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4.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tags/tag1.xml" ContentType="application/vnd.openxmlformats-officedocument.presentationml.tags+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ink/ink1.xml" ContentType="application/inkml+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806" r:id="rId2"/>
    <p:sldMasterId id="2147483818" r:id="rId3"/>
    <p:sldMasterId id="2147483879" r:id="rId4"/>
    <p:sldMasterId id="2147483891" r:id="rId5"/>
  </p:sldMasterIdLst>
  <p:notesMasterIdLst>
    <p:notesMasterId r:id="rId201"/>
  </p:notesMasterIdLst>
  <p:handoutMasterIdLst>
    <p:handoutMasterId r:id="rId202"/>
  </p:handoutMasterIdLst>
  <p:sldIdLst>
    <p:sldId id="294" r:id="rId6"/>
    <p:sldId id="341" r:id="rId7"/>
    <p:sldId id="295" r:id="rId8"/>
    <p:sldId id="342" r:id="rId9"/>
    <p:sldId id="348" r:id="rId10"/>
    <p:sldId id="344" r:id="rId11"/>
    <p:sldId id="345" r:id="rId12"/>
    <p:sldId id="349" r:id="rId13"/>
    <p:sldId id="350" r:id="rId14"/>
    <p:sldId id="351" r:id="rId15"/>
    <p:sldId id="352" r:id="rId16"/>
    <p:sldId id="353" r:id="rId17"/>
    <p:sldId id="357" r:id="rId18"/>
    <p:sldId id="374" r:id="rId19"/>
    <p:sldId id="375" r:id="rId20"/>
    <p:sldId id="376" r:id="rId21"/>
    <p:sldId id="382" r:id="rId22"/>
    <p:sldId id="256" r:id="rId23"/>
    <p:sldId id="257" r:id="rId24"/>
    <p:sldId id="258" r:id="rId25"/>
    <p:sldId id="259" r:id="rId26"/>
    <p:sldId id="260" r:id="rId27"/>
    <p:sldId id="261" r:id="rId28"/>
    <p:sldId id="262" r:id="rId29"/>
    <p:sldId id="264" r:id="rId30"/>
    <p:sldId id="266" r:id="rId31"/>
    <p:sldId id="267" r:id="rId32"/>
    <p:sldId id="268" r:id="rId33"/>
    <p:sldId id="269" r:id="rId34"/>
    <p:sldId id="271" r:id="rId35"/>
    <p:sldId id="292" r:id="rId36"/>
    <p:sldId id="1150" r:id="rId37"/>
    <p:sldId id="296" r:id="rId38"/>
    <p:sldId id="297" r:id="rId39"/>
    <p:sldId id="298" r:id="rId40"/>
    <p:sldId id="299" r:id="rId41"/>
    <p:sldId id="300" r:id="rId42"/>
    <p:sldId id="840" r:id="rId43"/>
    <p:sldId id="1144" r:id="rId44"/>
    <p:sldId id="1045" r:id="rId45"/>
    <p:sldId id="1046" r:id="rId46"/>
    <p:sldId id="1060" r:id="rId47"/>
    <p:sldId id="1061" r:id="rId48"/>
    <p:sldId id="1062" r:id="rId49"/>
    <p:sldId id="1063" r:id="rId50"/>
    <p:sldId id="1064" r:id="rId51"/>
    <p:sldId id="1145" r:id="rId52"/>
    <p:sldId id="1146" r:id="rId53"/>
    <p:sldId id="1147" r:id="rId54"/>
    <p:sldId id="1148" r:id="rId55"/>
    <p:sldId id="1052" r:id="rId56"/>
    <p:sldId id="1055" r:id="rId57"/>
    <p:sldId id="1054" r:id="rId58"/>
    <p:sldId id="1056" r:id="rId59"/>
    <p:sldId id="1057" r:id="rId60"/>
    <p:sldId id="1141" r:id="rId61"/>
    <p:sldId id="1122" r:id="rId62"/>
    <p:sldId id="1125" r:id="rId63"/>
    <p:sldId id="1066" r:id="rId64"/>
    <p:sldId id="1067" r:id="rId65"/>
    <p:sldId id="1129" r:id="rId66"/>
    <p:sldId id="1130" r:id="rId67"/>
    <p:sldId id="1131" r:id="rId68"/>
    <p:sldId id="1132" r:id="rId69"/>
    <p:sldId id="1133" r:id="rId70"/>
    <p:sldId id="1070" r:id="rId71"/>
    <p:sldId id="1071" r:id="rId72"/>
    <p:sldId id="1072" r:id="rId73"/>
    <p:sldId id="1048" r:id="rId74"/>
    <p:sldId id="1090" r:id="rId75"/>
    <p:sldId id="1087" r:id="rId76"/>
    <p:sldId id="1091" r:id="rId77"/>
    <p:sldId id="1127" r:id="rId78"/>
    <p:sldId id="1128" r:id="rId79"/>
    <p:sldId id="1092" r:id="rId80"/>
    <p:sldId id="1093" r:id="rId81"/>
    <p:sldId id="1095" r:id="rId82"/>
    <p:sldId id="1096" r:id="rId83"/>
    <p:sldId id="1097" r:id="rId84"/>
    <p:sldId id="1098" r:id="rId85"/>
    <p:sldId id="1099" r:id="rId86"/>
    <p:sldId id="1100" r:id="rId87"/>
    <p:sldId id="1101" r:id="rId88"/>
    <p:sldId id="1102" r:id="rId89"/>
    <p:sldId id="1103" r:id="rId90"/>
    <p:sldId id="1106" r:id="rId91"/>
    <p:sldId id="1108" r:id="rId92"/>
    <p:sldId id="1264" r:id="rId93"/>
    <p:sldId id="692" r:id="rId94"/>
    <p:sldId id="693" r:id="rId95"/>
    <p:sldId id="697" r:id="rId96"/>
    <p:sldId id="649" r:id="rId97"/>
    <p:sldId id="699" r:id="rId98"/>
    <p:sldId id="650" r:id="rId99"/>
    <p:sldId id="700" r:id="rId100"/>
    <p:sldId id="701" r:id="rId101"/>
    <p:sldId id="702" r:id="rId102"/>
    <p:sldId id="703" r:id="rId103"/>
    <p:sldId id="704" r:id="rId104"/>
    <p:sldId id="705" r:id="rId105"/>
    <p:sldId id="708" r:id="rId106"/>
    <p:sldId id="706" r:id="rId107"/>
    <p:sldId id="707" r:id="rId108"/>
    <p:sldId id="709" r:id="rId109"/>
    <p:sldId id="710" r:id="rId110"/>
    <p:sldId id="711" r:id="rId111"/>
    <p:sldId id="661" r:id="rId112"/>
    <p:sldId id="662" r:id="rId113"/>
    <p:sldId id="663" r:id="rId114"/>
    <p:sldId id="664" r:id="rId115"/>
    <p:sldId id="665" r:id="rId116"/>
    <p:sldId id="716" r:id="rId117"/>
    <p:sldId id="718" r:id="rId118"/>
    <p:sldId id="719" r:id="rId119"/>
    <p:sldId id="720" r:id="rId120"/>
    <p:sldId id="721" r:id="rId121"/>
    <p:sldId id="722" r:id="rId122"/>
    <p:sldId id="723" r:id="rId123"/>
    <p:sldId id="724" r:id="rId124"/>
    <p:sldId id="725" r:id="rId125"/>
    <p:sldId id="726" r:id="rId126"/>
    <p:sldId id="674" r:id="rId127"/>
    <p:sldId id="727" r:id="rId128"/>
    <p:sldId id="728" r:id="rId129"/>
    <p:sldId id="729" r:id="rId130"/>
    <p:sldId id="730" r:id="rId131"/>
    <p:sldId id="731" r:id="rId132"/>
    <p:sldId id="732" r:id="rId133"/>
    <p:sldId id="733" r:id="rId134"/>
    <p:sldId id="734" r:id="rId135"/>
    <p:sldId id="672" r:id="rId136"/>
    <p:sldId id="1151" r:id="rId137"/>
    <p:sldId id="291" r:id="rId138"/>
    <p:sldId id="1152" r:id="rId139"/>
    <p:sldId id="1153" r:id="rId140"/>
    <p:sldId id="301" r:id="rId141"/>
    <p:sldId id="302" r:id="rId142"/>
    <p:sldId id="303" r:id="rId143"/>
    <p:sldId id="304" r:id="rId144"/>
    <p:sldId id="1154" r:id="rId145"/>
    <p:sldId id="1155" r:id="rId146"/>
    <p:sldId id="1156" r:id="rId147"/>
    <p:sldId id="1157" r:id="rId148"/>
    <p:sldId id="1158" r:id="rId149"/>
    <p:sldId id="1159" r:id="rId150"/>
    <p:sldId id="1160" r:id="rId151"/>
    <p:sldId id="279" r:id="rId152"/>
    <p:sldId id="280" r:id="rId153"/>
    <p:sldId id="281" r:id="rId154"/>
    <p:sldId id="282" r:id="rId155"/>
    <p:sldId id="283" r:id="rId156"/>
    <p:sldId id="284" r:id="rId157"/>
    <p:sldId id="285" r:id="rId158"/>
    <p:sldId id="286" r:id="rId159"/>
    <p:sldId id="287" r:id="rId160"/>
    <p:sldId id="288" r:id="rId161"/>
    <p:sldId id="289" r:id="rId162"/>
    <p:sldId id="290" r:id="rId163"/>
    <p:sldId id="1161" r:id="rId164"/>
    <p:sldId id="1162" r:id="rId165"/>
    <p:sldId id="1163" r:id="rId166"/>
    <p:sldId id="1164" r:id="rId167"/>
    <p:sldId id="355" r:id="rId168"/>
    <p:sldId id="356" r:id="rId169"/>
    <p:sldId id="1165" r:id="rId170"/>
    <p:sldId id="358" r:id="rId171"/>
    <p:sldId id="359" r:id="rId172"/>
    <p:sldId id="360" r:id="rId173"/>
    <p:sldId id="361" r:id="rId174"/>
    <p:sldId id="362" r:id="rId175"/>
    <p:sldId id="363" r:id="rId176"/>
    <p:sldId id="364" r:id="rId177"/>
    <p:sldId id="365" r:id="rId178"/>
    <p:sldId id="366" r:id="rId179"/>
    <p:sldId id="367" r:id="rId180"/>
    <p:sldId id="368" r:id="rId181"/>
    <p:sldId id="369" r:id="rId182"/>
    <p:sldId id="1166" r:id="rId183"/>
    <p:sldId id="1167" r:id="rId184"/>
    <p:sldId id="263" r:id="rId185"/>
    <p:sldId id="1168" r:id="rId186"/>
    <p:sldId id="1169" r:id="rId187"/>
    <p:sldId id="1170" r:id="rId188"/>
    <p:sldId id="1171" r:id="rId189"/>
    <p:sldId id="1172" r:id="rId190"/>
    <p:sldId id="1173" r:id="rId191"/>
    <p:sldId id="270" r:id="rId192"/>
    <p:sldId id="1174" r:id="rId193"/>
    <p:sldId id="272" r:id="rId194"/>
    <p:sldId id="273" r:id="rId195"/>
    <p:sldId id="274" r:id="rId196"/>
    <p:sldId id="275" r:id="rId197"/>
    <p:sldId id="276" r:id="rId198"/>
    <p:sldId id="277" r:id="rId199"/>
    <p:sldId id="278" r:id="rId200"/>
  </p:sldIdLst>
  <p:sldSz cx="9144000" cy="6858000" type="screen4x3"/>
  <p:notesSz cx="7099300" cy="10234613"/>
  <p:defaultTextStyle>
    <a:defPPr>
      <a:defRPr lang="it-IT"/>
    </a:defPPr>
    <a:lvl1pPr algn="l" rtl="0" eaLnBrk="0" fontAlgn="base" hangingPunct="0">
      <a:spcBef>
        <a:spcPct val="0"/>
      </a:spcBef>
      <a:spcAft>
        <a:spcPct val="0"/>
      </a:spcAft>
      <a:defRPr sz="36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36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36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36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3600" kern="1200">
        <a:solidFill>
          <a:schemeClr val="tx1"/>
        </a:solidFill>
        <a:latin typeface="Tahoma" panose="020B0604030504040204" pitchFamily="34" charset="0"/>
        <a:ea typeface="+mn-ea"/>
        <a:cs typeface="+mn-cs"/>
      </a:defRPr>
    </a:lvl5pPr>
    <a:lvl6pPr marL="2286000" algn="l" defTabSz="914400" rtl="0" eaLnBrk="1" latinLnBrk="0" hangingPunct="1">
      <a:defRPr sz="3600" kern="1200">
        <a:solidFill>
          <a:schemeClr val="tx1"/>
        </a:solidFill>
        <a:latin typeface="Tahoma" panose="020B0604030504040204" pitchFamily="34" charset="0"/>
        <a:ea typeface="+mn-ea"/>
        <a:cs typeface="+mn-cs"/>
      </a:defRPr>
    </a:lvl6pPr>
    <a:lvl7pPr marL="2743200" algn="l" defTabSz="914400" rtl="0" eaLnBrk="1" latinLnBrk="0" hangingPunct="1">
      <a:defRPr sz="3600" kern="1200">
        <a:solidFill>
          <a:schemeClr val="tx1"/>
        </a:solidFill>
        <a:latin typeface="Tahoma" panose="020B0604030504040204" pitchFamily="34" charset="0"/>
        <a:ea typeface="+mn-ea"/>
        <a:cs typeface="+mn-cs"/>
      </a:defRPr>
    </a:lvl7pPr>
    <a:lvl8pPr marL="3200400" algn="l" defTabSz="914400" rtl="0" eaLnBrk="1" latinLnBrk="0" hangingPunct="1">
      <a:defRPr sz="3600" kern="1200">
        <a:solidFill>
          <a:schemeClr val="tx1"/>
        </a:solidFill>
        <a:latin typeface="Tahoma" panose="020B0604030504040204" pitchFamily="34" charset="0"/>
        <a:ea typeface="+mn-ea"/>
        <a:cs typeface="+mn-cs"/>
      </a:defRPr>
    </a:lvl8pPr>
    <a:lvl9pPr marL="3657600" algn="l" defTabSz="914400" rtl="0" eaLnBrk="1" latinLnBrk="0" hangingPunct="1">
      <a:defRPr sz="3600" kern="1200">
        <a:solidFill>
          <a:schemeClr val="tx1"/>
        </a:solidFill>
        <a:latin typeface="Tahoma" panose="020B0604030504040204"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2E2E2"/>
    <a:srgbClr val="808000"/>
    <a:srgbClr val="33CC33"/>
    <a:srgbClr val="CC3300"/>
    <a:srgbClr val="FF3300"/>
    <a:srgbClr val="FFFF00"/>
    <a:srgbClr val="DDDDDD"/>
    <a:srgbClr val="99FF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797" autoAdjust="0"/>
    <p:restoredTop sz="94660" autoAdjust="0"/>
  </p:normalViewPr>
  <p:slideViewPr>
    <p:cSldViewPr snapToGrid="0">
      <p:cViewPr varScale="1">
        <p:scale>
          <a:sx n="105" d="100"/>
          <a:sy n="105" d="100"/>
        </p:scale>
        <p:origin x="1650" y="11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96" d="100"/>
        <a:sy n="96" d="100"/>
      </p:scale>
      <p:origin x="0" y="24156"/>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2.xml"/><Relationship Id="rId21" Type="http://schemas.openxmlformats.org/officeDocument/2006/relationships/slide" Target="slides/slide16.xml"/><Relationship Id="rId42" Type="http://schemas.openxmlformats.org/officeDocument/2006/relationships/slide" Target="slides/slide37.xml"/><Relationship Id="rId63" Type="http://schemas.openxmlformats.org/officeDocument/2006/relationships/slide" Target="slides/slide58.xml"/><Relationship Id="rId84" Type="http://schemas.openxmlformats.org/officeDocument/2006/relationships/slide" Target="slides/slide79.xml"/><Relationship Id="rId138" Type="http://schemas.openxmlformats.org/officeDocument/2006/relationships/slide" Target="slides/slide133.xml"/><Relationship Id="rId159" Type="http://schemas.openxmlformats.org/officeDocument/2006/relationships/slide" Target="slides/slide154.xml"/><Relationship Id="rId170" Type="http://schemas.openxmlformats.org/officeDocument/2006/relationships/slide" Target="slides/slide165.xml"/><Relationship Id="rId191" Type="http://schemas.openxmlformats.org/officeDocument/2006/relationships/slide" Target="slides/slide186.xml"/><Relationship Id="rId205" Type="http://schemas.openxmlformats.org/officeDocument/2006/relationships/theme" Target="theme/theme1.xml"/><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53" Type="http://schemas.openxmlformats.org/officeDocument/2006/relationships/slide" Target="slides/slide48.xml"/><Relationship Id="rId74" Type="http://schemas.openxmlformats.org/officeDocument/2006/relationships/slide" Target="slides/slide69.xml"/><Relationship Id="rId128" Type="http://schemas.openxmlformats.org/officeDocument/2006/relationships/slide" Target="slides/slide123.xml"/><Relationship Id="rId149" Type="http://schemas.openxmlformats.org/officeDocument/2006/relationships/slide" Target="slides/slide144.xml"/><Relationship Id="rId5" Type="http://schemas.openxmlformats.org/officeDocument/2006/relationships/slideMaster" Target="slideMasters/slideMaster5.xml"/><Relationship Id="rId95" Type="http://schemas.openxmlformats.org/officeDocument/2006/relationships/slide" Target="slides/slide90.xml"/><Relationship Id="rId160" Type="http://schemas.openxmlformats.org/officeDocument/2006/relationships/slide" Target="slides/slide155.xml"/><Relationship Id="rId181" Type="http://schemas.openxmlformats.org/officeDocument/2006/relationships/slide" Target="slides/slide176.xml"/><Relationship Id="rId22" Type="http://schemas.openxmlformats.org/officeDocument/2006/relationships/slide" Target="slides/slide17.xml"/><Relationship Id="rId43" Type="http://schemas.openxmlformats.org/officeDocument/2006/relationships/slide" Target="slides/slide38.xml"/><Relationship Id="rId64" Type="http://schemas.openxmlformats.org/officeDocument/2006/relationships/slide" Target="slides/slide59.xml"/><Relationship Id="rId118" Type="http://schemas.openxmlformats.org/officeDocument/2006/relationships/slide" Target="slides/slide113.xml"/><Relationship Id="rId139" Type="http://schemas.openxmlformats.org/officeDocument/2006/relationships/slide" Target="slides/slide134.xml"/><Relationship Id="rId85" Type="http://schemas.openxmlformats.org/officeDocument/2006/relationships/slide" Target="slides/slide80.xml"/><Relationship Id="rId150" Type="http://schemas.openxmlformats.org/officeDocument/2006/relationships/slide" Target="slides/slide145.xml"/><Relationship Id="rId171" Type="http://schemas.openxmlformats.org/officeDocument/2006/relationships/slide" Target="slides/slide166.xml"/><Relationship Id="rId192" Type="http://schemas.openxmlformats.org/officeDocument/2006/relationships/slide" Target="slides/slide187.xml"/><Relationship Id="rId206" Type="http://schemas.openxmlformats.org/officeDocument/2006/relationships/tableStyles" Target="tableStyles.xml"/><Relationship Id="rId12" Type="http://schemas.openxmlformats.org/officeDocument/2006/relationships/slide" Target="slides/slide7.xml"/><Relationship Id="rId33" Type="http://schemas.openxmlformats.org/officeDocument/2006/relationships/slide" Target="slides/slide28.xml"/><Relationship Id="rId108" Type="http://schemas.openxmlformats.org/officeDocument/2006/relationships/slide" Target="slides/slide103.xml"/><Relationship Id="rId129" Type="http://schemas.openxmlformats.org/officeDocument/2006/relationships/slide" Target="slides/slide124.xml"/><Relationship Id="rId54" Type="http://schemas.openxmlformats.org/officeDocument/2006/relationships/slide" Target="slides/slide49.xml"/><Relationship Id="rId75" Type="http://schemas.openxmlformats.org/officeDocument/2006/relationships/slide" Target="slides/slide70.xml"/><Relationship Id="rId96" Type="http://schemas.openxmlformats.org/officeDocument/2006/relationships/slide" Target="slides/slide91.xml"/><Relationship Id="rId140" Type="http://schemas.openxmlformats.org/officeDocument/2006/relationships/slide" Target="slides/slide135.xml"/><Relationship Id="rId161" Type="http://schemas.openxmlformats.org/officeDocument/2006/relationships/slide" Target="slides/slide156.xml"/><Relationship Id="rId182" Type="http://schemas.openxmlformats.org/officeDocument/2006/relationships/slide" Target="slides/slide177.xml"/><Relationship Id="rId6" Type="http://schemas.openxmlformats.org/officeDocument/2006/relationships/slide" Target="slides/slide1.xml"/><Relationship Id="rId23" Type="http://schemas.openxmlformats.org/officeDocument/2006/relationships/slide" Target="slides/slide18.xml"/><Relationship Id="rId119" Type="http://schemas.openxmlformats.org/officeDocument/2006/relationships/slide" Target="slides/slide114.xml"/><Relationship Id="rId44" Type="http://schemas.openxmlformats.org/officeDocument/2006/relationships/slide" Target="slides/slide39.xml"/><Relationship Id="rId65" Type="http://schemas.openxmlformats.org/officeDocument/2006/relationships/slide" Target="slides/slide60.xml"/><Relationship Id="rId86" Type="http://schemas.openxmlformats.org/officeDocument/2006/relationships/slide" Target="slides/slide81.xml"/><Relationship Id="rId130" Type="http://schemas.openxmlformats.org/officeDocument/2006/relationships/slide" Target="slides/slide125.xml"/><Relationship Id="rId151" Type="http://schemas.openxmlformats.org/officeDocument/2006/relationships/slide" Target="slides/slide146.xml"/><Relationship Id="rId172" Type="http://schemas.openxmlformats.org/officeDocument/2006/relationships/slide" Target="slides/slide167.xml"/><Relationship Id="rId193" Type="http://schemas.openxmlformats.org/officeDocument/2006/relationships/slide" Target="slides/slide188.xml"/><Relationship Id="rId13" Type="http://schemas.openxmlformats.org/officeDocument/2006/relationships/slide" Target="slides/slide8.xml"/><Relationship Id="rId109" Type="http://schemas.openxmlformats.org/officeDocument/2006/relationships/slide" Target="slides/slide104.xml"/><Relationship Id="rId34" Type="http://schemas.openxmlformats.org/officeDocument/2006/relationships/slide" Target="slides/slide29.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20" Type="http://schemas.openxmlformats.org/officeDocument/2006/relationships/slide" Target="slides/slide115.xml"/><Relationship Id="rId141" Type="http://schemas.openxmlformats.org/officeDocument/2006/relationships/slide" Target="slides/slide136.xml"/><Relationship Id="rId7" Type="http://schemas.openxmlformats.org/officeDocument/2006/relationships/slide" Target="slides/slide2.xml"/><Relationship Id="rId162" Type="http://schemas.openxmlformats.org/officeDocument/2006/relationships/slide" Target="slides/slide157.xml"/><Relationship Id="rId183" Type="http://schemas.openxmlformats.org/officeDocument/2006/relationships/slide" Target="slides/slide178.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15" Type="http://schemas.openxmlformats.org/officeDocument/2006/relationships/slide" Target="slides/slide110.xml"/><Relationship Id="rId131" Type="http://schemas.openxmlformats.org/officeDocument/2006/relationships/slide" Target="slides/slide126.xml"/><Relationship Id="rId136" Type="http://schemas.openxmlformats.org/officeDocument/2006/relationships/slide" Target="slides/slide131.xml"/><Relationship Id="rId157" Type="http://schemas.openxmlformats.org/officeDocument/2006/relationships/slide" Target="slides/slide152.xml"/><Relationship Id="rId178" Type="http://schemas.openxmlformats.org/officeDocument/2006/relationships/slide" Target="slides/slide173.xml"/><Relationship Id="rId61" Type="http://schemas.openxmlformats.org/officeDocument/2006/relationships/slide" Target="slides/slide56.xml"/><Relationship Id="rId82" Type="http://schemas.openxmlformats.org/officeDocument/2006/relationships/slide" Target="slides/slide77.xml"/><Relationship Id="rId152" Type="http://schemas.openxmlformats.org/officeDocument/2006/relationships/slide" Target="slides/slide147.xml"/><Relationship Id="rId173" Type="http://schemas.openxmlformats.org/officeDocument/2006/relationships/slide" Target="slides/slide168.xml"/><Relationship Id="rId194" Type="http://schemas.openxmlformats.org/officeDocument/2006/relationships/slide" Target="slides/slide189.xml"/><Relationship Id="rId199" Type="http://schemas.openxmlformats.org/officeDocument/2006/relationships/slide" Target="slides/slide194.xml"/><Relationship Id="rId203" Type="http://schemas.openxmlformats.org/officeDocument/2006/relationships/presProps" Target="presProps.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126" Type="http://schemas.openxmlformats.org/officeDocument/2006/relationships/slide" Target="slides/slide121.xml"/><Relationship Id="rId147" Type="http://schemas.openxmlformats.org/officeDocument/2006/relationships/slide" Target="slides/slide142.xml"/><Relationship Id="rId168" Type="http://schemas.openxmlformats.org/officeDocument/2006/relationships/slide" Target="slides/slide163.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121" Type="http://schemas.openxmlformats.org/officeDocument/2006/relationships/slide" Target="slides/slide116.xml"/><Relationship Id="rId142" Type="http://schemas.openxmlformats.org/officeDocument/2006/relationships/slide" Target="slides/slide137.xml"/><Relationship Id="rId163" Type="http://schemas.openxmlformats.org/officeDocument/2006/relationships/slide" Target="slides/slide158.xml"/><Relationship Id="rId184" Type="http://schemas.openxmlformats.org/officeDocument/2006/relationships/slide" Target="slides/slide179.xml"/><Relationship Id="rId189" Type="http://schemas.openxmlformats.org/officeDocument/2006/relationships/slide" Target="slides/slide184.xml"/><Relationship Id="rId3" Type="http://schemas.openxmlformats.org/officeDocument/2006/relationships/slideMaster" Target="slideMasters/slideMaster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116" Type="http://schemas.openxmlformats.org/officeDocument/2006/relationships/slide" Target="slides/slide111.xml"/><Relationship Id="rId137" Type="http://schemas.openxmlformats.org/officeDocument/2006/relationships/slide" Target="slides/slide132.xml"/><Relationship Id="rId158" Type="http://schemas.openxmlformats.org/officeDocument/2006/relationships/slide" Target="slides/slide153.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88" Type="http://schemas.openxmlformats.org/officeDocument/2006/relationships/slide" Target="slides/slide83.xml"/><Relationship Id="rId111" Type="http://schemas.openxmlformats.org/officeDocument/2006/relationships/slide" Target="slides/slide106.xml"/><Relationship Id="rId132" Type="http://schemas.openxmlformats.org/officeDocument/2006/relationships/slide" Target="slides/slide127.xml"/><Relationship Id="rId153" Type="http://schemas.openxmlformats.org/officeDocument/2006/relationships/slide" Target="slides/slide148.xml"/><Relationship Id="rId174" Type="http://schemas.openxmlformats.org/officeDocument/2006/relationships/slide" Target="slides/slide169.xml"/><Relationship Id="rId179" Type="http://schemas.openxmlformats.org/officeDocument/2006/relationships/slide" Target="slides/slide174.xml"/><Relationship Id="rId195" Type="http://schemas.openxmlformats.org/officeDocument/2006/relationships/slide" Target="slides/slide190.xml"/><Relationship Id="rId190" Type="http://schemas.openxmlformats.org/officeDocument/2006/relationships/slide" Target="slides/slide185.xml"/><Relationship Id="rId204" Type="http://schemas.openxmlformats.org/officeDocument/2006/relationships/viewProps" Target="viewProps.xml"/><Relationship Id="rId15" Type="http://schemas.openxmlformats.org/officeDocument/2006/relationships/slide" Target="slides/slide10.xml"/><Relationship Id="rId36" Type="http://schemas.openxmlformats.org/officeDocument/2006/relationships/slide" Target="slides/slide31.xml"/><Relationship Id="rId57" Type="http://schemas.openxmlformats.org/officeDocument/2006/relationships/slide" Target="slides/slide52.xml"/><Relationship Id="rId106" Type="http://schemas.openxmlformats.org/officeDocument/2006/relationships/slide" Target="slides/slide101.xml"/><Relationship Id="rId127" Type="http://schemas.openxmlformats.org/officeDocument/2006/relationships/slide" Target="slides/slide122.xml"/><Relationship Id="rId10" Type="http://schemas.openxmlformats.org/officeDocument/2006/relationships/slide" Target="slides/slide5.xml"/><Relationship Id="rId31" Type="http://schemas.openxmlformats.org/officeDocument/2006/relationships/slide" Target="slides/slide26.xml"/><Relationship Id="rId52" Type="http://schemas.openxmlformats.org/officeDocument/2006/relationships/slide" Target="slides/slide47.xml"/><Relationship Id="rId73" Type="http://schemas.openxmlformats.org/officeDocument/2006/relationships/slide" Target="slides/slide68.xml"/><Relationship Id="rId78" Type="http://schemas.openxmlformats.org/officeDocument/2006/relationships/slide" Target="slides/slide73.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122" Type="http://schemas.openxmlformats.org/officeDocument/2006/relationships/slide" Target="slides/slide117.xml"/><Relationship Id="rId143" Type="http://schemas.openxmlformats.org/officeDocument/2006/relationships/slide" Target="slides/slide138.xml"/><Relationship Id="rId148" Type="http://schemas.openxmlformats.org/officeDocument/2006/relationships/slide" Target="slides/slide143.xml"/><Relationship Id="rId164" Type="http://schemas.openxmlformats.org/officeDocument/2006/relationships/slide" Target="slides/slide159.xml"/><Relationship Id="rId169" Type="http://schemas.openxmlformats.org/officeDocument/2006/relationships/slide" Target="slides/slide164.xml"/><Relationship Id="rId185" Type="http://schemas.openxmlformats.org/officeDocument/2006/relationships/slide" Target="slides/slide180.xml"/><Relationship Id="rId4" Type="http://schemas.openxmlformats.org/officeDocument/2006/relationships/slideMaster" Target="slideMasters/slideMaster4.xml"/><Relationship Id="rId9" Type="http://schemas.openxmlformats.org/officeDocument/2006/relationships/slide" Target="slides/slide4.xml"/><Relationship Id="rId180" Type="http://schemas.openxmlformats.org/officeDocument/2006/relationships/slide" Target="slides/slide175.xml"/><Relationship Id="rId26" Type="http://schemas.openxmlformats.org/officeDocument/2006/relationships/slide" Target="slides/slide21.xml"/><Relationship Id="rId47" Type="http://schemas.openxmlformats.org/officeDocument/2006/relationships/slide" Target="slides/slide42.xml"/><Relationship Id="rId68" Type="http://schemas.openxmlformats.org/officeDocument/2006/relationships/slide" Target="slides/slide63.xml"/><Relationship Id="rId89" Type="http://schemas.openxmlformats.org/officeDocument/2006/relationships/slide" Target="slides/slide84.xml"/><Relationship Id="rId112" Type="http://schemas.openxmlformats.org/officeDocument/2006/relationships/slide" Target="slides/slide107.xml"/><Relationship Id="rId133" Type="http://schemas.openxmlformats.org/officeDocument/2006/relationships/slide" Target="slides/slide128.xml"/><Relationship Id="rId154" Type="http://schemas.openxmlformats.org/officeDocument/2006/relationships/slide" Target="slides/slide149.xml"/><Relationship Id="rId175" Type="http://schemas.openxmlformats.org/officeDocument/2006/relationships/slide" Target="slides/slide170.xml"/><Relationship Id="rId196" Type="http://schemas.openxmlformats.org/officeDocument/2006/relationships/slide" Target="slides/slide191.xml"/><Relationship Id="rId200" Type="http://schemas.openxmlformats.org/officeDocument/2006/relationships/slide" Target="slides/slide195.xml"/><Relationship Id="rId16" Type="http://schemas.openxmlformats.org/officeDocument/2006/relationships/slide" Target="slides/slide11.xml"/><Relationship Id="rId37" Type="http://schemas.openxmlformats.org/officeDocument/2006/relationships/slide" Target="slides/slide32.xml"/><Relationship Id="rId58" Type="http://schemas.openxmlformats.org/officeDocument/2006/relationships/slide" Target="slides/slide53.xml"/><Relationship Id="rId79" Type="http://schemas.openxmlformats.org/officeDocument/2006/relationships/slide" Target="slides/slide74.xml"/><Relationship Id="rId102" Type="http://schemas.openxmlformats.org/officeDocument/2006/relationships/slide" Target="slides/slide97.xml"/><Relationship Id="rId123" Type="http://schemas.openxmlformats.org/officeDocument/2006/relationships/slide" Target="slides/slide118.xml"/><Relationship Id="rId144" Type="http://schemas.openxmlformats.org/officeDocument/2006/relationships/slide" Target="slides/slide139.xml"/><Relationship Id="rId90" Type="http://schemas.openxmlformats.org/officeDocument/2006/relationships/slide" Target="slides/slide85.xml"/><Relationship Id="rId165" Type="http://schemas.openxmlformats.org/officeDocument/2006/relationships/slide" Target="slides/slide160.xml"/><Relationship Id="rId186" Type="http://schemas.openxmlformats.org/officeDocument/2006/relationships/slide" Target="slides/slide181.xml"/><Relationship Id="rId27" Type="http://schemas.openxmlformats.org/officeDocument/2006/relationships/slide" Target="slides/slide22.xml"/><Relationship Id="rId48" Type="http://schemas.openxmlformats.org/officeDocument/2006/relationships/slide" Target="slides/slide43.xml"/><Relationship Id="rId69" Type="http://schemas.openxmlformats.org/officeDocument/2006/relationships/slide" Target="slides/slide64.xml"/><Relationship Id="rId113" Type="http://schemas.openxmlformats.org/officeDocument/2006/relationships/slide" Target="slides/slide108.xml"/><Relationship Id="rId134" Type="http://schemas.openxmlformats.org/officeDocument/2006/relationships/slide" Target="slides/slide129.xml"/><Relationship Id="rId80" Type="http://schemas.openxmlformats.org/officeDocument/2006/relationships/slide" Target="slides/slide75.xml"/><Relationship Id="rId155" Type="http://schemas.openxmlformats.org/officeDocument/2006/relationships/slide" Target="slides/slide150.xml"/><Relationship Id="rId176" Type="http://schemas.openxmlformats.org/officeDocument/2006/relationships/slide" Target="slides/slide171.xml"/><Relationship Id="rId197" Type="http://schemas.openxmlformats.org/officeDocument/2006/relationships/slide" Target="slides/slide192.xml"/><Relationship Id="rId201" Type="http://schemas.openxmlformats.org/officeDocument/2006/relationships/notesMaster" Target="notesMasters/notesMaster1.xml"/><Relationship Id="rId17" Type="http://schemas.openxmlformats.org/officeDocument/2006/relationships/slide" Target="slides/slide12.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24" Type="http://schemas.openxmlformats.org/officeDocument/2006/relationships/slide" Target="slides/slide119.xml"/><Relationship Id="rId70" Type="http://schemas.openxmlformats.org/officeDocument/2006/relationships/slide" Target="slides/slide65.xml"/><Relationship Id="rId91" Type="http://schemas.openxmlformats.org/officeDocument/2006/relationships/slide" Target="slides/slide86.xml"/><Relationship Id="rId145" Type="http://schemas.openxmlformats.org/officeDocument/2006/relationships/slide" Target="slides/slide140.xml"/><Relationship Id="rId166" Type="http://schemas.openxmlformats.org/officeDocument/2006/relationships/slide" Target="slides/slide161.xml"/><Relationship Id="rId187" Type="http://schemas.openxmlformats.org/officeDocument/2006/relationships/slide" Target="slides/slide182.xml"/><Relationship Id="rId1" Type="http://schemas.openxmlformats.org/officeDocument/2006/relationships/slideMaster" Target="slideMasters/slideMaster1.xml"/><Relationship Id="rId28" Type="http://schemas.openxmlformats.org/officeDocument/2006/relationships/slide" Target="slides/slide23.xml"/><Relationship Id="rId49" Type="http://schemas.openxmlformats.org/officeDocument/2006/relationships/slide" Target="slides/slide44.xml"/><Relationship Id="rId114" Type="http://schemas.openxmlformats.org/officeDocument/2006/relationships/slide" Target="slides/slide109.xml"/><Relationship Id="rId60" Type="http://schemas.openxmlformats.org/officeDocument/2006/relationships/slide" Target="slides/slide55.xml"/><Relationship Id="rId81" Type="http://schemas.openxmlformats.org/officeDocument/2006/relationships/slide" Target="slides/slide76.xml"/><Relationship Id="rId135" Type="http://schemas.openxmlformats.org/officeDocument/2006/relationships/slide" Target="slides/slide130.xml"/><Relationship Id="rId156" Type="http://schemas.openxmlformats.org/officeDocument/2006/relationships/slide" Target="slides/slide151.xml"/><Relationship Id="rId177" Type="http://schemas.openxmlformats.org/officeDocument/2006/relationships/slide" Target="slides/slide172.xml"/><Relationship Id="rId198" Type="http://schemas.openxmlformats.org/officeDocument/2006/relationships/slide" Target="slides/slide193.xml"/><Relationship Id="rId202" Type="http://schemas.openxmlformats.org/officeDocument/2006/relationships/handoutMaster" Target="handoutMasters/handoutMaster1.xml"/><Relationship Id="rId18" Type="http://schemas.openxmlformats.org/officeDocument/2006/relationships/slide" Target="slides/slide13.xml"/><Relationship Id="rId39" Type="http://schemas.openxmlformats.org/officeDocument/2006/relationships/slide" Target="slides/slide34.xml"/><Relationship Id="rId50" Type="http://schemas.openxmlformats.org/officeDocument/2006/relationships/slide" Target="slides/slide45.xml"/><Relationship Id="rId104" Type="http://schemas.openxmlformats.org/officeDocument/2006/relationships/slide" Target="slides/slide99.xml"/><Relationship Id="rId125" Type="http://schemas.openxmlformats.org/officeDocument/2006/relationships/slide" Target="slides/slide120.xml"/><Relationship Id="rId146" Type="http://schemas.openxmlformats.org/officeDocument/2006/relationships/slide" Target="slides/slide141.xml"/><Relationship Id="rId167" Type="http://schemas.openxmlformats.org/officeDocument/2006/relationships/slide" Target="slides/slide162.xml"/><Relationship Id="rId188" Type="http://schemas.openxmlformats.org/officeDocument/2006/relationships/slide" Target="slides/slide183.xml"/><Relationship Id="rId71" Type="http://schemas.openxmlformats.org/officeDocument/2006/relationships/slide" Target="slides/slide66.xml"/><Relationship Id="rId92" Type="http://schemas.openxmlformats.org/officeDocument/2006/relationships/slide" Target="slides/slide87.xml"/><Relationship Id="rId2" Type="http://schemas.openxmlformats.org/officeDocument/2006/relationships/slideMaster" Target="slideMasters/slideMaster2.xml"/><Relationship Id="rId29" Type="http://schemas.openxmlformats.org/officeDocument/2006/relationships/slide" Target="slides/slide24.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3.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36.wmf"/><Relationship Id="rId2" Type="http://schemas.openxmlformats.org/officeDocument/2006/relationships/image" Target="../media/image35.wmf"/><Relationship Id="rId1" Type="http://schemas.openxmlformats.org/officeDocument/2006/relationships/image" Target="../media/image34.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38.wmf"/><Relationship Id="rId1" Type="http://schemas.openxmlformats.org/officeDocument/2006/relationships/image" Target="../media/image37.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39.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8306" name="Rectangle 2">
            <a:extLst>
              <a:ext uri="{FF2B5EF4-FFF2-40B4-BE49-F238E27FC236}">
                <a16:creationId xmlns:a16="http://schemas.microsoft.com/office/drawing/2014/main" id="{63DCD2CC-7D6B-4388-BA65-7B67AEDC35B2}"/>
              </a:ext>
            </a:extLst>
          </p:cNvPr>
          <p:cNvSpPr>
            <a:spLocks noGrp="1" noChangeArrowheads="1"/>
          </p:cNvSpPr>
          <p:nvPr>
            <p:ph type="hdr" sz="quarter"/>
          </p:nvPr>
        </p:nvSpPr>
        <p:spPr bwMode="auto">
          <a:xfrm>
            <a:off x="0" y="0"/>
            <a:ext cx="3076575" cy="511175"/>
          </a:xfrm>
          <a:prstGeom prst="rect">
            <a:avLst/>
          </a:prstGeom>
          <a:noFill/>
          <a:ln w="9525">
            <a:noFill/>
            <a:miter lim="800000"/>
            <a:headEnd/>
            <a:tailEnd/>
          </a:ln>
          <a:effectLst/>
        </p:spPr>
        <p:txBody>
          <a:bodyPr vert="horz" wrap="square" lIns="95562" tIns="47781" rIns="95562" bIns="47781" numCol="1" anchor="t" anchorCtr="0" compatLnSpc="1">
            <a:prstTxWarp prst="textNoShape">
              <a:avLst/>
            </a:prstTxWarp>
          </a:bodyPr>
          <a:lstStyle>
            <a:lvl1pPr algn="l" defTabSz="955675" eaLnBrk="1" hangingPunct="1">
              <a:defRPr sz="1300"/>
            </a:lvl1pPr>
          </a:lstStyle>
          <a:p>
            <a:pPr>
              <a:defRPr/>
            </a:pPr>
            <a:endParaRPr lang="en-GB"/>
          </a:p>
        </p:txBody>
      </p:sp>
      <p:sp>
        <p:nvSpPr>
          <p:cNvPr id="98307" name="Rectangle 3">
            <a:extLst>
              <a:ext uri="{FF2B5EF4-FFF2-40B4-BE49-F238E27FC236}">
                <a16:creationId xmlns:a16="http://schemas.microsoft.com/office/drawing/2014/main" id="{F20F663E-F3CD-4858-B579-CDA638D46332}"/>
              </a:ext>
            </a:extLst>
          </p:cNvPr>
          <p:cNvSpPr>
            <a:spLocks noGrp="1" noChangeArrowheads="1"/>
          </p:cNvSpPr>
          <p:nvPr>
            <p:ph type="dt" sz="quarter" idx="1"/>
          </p:nvPr>
        </p:nvSpPr>
        <p:spPr bwMode="auto">
          <a:xfrm>
            <a:off x="4022725" y="0"/>
            <a:ext cx="3076575" cy="511175"/>
          </a:xfrm>
          <a:prstGeom prst="rect">
            <a:avLst/>
          </a:prstGeom>
          <a:noFill/>
          <a:ln w="9525">
            <a:noFill/>
            <a:miter lim="800000"/>
            <a:headEnd/>
            <a:tailEnd/>
          </a:ln>
          <a:effectLst/>
        </p:spPr>
        <p:txBody>
          <a:bodyPr vert="horz" wrap="square" lIns="95562" tIns="47781" rIns="95562" bIns="47781" numCol="1" anchor="t" anchorCtr="0" compatLnSpc="1">
            <a:prstTxWarp prst="textNoShape">
              <a:avLst/>
            </a:prstTxWarp>
          </a:bodyPr>
          <a:lstStyle>
            <a:lvl1pPr algn="r" defTabSz="955675" eaLnBrk="1" hangingPunct="1">
              <a:defRPr sz="1300"/>
            </a:lvl1pPr>
          </a:lstStyle>
          <a:p>
            <a:pPr>
              <a:defRPr/>
            </a:pPr>
            <a:endParaRPr lang="en-GB"/>
          </a:p>
        </p:txBody>
      </p:sp>
      <p:sp>
        <p:nvSpPr>
          <p:cNvPr id="98308" name="Rectangle 4">
            <a:extLst>
              <a:ext uri="{FF2B5EF4-FFF2-40B4-BE49-F238E27FC236}">
                <a16:creationId xmlns:a16="http://schemas.microsoft.com/office/drawing/2014/main" id="{1088AEE8-4BB3-4A91-9376-379C250A0033}"/>
              </a:ext>
            </a:extLst>
          </p:cNvPr>
          <p:cNvSpPr>
            <a:spLocks noGrp="1" noChangeArrowheads="1"/>
          </p:cNvSpPr>
          <p:nvPr>
            <p:ph type="ftr" sz="quarter" idx="2"/>
          </p:nvPr>
        </p:nvSpPr>
        <p:spPr bwMode="auto">
          <a:xfrm>
            <a:off x="0" y="9723438"/>
            <a:ext cx="3076575" cy="511175"/>
          </a:xfrm>
          <a:prstGeom prst="rect">
            <a:avLst/>
          </a:prstGeom>
          <a:noFill/>
          <a:ln w="9525">
            <a:noFill/>
            <a:miter lim="800000"/>
            <a:headEnd/>
            <a:tailEnd/>
          </a:ln>
          <a:effectLst/>
        </p:spPr>
        <p:txBody>
          <a:bodyPr vert="horz" wrap="square" lIns="95562" tIns="47781" rIns="95562" bIns="47781" numCol="1" anchor="b" anchorCtr="0" compatLnSpc="1">
            <a:prstTxWarp prst="textNoShape">
              <a:avLst/>
            </a:prstTxWarp>
          </a:bodyPr>
          <a:lstStyle>
            <a:lvl1pPr algn="l" defTabSz="955675" eaLnBrk="1" hangingPunct="1">
              <a:defRPr sz="1300"/>
            </a:lvl1pPr>
          </a:lstStyle>
          <a:p>
            <a:pPr>
              <a:defRPr/>
            </a:pPr>
            <a:endParaRPr lang="en-GB"/>
          </a:p>
        </p:txBody>
      </p:sp>
      <p:sp>
        <p:nvSpPr>
          <p:cNvPr id="98309" name="Rectangle 5">
            <a:extLst>
              <a:ext uri="{FF2B5EF4-FFF2-40B4-BE49-F238E27FC236}">
                <a16:creationId xmlns:a16="http://schemas.microsoft.com/office/drawing/2014/main" id="{02EB9E0D-043A-4731-BD1D-2700BBC3BBE6}"/>
              </a:ext>
            </a:extLst>
          </p:cNvPr>
          <p:cNvSpPr>
            <a:spLocks noGrp="1" noChangeArrowheads="1"/>
          </p:cNvSpPr>
          <p:nvPr>
            <p:ph type="sldNum" sz="quarter" idx="3"/>
          </p:nvPr>
        </p:nvSpPr>
        <p:spPr bwMode="auto">
          <a:xfrm>
            <a:off x="4022725" y="9723438"/>
            <a:ext cx="3076575" cy="511175"/>
          </a:xfrm>
          <a:prstGeom prst="rect">
            <a:avLst/>
          </a:prstGeom>
          <a:noFill/>
          <a:ln w="9525">
            <a:noFill/>
            <a:miter lim="800000"/>
            <a:headEnd/>
            <a:tailEnd/>
          </a:ln>
          <a:effectLst/>
        </p:spPr>
        <p:txBody>
          <a:bodyPr vert="horz" wrap="square" lIns="95562" tIns="47781" rIns="95562" bIns="47781" numCol="1" anchor="b" anchorCtr="0" compatLnSpc="1">
            <a:prstTxWarp prst="textNoShape">
              <a:avLst/>
            </a:prstTxWarp>
          </a:bodyPr>
          <a:lstStyle>
            <a:lvl1pPr algn="r" defTabSz="955675" eaLnBrk="1" hangingPunct="1">
              <a:defRPr sz="1300" smtClean="0"/>
            </a:lvl1pPr>
          </a:lstStyle>
          <a:p>
            <a:pPr>
              <a:defRPr/>
            </a:pPr>
            <a:fld id="{87C31699-F440-4932-9A07-BB8F9E5A6E58}" type="slidenum">
              <a:rPr lang="en-GB" altLang="it-IT"/>
              <a:pPr>
                <a:defRPr/>
              </a:pPr>
              <a:t>‹N›</a:t>
            </a:fld>
            <a:endParaRPr lang="en-GB" altLang="it-IT"/>
          </a:p>
        </p:txBody>
      </p:sp>
    </p:spTree>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ax="9675" units="cm"/>
          <inkml:channel name="Y" type="integer" max="7256" units="cm"/>
          <inkml:channel name="F" type="integer" max="255" units="dev"/>
        </inkml:traceFormat>
        <inkml:channelProperties>
          <inkml:channelProperty channel="X" name="resolution" value="393.67676" units="1/cm"/>
          <inkml:channelProperty channel="Y" name="resolution" value="393.66321" units="1/cm"/>
          <inkml:channelProperty channel="F" name="resolution" value="INF" units="1/dev"/>
        </inkml:channelProperties>
      </inkml:inkSource>
      <inkml:timestamp xml:id="ts0" timeString="2008-10-18T14:37:10.218"/>
    </inkml:context>
    <inkml:brush xml:id="br0">
      <inkml:brushProperty name="width" value="0.08819" units="cm"/>
      <inkml:brushProperty name="height" value="0.35278" units="cm"/>
      <inkml:brushProperty name="color" value="#FFFF00"/>
      <inkml:brushProperty name="transparency" value="170"/>
      <inkml:brushProperty name="tip" value="rectangle"/>
      <inkml:brushProperty name="rasterOp" value="maskPen"/>
      <inkml:brushProperty name="fitToCurve" value="1"/>
      <inkml:brushProperty name="ignorePressure" value="1"/>
    </inkml:brush>
  </inkml:definitions>
  <inkml:trace contextRef="#ctx0" brushRef="#br0">1 17 53,'-2'-2'9,"4"2"-2,-4 0-1,2 0-1,0 0-2,0 0 1,0 0-1,0 0 0,0 0 0,0 0 0,0 0 0,0 0 1,0 0 0,0 0 1,0 0-1,0 0 0,0 0-1,0 0 1,0 0-2,0 0 0,0 0-1,0 0 0,0 0-1,0 0 1,0 0 0,0 0 1,0 0 0,0 0 0,0 0 0,0 0 1,0 0-1,0 0 1,0 0-1,0 0 0,0 0 0,0 0-1,0 0 1,0 0-1,0 0 0,0 0 1,0 0-1,0 0 0,0 0 0,0 0 0,2 0 0,-2 0 0,0 0-1,0 0 1,3 0-1,-3 2 0,3-2 0,-1 3 0,6-3 1,-3 2-1,6 1 0,-3 0 1,5-1-1,-5 1 1,10 2 0,-5-5 0,6 5 0,2-5 1,0 6-1,5-6 0,-3 5 0,6-5 0,0 3-1,0-3 1,3 2-1,-1-2 1,3-2-1,0 2 0,0-3 1,1 0-1,-1 1 0,0 2 1,-3-3-1,1 0 0,-6 3 0,3-2 0,-5 2 0,-1 0 0,-2 0 0,-5 0 0,0 0 1,-3 0-1,0 0 0,0 0 0,-2 2 0,-1-2 0,1 0 0,-1 0 0,1 3 0,-1-3 0,3 3 0,3-3 0,0 0 0,-3 0 0,5 0 0,1 2 0,2-4 0,0 2 0,2 0 1,1-3-1,2 0 0,0 3 0,3-2 0,0-1 1,-3-2-1,3 2 0,-2 1 0,1-1 0,-4-2 0,2 2 1,-2 1-1,-3-1 0,3 3 0,-6-3 0,-2 1 0,2 2 0,-5-3 1,0 3-1,-5 0 0,3 0 0,-9 0 0,4 0 0,-1 0 0,-3 0 0,1 0-1,2 0 2,-2 3-1,2-3 0,3 0 0,0 0 0,2 2 0,-2-2 0,3 0 0,-1 0 0,1 0 0,-3-2 0,0 2 0,-3 0 0,3 0 0,-3 0 0,-2 0 0,2-3 0,-3 3 0,4 0 0,-4 0 0,1 0 0,-3 0 0,3 0 1,2 0-1,-5 0 0,2 0 0,-2 0 0,3 0 0,-3 0 0,0 0 1,0 0-1,0 0 0,0 0 0,0 0 0,0 0 1,0 0-1,0-3 0,0 3 0,0 0-1,0 0-1,3 3-3,-6-6-8,3 1-22,3 4 1,-9-2-1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67FA4850-D2DB-41F8-B306-359C5AAFE6AC}"/>
              </a:ext>
            </a:extLst>
          </p:cNvPr>
          <p:cNvSpPr>
            <a:spLocks noGrp="1" noChangeArrowheads="1"/>
          </p:cNvSpPr>
          <p:nvPr>
            <p:ph type="hdr" sz="quarter"/>
          </p:nvPr>
        </p:nvSpPr>
        <p:spPr bwMode="auto">
          <a:xfrm>
            <a:off x="0" y="0"/>
            <a:ext cx="3076575" cy="511175"/>
          </a:xfrm>
          <a:prstGeom prst="rect">
            <a:avLst/>
          </a:prstGeom>
          <a:noFill/>
          <a:ln w="9525">
            <a:noFill/>
            <a:miter lim="800000"/>
            <a:headEnd/>
            <a:tailEnd/>
          </a:ln>
          <a:effectLst/>
        </p:spPr>
        <p:txBody>
          <a:bodyPr vert="horz" wrap="square" lIns="95562" tIns="47781" rIns="95562" bIns="47781" numCol="1" anchor="t" anchorCtr="0" compatLnSpc="1">
            <a:prstTxWarp prst="textNoShape">
              <a:avLst/>
            </a:prstTxWarp>
          </a:bodyPr>
          <a:lstStyle>
            <a:lvl1pPr algn="l" defTabSz="955675" eaLnBrk="1" hangingPunct="1">
              <a:defRPr sz="1300">
                <a:latin typeface="Times New Roman" pitchFamily="18" charset="0"/>
              </a:defRPr>
            </a:lvl1pPr>
          </a:lstStyle>
          <a:p>
            <a:pPr>
              <a:defRPr/>
            </a:pPr>
            <a:endParaRPr lang="it-IT"/>
          </a:p>
        </p:txBody>
      </p:sp>
      <p:sp>
        <p:nvSpPr>
          <p:cNvPr id="3075" name="Rectangle 3">
            <a:extLst>
              <a:ext uri="{FF2B5EF4-FFF2-40B4-BE49-F238E27FC236}">
                <a16:creationId xmlns:a16="http://schemas.microsoft.com/office/drawing/2014/main" id="{E483CA90-6889-4EEC-8C4F-A4D0384E447C}"/>
              </a:ext>
            </a:extLst>
          </p:cNvPr>
          <p:cNvSpPr>
            <a:spLocks noGrp="1" noChangeArrowheads="1"/>
          </p:cNvSpPr>
          <p:nvPr>
            <p:ph type="dt" idx="1"/>
          </p:nvPr>
        </p:nvSpPr>
        <p:spPr bwMode="auto">
          <a:xfrm>
            <a:off x="4022725" y="0"/>
            <a:ext cx="3076575" cy="511175"/>
          </a:xfrm>
          <a:prstGeom prst="rect">
            <a:avLst/>
          </a:prstGeom>
          <a:noFill/>
          <a:ln w="9525">
            <a:noFill/>
            <a:miter lim="800000"/>
            <a:headEnd/>
            <a:tailEnd/>
          </a:ln>
          <a:effectLst/>
        </p:spPr>
        <p:txBody>
          <a:bodyPr vert="horz" wrap="square" lIns="95562" tIns="47781" rIns="95562" bIns="47781" numCol="1" anchor="t" anchorCtr="0" compatLnSpc="1">
            <a:prstTxWarp prst="textNoShape">
              <a:avLst/>
            </a:prstTxWarp>
          </a:bodyPr>
          <a:lstStyle>
            <a:lvl1pPr algn="r" defTabSz="955675" eaLnBrk="1" hangingPunct="1">
              <a:defRPr sz="1300">
                <a:latin typeface="Times New Roman" pitchFamily="18" charset="0"/>
              </a:defRPr>
            </a:lvl1pPr>
          </a:lstStyle>
          <a:p>
            <a:pPr>
              <a:defRPr/>
            </a:pPr>
            <a:endParaRPr lang="it-IT"/>
          </a:p>
        </p:txBody>
      </p:sp>
      <p:sp>
        <p:nvSpPr>
          <p:cNvPr id="4100" name="Rectangle 4">
            <a:extLst>
              <a:ext uri="{FF2B5EF4-FFF2-40B4-BE49-F238E27FC236}">
                <a16:creationId xmlns:a16="http://schemas.microsoft.com/office/drawing/2014/main" id="{7AAFB544-8E06-4F98-82A8-970390A9429B}"/>
              </a:ext>
            </a:extLst>
          </p:cNvPr>
          <p:cNvSpPr>
            <a:spLocks noGrp="1" noRot="1" noChangeAspect="1" noChangeArrowheads="1" noTextEdit="1"/>
          </p:cNvSpPr>
          <p:nvPr>
            <p:ph type="sldImg" idx="2"/>
          </p:nvPr>
        </p:nvSpPr>
        <p:spPr bwMode="auto">
          <a:xfrm>
            <a:off x="992188" y="768350"/>
            <a:ext cx="5116512" cy="383857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77" name="Rectangle 5">
            <a:extLst>
              <a:ext uri="{FF2B5EF4-FFF2-40B4-BE49-F238E27FC236}">
                <a16:creationId xmlns:a16="http://schemas.microsoft.com/office/drawing/2014/main" id="{D5FE586A-58F1-48EC-81DB-1DBADB3215FA}"/>
              </a:ext>
            </a:extLst>
          </p:cNvPr>
          <p:cNvSpPr>
            <a:spLocks noGrp="1" noChangeArrowheads="1"/>
          </p:cNvSpPr>
          <p:nvPr>
            <p:ph type="body" sz="quarter" idx="3"/>
          </p:nvPr>
        </p:nvSpPr>
        <p:spPr bwMode="auto">
          <a:xfrm>
            <a:off x="946150" y="4862513"/>
            <a:ext cx="5207000" cy="4603750"/>
          </a:xfrm>
          <a:prstGeom prst="rect">
            <a:avLst/>
          </a:prstGeom>
          <a:noFill/>
          <a:ln w="9525">
            <a:noFill/>
            <a:miter lim="800000"/>
            <a:headEnd/>
            <a:tailEnd/>
          </a:ln>
          <a:effectLst/>
        </p:spPr>
        <p:txBody>
          <a:bodyPr vert="horz" wrap="square" lIns="95562" tIns="47781" rIns="95562" bIns="47781" numCol="1" anchor="t" anchorCtr="0" compatLnSpc="1">
            <a:prstTxWarp prst="textNoShape">
              <a:avLst/>
            </a:prstTxWarp>
          </a:bodyPr>
          <a:lstStyle/>
          <a:p>
            <a:pPr lvl="0"/>
            <a:r>
              <a:rPr lang="it-IT" noProof="0"/>
              <a:t>Fare clic per modificare gli stili del testo dello schema</a:t>
            </a:r>
          </a:p>
          <a:p>
            <a:pPr lvl="1"/>
            <a:r>
              <a:rPr lang="it-IT" noProof="0"/>
              <a:t>Secondo livello</a:t>
            </a:r>
          </a:p>
          <a:p>
            <a:pPr lvl="2"/>
            <a:r>
              <a:rPr lang="it-IT" noProof="0"/>
              <a:t>Terzo livello</a:t>
            </a:r>
          </a:p>
          <a:p>
            <a:pPr lvl="3"/>
            <a:r>
              <a:rPr lang="it-IT" noProof="0"/>
              <a:t>Quarto livello</a:t>
            </a:r>
          </a:p>
          <a:p>
            <a:pPr lvl="4"/>
            <a:r>
              <a:rPr lang="it-IT" noProof="0"/>
              <a:t>Quinto livello</a:t>
            </a:r>
          </a:p>
        </p:txBody>
      </p:sp>
      <p:sp>
        <p:nvSpPr>
          <p:cNvPr id="3078" name="Rectangle 6">
            <a:extLst>
              <a:ext uri="{FF2B5EF4-FFF2-40B4-BE49-F238E27FC236}">
                <a16:creationId xmlns:a16="http://schemas.microsoft.com/office/drawing/2014/main" id="{B971EBE6-B1B5-4CA5-8F6D-35F3A4667612}"/>
              </a:ext>
            </a:extLst>
          </p:cNvPr>
          <p:cNvSpPr>
            <a:spLocks noGrp="1" noChangeArrowheads="1"/>
          </p:cNvSpPr>
          <p:nvPr>
            <p:ph type="ftr" sz="quarter" idx="4"/>
          </p:nvPr>
        </p:nvSpPr>
        <p:spPr bwMode="auto">
          <a:xfrm>
            <a:off x="0" y="9723438"/>
            <a:ext cx="3076575" cy="511175"/>
          </a:xfrm>
          <a:prstGeom prst="rect">
            <a:avLst/>
          </a:prstGeom>
          <a:noFill/>
          <a:ln w="9525">
            <a:noFill/>
            <a:miter lim="800000"/>
            <a:headEnd/>
            <a:tailEnd/>
          </a:ln>
          <a:effectLst/>
        </p:spPr>
        <p:txBody>
          <a:bodyPr vert="horz" wrap="square" lIns="95562" tIns="47781" rIns="95562" bIns="47781" numCol="1" anchor="b" anchorCtr="0" compatLnSpc="1">
            <a:prstTxWarp prst="textNoShape">
              <a:avLst/>
            </a:prstTxWarp>
          </a:bodyPr>
          <a:lstStyle>
            <a:lvl1pPr algn="l" defTabSz="955675" eaLnBrk="1" hangingPunct="1">
              <a:defRPr sz="1300">
                <a:latin typeface="Times New Roman" pitchFamily="18" charset="0"/>
              </a:defRPr>
            </a:lvl1pPr>
          </a:lstStyle>
          <a:p>
            <a:pPr>
              <a:defRPr/>
            </a:pPr>
            <a:endParaRPr lang="it-IT"/>
          </a:p>
        </p:txBody>
      </p:sp>
      <p:sp>
        <p:nvSpPr>
          <p:cNvPr id="3079" name="Rectangle 7">
            <a:extLst>
              <a:ext uri="{FF2B5EF4-FFF2-40B4-BE49-F238E27FC236}">
                <a16:creationId xmlns:a16="http://schemas.microsoft.com/office/drawing/2014/main" id="{16D2FDC1-D590-4C72-96F5-C462912F8215}"/>
              </a:ext>
            </a:extLst>
          </p:cNvPr>
          <p:cNvSpPr>
            <a:spLocks noGrp="1" noChangeArrowheads="1"/>
          </p:cNvSpPr>
          <p:nvPr>
            <p:ph type="sldNum" sz="quarter" idx="5"/>
          </p:nvPr>
        </p:nvSpPr>
        <p:spPr bwMode="auto">
          <a:xfrm>
            <a:off x="4022725" y="9723438"/>
            <a:ext cx="3076575" cy="511175"/>
          </a:xfrm>
          <a:prstGeom prst="rect">
            <a:avLst/>
          </a:prstGeom>
          <a:noFill/>
          <a:ln w="9525">
            <a:noFill/>
            <a:miter lim="800000"/>
            <a:headEnd/>
            <a:tailEnd/>
          </a:ln>
          <a:effectLst/>
        </p:spPr>
        <p:txBody>
          <a:bodyPr vert="horz" wrap="square" lIns="95562" tIns="47781" rIns="95562" bIns="47781" numCol="1" anchor="b" anchorCtr="0" compatLnSpc="1">
            <a:prstTxWarp prst="textNoShape">
              <a:avLst/>
            </a:prstTxWarp>
          </a:bodyPr>
          <a:lstStyle>
            <a:lvl1pPr algn="r" defTabSz="955675" eaLnBrk="1" hangingPunct="1">
              <a:defRPr sz="1300" smtClean="0">
                <a:latin typeface="Times New Roman" panose="02020603050405020304" pitchFamily="18" charset="0"/>
              </a:defRPr>
            </a:lvl1pPr>
          </a:lstStyle>
          <a:p>
            <a:pPr>
              <a:defRPr/>
            </a:pPr>
            <a:fld id="{A3B6F9DB-712F-4C81-94C5-95334AC82388}" type="slidenum">
              <a:rPr lang="it-IT" altLang="it-IT"/>
              <a:pPr>
                <a:defRPr/>
              </a:pPr>
              <a:t>‹N›</a:t>
            </a:fld>
            <a:endParaRPr lang="it-IT" altLang="it-IT"/>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Slide Image Placeholder 1">
            <a:extLst>
              <a:ext uri="{FF2B5EF4-FFF2-40B4-BE49-F238E27FC236}">
                <a16:creationId xmlns:a16="http://schemas.microsoft.com/office/drawing/2014/main" id="{9524559C-A839-457D-8B9E-D3409EAE7239}"/>
              </a:ext>
            </a:extLst>
          </p:cNvPr>
          <p:cNvSpPr>
            <a:spLocks noGrp="1" noRot="1" noChangeAspect="1" noTextEdit="1"/>
          </p:cNvSpPr>
          <p:nvPr>
            <p:ph type="sldImg"/>
          </p:nvPr>
        </p:nvSpPr>
        <p:spPr>
          <a:ln/>
        </p:spPr>
      </p:sp>
      <p:sp>
        <p:nvSpPr>
          <p:cNvPr id="88067" name="Notes Placeholder 2">
            <a:extLst>
              <a:ext uri="{FF2B5EF4-FFF2-40B4-BE49-F238E27FC236}">
                <a16:creationId xmlns:a16="http://schemas.microsoft.com/office/drawing/2014/main" id="{535C45AC-5240-4836-8BEC-72BB76497796}"/>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it-IT" altLang="it-IT">
              <a:latin typeface="Times New Roman" panose="02020603050405020304" pitchFamily="18" charset="0"/>
            </a:endParaRPr>
          </a:p>
        </p:txBody>
      </p:sp>
      <p:sp>
        <p:nvSpPr>
          <p:cNvPr id="88068" name="Slide Number Placeholder 3">
            <a:extLst>
              <a:ext uri="{FF2B5EF4-FFF2-40B4-BE49-F238E27FC236}">
                <a16:creationId xmlns:a16="http://schemas.microsoft.com/office/drawing/2014/main" id="{1EBA9B30-D9D3-4CF1-8C72-35E93313A0B2}"/>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Times New Roman" panose="02020603050405020304" pitchFamily="18" charset="0"/>
              </a:defRPr>
            </a:lvl1pPr>
            <a:lvl2pPr marL="742950" indent="-285750" defTabSz="966788">
              <a:defRPr sz="2400">
                <a:solidFill>
                  <a:schemeClr val="tx1"/>
                </a:solidFill>
                <a:latin typeface="Times New Roman" panose="02020603050405020304" pitchFamily="18" charset="0"/>
              </a:defRPr>
            </a:lvl2pPr>
            <a:lvl3pPr marL="1143000" indent="-228600" defTabSz="966788">
              <a:defRPr sz="2400">
                <a:solidFill>
                  <a:schemeClr val="tx1"/>
                </a:solidFill>
                <a:latin typeface="Times New Roman" panose="02020603050405020304" pitchFamily="18" charset="0"/>
              </a:defRPr>
            </a:lvl3pPr>
            <a:lvl4pPr marL="1600200" indent="-228600" defTabSz="966788">
              <a:defRPr sz="2400">
                <a:solidFill>
                  <a:schemeClr val="tx1"/>
                </a:solidFill>
                <a:latin typeface="Times New Roman" panose="02020603050405020304" pitchFamily="18" charset="0"/>
              </a:defRPr>
            </a:lvl4pPr>
            <a:lvl5pPr marL="2057400" indent="-228600" defTabSz="966788">
              <a:defRPr sz="2400">
                <a:solidFill>
                  <a:schemeClr val="tx1"/>
                </a:solidFill>
                <a:latin typeface="Times New Roman" panose="02020603050405020304" pitchFamily="18" charset="0"/>
              </a:defRPr>
            </a:lvl5pPr>
            <a:lvl6pPr marL="2514600" indent="-228600" defTabSz="966788"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966788"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966788"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966788"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r" defTabSz="966788" rtl="0" eaLnBrk="0" fontAlgn="base" latinLnBrk="0" hangingPunct="0">
              <a:lnSpc>
                <a:spcPct val="100000"/>
              </a:lnSpc>
              <a:spcBef>
                <a:spcPct val="0"/>
              </a:spcBef>
              <a:spcAft>
                <a:spcPct val="0"/>
              </a:spcAft>
              <a:buClrTx/>
              <a:buSzTx/>
              <a:buFontTx/>
              <a:buNone/>
              <a:tabLst/>
              <a:defRPr/>
            </a:pPr>
            <a:fld id="{85EA62BD-ACD9-4927-B342-5F4CBA1D29B9}" type="slidenum">
              <a:rPr kumimoji="0" lang="it-IT" altLang="it-IT" sz="13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rPr>
              <a:pPr marL="0" marR="0" lvl="0" indent="0" algn="r" defTabSz="966788" rtl="0" eaLnBrk="0" fontAlgn="base" latinLnBrk="0" hangingPunct="0">
                <a:lnSpc>
                  <a:spcPct val="100000"/>
                </a:lnSpc>
                <a:spcBef>
                  <a:spcPct val="0"/>
                </a:spcBef>
                <a:spcAft>
                  <a:spcPct val="0"/>
                </a:spcAft>
                <a:buClrTx/>
                <a:buSzTx/>
                <a:buFontTx/>
                <a:buNone/>
                <a:tabLst/>
                <a:defRPr/>
              </a:pPr>
              <a:t>12</a:t>
            </a:fld>
            <a:endParaRPr kumimoji="0" lang="it-IT" altLang="it-IT" sz="13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2466" name="Rectangle 8">
            <a:extLst>
              <a:ext uri="{FF2B5EF4-FFF2-40B4-BE49-F238E27FC236}">
                <a16:creationId xmlns:a16="http://schemas.microsoft.com/office/drawing/2014/main" id="{AA0DD8C5-C097-44A7-8D92-60091EE1B326}"/>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9pPr>
          </a:lstStyle>
          <a:p>
            <a:pPr marL="0" marR="0" lvl="0" indent="0" algn="r" defTabSz="457200" rtl="0" eaLnBrk="1" fontAlgn="base" latinLnBrk="0" hangingPunct="0">
              <a:lnSpc>
                <a:spcPct val="93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fld id="{C54AFD58-14C8-4CED-A995-AF4006937B53}" type="slidenum">
              <a:rPr kumimoji="0" lang="it-IT" altLang="it-IT" sz="1400" b="0" i="0" u="none" strike="noStrike" kern="1200" cap="none" spc="0" normalizeH="0" baseline="0" noProof="0" smtClean="0">
                <a:ln>
                  <a:noFill/>
                </a:ln>
                <a:solidFill>
                  <a:srgbClr val="000000"/>
                </a:solidFill>
                <a:effectLst/>
                <a:uLnTx/>
                <a:uFillTx/>
                <a:latin typeface="Times New Roman" panose="02020603050405020304" pitchFamily="18" charset="0"/>
                <a:ea typeface="+mn-ea"/>
              </a:rPr>
              <a:pPr marL="0" marR="0" lvl="0" indent="0" algn="r" defTabSz="457200" rtl="0" eaLnBrk="1" fontAlgn="base" latinLnBrk="0" hangingPunct="0">
                <a:lnSpc>
                  <a:spcPct val="93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t>24</a:t>
            </a:fld>
            <a:endParaRPr kumimoji="0" lang="it-IT" altLang="it-IT" sz="1400" b="0" i="0" u="none" strike="noStrike" kern="1200" cap="none" spc="0" normalizeH="0" baseline="0" noProof="0">
              <a:ln>
                <a:noFill/>
              </a:ln>
              <a:solidFill>
                <a:srgbClr val="000000"/>
              </a:solidFill>
              <a:effectLst/>
              <a:uLnTx/>
              <a:uFillTx/>
              <a:latin typeface="Times New Roman" panose="02020603050405020304" pitchFamily="18" charset="0"/>
              <a:ea typeface="+mn-ea"/>
            </a:endParaRPr>
          </a:p>
        </p:txBody>
      </p:sp>
      <p:sp>
        <p:nvSpPr>
          <p:cNvPr id="62467" name="Text Box 1">
            <a:extLst>
              <a:ext uri="{FF2B5EF4-FFF2-40B4-BE49-F238E27FC236}">
                <a16:creationId xmlns:a16="http://schemas.microsoft.com/office/drawing/2014/main" id="{3BAF2BF9-8F6E-42B6-A40D-52A0F49A24BE}"/>
              </a:ext>
            </a:extLst>
          </p:cNvPr>
          <p:cNvSpPr txBox="1">
            <a:spLocks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9pPr>
          </a:lstStyle>
          <a:p>
            <a:pPr marL="0" marR="0" lvl="0" indent="0" algn="r" defTabSz="457200" rtl="0" eaLnBrk="1" fontAlgn="base" latinLnBrk="0" hangingPunct="1">
              <a:lnSpc>
                <a:spcPct val="100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fld id="{97B72DEE-5CE6-41C9-8C34-03D56031B7D5}" type="slidenum">
              <a:rPr kumimoji="0" lang="it-IT" altLang="it-IT" sz="1200" b="0" i="0" u="none" strike="noStrike" kern="1200" cap="none" spc="0" normalizeH="0" baseline="0" noProof="0" smtClean="0">
                <a:ln>
                  <a:noFill/>
                </a:ln>
                <a:solidFill>
                  <a:srgbClr val="000000"/>
                </a:solidFill>
                <a:effectLst/>
                <a:uLnTx/>
                <a:uFillTx/>
                <a:latin typeface="Arial" panose="020B0604020202020204" pitchFamily="34" charset="0"/>
                <a:ea typeface="+mn-ea"/>
              </a:rPr>
              <a:pPr marL="0" marR="0" lvl="0" indent="0" algn="r" defTabSz="457200" rtl="0" eaLnBrk="1" fontAlgn="base" latinLnBrk="0" hangingPunct="1">
                <a:lnSpc>
                  <a:spcPct val="100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t>24</a:t>
            </a:fld>
            <a:endParaRPr kumimoji="0" lang="it-IT" altLang="it-IT" sz="1200" b="0" i="0" u="none" strike="noStrike" kern="1200" cap="none" spc="0" normalizeH="0" baseline="0" noProof="0">
              <a:ln>
                <a:noFill/>
              </a:ln>
              <a:solidFill>
                <a:srgbClr val="000000"/>
              </a:solidFill>
              <a:effectLst/>
              <a:uLnTx/>
              <a:uFillTx/>
              <a:latin typeface="Arial" panose="020B0604020202020204" pitchFamily="34" charset="0"/>
              <a:ea typeface="+mn-ea"/>
            </a:endParaRPr>
          </a:p>
        </p:txBody>
      </p:sp>
      <p:sp>
        <p:nvSpPr>
          <p:cNvPr id="62468" name="Rectangle 2">
            <a:extLst>
              <a:ext uri="{FF2B5EF4-FFF2-40B4-BE49-F238E27FC236}">
                <a16:creationId xmlns:a16="http://schemas.microsoft.com/office/drawing/2014/main" id="{7FDDCED0-6C56-4C12-9FD5-921D3DF02D09}"/>
              </a:ext>
            </a:extLst>
          </p:cNvPr>
          <p:cNvSpPr>
            <a:spLocks noGrp="1" noRot="1" noChangeAspect="1" noChangeArrowheads="1" noTextEdit="1"/>
          </p:cNvSpPr>
          <p:nvPr>
            <p:ph type="sldImg"/>
          </p:nvPr>
        </p:nvSpPr>
        <p:spPr>
          <a:xfrm>
            <a:off x="1143000" y="685800"/>
            <a:ext cx="4572000" cy="3429000"/>
          </a:xfrm>
          <a:solidFill>
            <a:srgbClr val="FFFFFF"/>
          </a:solidFill>
          <a:ln>
            <a:solidFill>
              <a:srgbClr val="000000"/>
            </a:solidFill>
            <a:miter lim="800000"/>
            <a:headEnd/>
            <a:tailEnd/>
          </a:ln>
        </p:spPr>
      </p:sp>
      <p:sp>
        <p:nvSpPr>
          <p:cNvPr id="62469" name="Rectangle 3">
            <a:extLst>
              <a:ext uri="{FF2B5EF4-FFF2-40B4-BE49-F238E27FC236}">
                <a16:creationId xmlns:a16="http://schemas.microsoft.com/office/drawing/2014/main" id="{8FE0B052-D7CF-4D2B-BB47-48D7B64C4E85}"/>
              </a:ext>
            </a:extLst>
          </p:cNvPr>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eaLnBrk="1">
              <a:spcBef>
                <a:spcPct val="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it-IT" altLang="it-IT" sz="2000">
              <a:latin typeface="Arial" panose="020B0604020202020204" pitchFamily="34" charset="0"/>
              <a:cs typeface="DejaVu Sans" charset="0"/>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1">
            <a:extLst>
              <a:ext uri="{FF2B5EF4-FFF2-40B4-BE49-F238E27FC236}">
                <a16:creationId xmlns:a16="http://schemas.microsoft.com/office/drawing/2014/main" id="{2FF66949-AFB7-417C-A26D-559E47E76AE1}"/>
              </a:ext>
            </a:extLst>
          </p:cNvPr>
          <p:cNvSpPr>
            <a:spLocks noGrp="1" noRot="1" noChangeAspect="1" noTextEdit="1"/>
          </p:cNvSpPr>
          <p:nvPr>
            <p:ph type="sldImg"/>
          </p:nvPr>
        </p:nvSpPr>
        <p:spPr>
          <a:ln/>
        </p:spPr>
      </p:sp>
      <p:sp>
        <p:nvSpPr>
          <p:cNvPr id="96259" name="Notes Placeholder 2">
            <a:extLst>
              <a:ext uri="{FF2B5EF4-FFF2-40B4-BE49-F238E27FC236}">
                <a16:creationId xmlns:a16="http://schemas.microsoft.com/office/drawing/2014/main" id="{D6760A2C-E253-4D96-B6A0-A4489E19FBB4}"/>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it-IT">
                <a:ea typeface="Arial Unicode MS" panose="020B0604020202020204" pitchFamily="34" charset="-128"/>
                <a:cs typeface="Arial Unicode MS" panose="020B0604020202020204" pitchFamily="34" charset="-128"/>
              </a:rPr>
              <a:t>Even if an adversary can see your code, he or she cannot find a bad set of keys, since he or she doesn’t know exactly which hash function will be chosen.</a:t>
            </a:r>
          </a:p>
          <a:p>
            <a:endParaRPr lang="en-US" altLang="it-IT"/>
          </a:p>
        </p:txBody>
      </p:sp>
      <p:sp>
        <p:nvSpPr>
          <p:cNvPr id="96260" name="Slide Number Placeholder 3">
            <a:extLst>
              <a:ext uri="{FF2B5EF4-FFF2-40B4-BE49-F238E27FC236}">
                <a16:creationId xmlns:a16="http://schemas.microsoft.com/office/drawing/2014/main" id="{57BCB677-584F-4D0B-ADC4-91637D375205}"/>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defRPr>
            </a:lvl1pPr>
            <a:lvl2pPr marL="742950" indent="-285750" eaLnBrk="0" hangingPunct="0">
              <a:defRPr sz="2400">
                <a:solidFill>
                  <a:schemeClr val="tx1"/>
                </a:solidFill>
                <a:latin typeface="Arial" panose="020B0604020202020204" pitchFamily="34" charset="0"/>
              </a:defRPr>
            </a:lvl2pPr>
            <a:lvl3pPr marL="1143000" indent="-228600" eaLnBrk="0" hangingPunct="0">
              <a:defRPr sz="2400">
                <a:solidFill>
                  <a:schemeClr val="tx1"/>
                </a:solidFill>
                <a:latin typeface="Arial" panose="020B0604020202020204" pitchFamily="34" charset="0"/>
              </a:defRPr>
            </a:lvl3pPr>
            <a:lvl4pPr marL="1600200" indent="-228600" eaLnBrk="0" hangingPunct="0">
              <a:defRPr sz="2400">
                <a:solidFill>
                  <a:schemeClr val="tx1"/>
                </a:solidFill>
                <a:latin typeface="Arial" panose="020B0604020202020204" pitchFamily="34" charset="0"/>
              </a:defRPr>
            </a:lvl4pPr>
            <a:lvl5pPr marL="2057400" indent="-228600" eaLnBrk="0" hangingPunct="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2FB001E7-B901-44F7-B749-CAF466ED11EF}" type="slidenum">
              <a:rPr kumimoji="0" lang="it-IT" altLang="it-IT" sz="1200" b="0" i="0" u="none" strike="noStrike" kern="1200" cap="none" spc="0" normalizeH="0" baseline="0" noProof="0" smtClean="0">
                <a:ln>
                  <a:noFill/>
                </a:ln>
                <a:solidFill>
                  <a:srgbClr val="000000"/>
                </a:solidFill>
                <a:effectLst/>
                <a:uLnTx/>
                <a:uFillTx/>
                <a:latin typeface="Times" panose="02020603050405020304" pitchFamily="18"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121</a:t>
            </a:fld>
            <a:endParaRPr kumimoji="0" lang="it-IT" altLang="it-IT" sz="1200" b="0" i="0" u="none" strike="noStrike" kern="1200" cap="none" spc="0" normalizeH="0" baseline="0" noProof="0">
              <a:ln>
                <a:noFill/>
              </a:ln>
              <a:solidFill>
                <a:srgbClr val="000000"/>
              </a:solidFill>
              <a:effectLst/>
              <a:uLnTx/>
              <a:uFillTx/>
              <a:latin typeface="Times" panose="02020603050405020304" pitchFamily="18" charset="0"/>
              <a:ea typeface="+mn-ea"/>
              <a:cs typeface="+mn-cs"/>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Segnaposto immagine diapositiva 1">
            <a:extLst>
              <a:ext uri="{FF2B5EF4-FFF2-40B4-BE49-F238E27FC236}">
                <a16:creationId xmlns:a16="http://schemas.microsoft.com/office/drawing/2014/main" id="{D7AFC793-7BD3-4C38-B41E-8F695FC03415}"/>
              </a:ext>
            </a:extLst>
          </p:cNvPr>
          <p:cNvSpPr>
            <a:spLocks noGrp="1" noRot="1" noChangeAspect="1" noTextEdit="1"/>
          </p:cNvSpPr>
          <p:nvPr>
            <p:ph type="sldImg"/>
          </p:nvPr>
        </p:nvSpPr>
        <p:spPr>
          <a:ln/>
        </p:spPr>
      </p:sp>
      <p:sp>
        <p:nvSpPr>
          <p:cNvPr id="97283" name="Segnaposto note 2">
            <a:extLst>
              <a:ext uri="{FF2B5EF4-FFF2-40B4-BE49-F238E27FC236}">
                <a16:creationId xmlns:a16="http://schemas.microsoft.com/office/drawing/2014/main" id="{EEB7FA10-E628-42A2-856C-651AE317328E}"/>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it-IT" altLang="it-IT"/>
          </a:p>
        </p:txBody>
      </p:sp>
      <p:sp>
        <p:nvSpPr>
          <p:cNvPr id="97284" name="Segnaposto numero diapositiva 3">
            <a:extLst>
              <a:ext uri="{FF2B5EF4-FFF2-40B4-BE49-F238E27FC236}">
                <a16:creationId xmlns:a16="http://schemas.microsoft.com/office/drawing/2014/main" id="{8A7258C9-E642-4B5F-A9F2-101DE9A1EF12}"/>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defRPr>
            </a:lvl1pPr>
            <a:lvl2pPr marL="742950" indent="-285750" eaLnBrk="0" hangingPunct="0">
              <a:defRPr sz="2400">
                <a:solidFill>
                  <a:schemeClr val="tx1"/>
                </a:solidFill>
                <a:latin typeface="Arial" panose="020B0604020202020204" pitchFamily="34" charset="0"/>
              </a:defRPr>
            </a:lvl2pPr>
            <a:lvl3pPr marL="1143000" indent="-228600" eaLnBrk="0" hangingPunct="0">
              <a:defRPr sz="2400">
                <a:solidFill>
                  <a:schemeClr val="tx1"/>
                </a:solidFill>
                <a:latin typeface="Arial" panose="020B0604020202020204" pitchFamily="34" charset="0"/>
              </a:defRPr>
            </a:lvl3pPr>
            <a:lvl4pPr marL="1600200" indent="-228600" eaLnBrk="0" hangingPunct="0">
              <a:defRPr sz="2400">
                <a:solidFill>
                  <a:schemeClr val="tx1"/>
                </a:solidFill>
                <a:latin typeface="Arial" panose="020B0604020202020204" pitchFamily="34" charset="0"/>
              </a:defRPr>
            </a:lvl4pPr>
            <a:lvl5pPr marL="2057400" indent="-228600" eaLnBrk="0" hangingPunct="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C2CE9C1F-C86A-4B1C-A1D3-2FAFC6BBA263}" type="slidenum">
              <a:rPr kumimoji="0" lang="it-IT" altLang="it-IT" sz="1200" b="0" i="0" u="none" strike="noStrike" kern="1200" cap="none" spc="0" normalizeH="0" baseline="0" noProof="0" smtClean="0">
                <a:ln>
                  <a:noFill/>
                </a:ln>
                <a:solidFill>
                  <a:srgbClr val="000000"/>
                </a:solidFill>
                <a:effectLst/>
                <a:uLnTx/>
                <a:uFillTx/>
                <a:latin typeface="Times" panose="02020603050405020304" pitchFamily="18"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122</a:t>
            </a:fld>
            <a:endParaRPr kumimoji="0" lang="it-IT" altLang="it-IT" sz="1200" b="0" i="0" u="none" strike="noStrike" kern="1200" cap="none" spc="0" normalizeH="0" baseline="0" noProof="0">
              <a:ln>
                <a:noFill/>
              </a:ln>
              <a:solidFill>
                <a:srgbClr val="000000"/>
              </a:solidFill>
              <a:effectLst/>
              <a:uLnTx/>
              <a:uFillTx/>
              <a:latin typeface="Times" panose="02020603050405020304" pitchFamily="18" charset="0"/>
              <a:ea typeface="+mn-ea"/>
              <a:cs typeface="+mn-cs"/>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Segnaposto immagine diapositiva 1">
            <a:extLst>
              <a:ext uri="{FF2B5EF4-FFF2-40B4-BE49-F238E27FC236}">
                <a16:creationId xmlns:a16="http://schemas.microsoft.com/office/drawing/2014/main" id="{E2834649-35F4-4A51-AF00-6A3F68D1E637}"/>
              </a:ext>
            </a:extLst>
          </p:cNvPr>
          <p:cNvSpPr>
            <a:spLocks noGrp="1" noRot="1" noChangeAspect="1" noTextEdit="1"/>
          </p:cNvSpPr>
          <p:nvPr>
            <p:ph type="sldImg"/>
          </p:nvPr>
        </p:nvSpPr>
        <p:spPr>
          <a:ln/>
        </p:spPr>
      </p:sp>
      <p:sp>
        <p:nvSpPr>
          <p:cNvPr id="98307" name="Segnaposto note 2">
            <a:extLst>
              <a:ext uri="{FF2B5EF4-FFF2-40B4-BE49-F238E27FC236}">
                <a16:creationId xmlns:a16="http://schemas.microsoft.com/office/drawing/2014/main" id="{3351BFD6-5E49-403D-B624-42FFCEC973E0}"/>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it-IT" altLang="it-IT"/>
          </a:p>
        </p:txBody>
      </p:sp>
      <p:sp>
        <p:nvSpPr>
          <p:cNvPr id="98308" name="Segnaposto numero diapositiva 3">
            <a:extLst>
              <a:ext uri="{FF2B5EF4-FFF2-40B4-BE49-F238E27FC236}">
                <a16:creationId xmlns:a16="http://schemas.microsoft.com/office/drawing/2014/main" id="{59E029A0-A56F-4592-9A7F-80326B6BED4B}"/>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defRPr>
            </a:lvl1pPr>
            <a:lvl2pPr marL="742950" indent="-285750" eaLnBrk="0" hangingPunct="0">
              <a:defRPr sz="2400">
                <a:solidFill>
                  <a:schemeClr val="tx1"/>
                </a:solidFill>
                <a:latin typeface="Arial" panose="020B0604020202020204" pitchFamily="34" charset="0"/>
              </a:defRPr>
            </a:lvl2pPr>
            <a:lvl3pPr marL="1143000" indent="-228600" eaLnBrk="0" hangingPunct="0">
              <a:defRPr sz="2400">
                <a:solidFill>
                  <a:schemeClr val="tx1"/>
                </a:solidFill>
                <a:latin typeface="Arial" panose="020B0604020202020204" pitchFamily="34" charset="0"/>
              </a:defRPr>
            </a:lvl3pPr>
            <a:lvl4pPr marL="1600200" indent="-228600" eaLnBrk="0" hangingPunct="0">
              <a:defRPr sz="2400">
                <a:solidFill>
                  <a:schemeClr val="tx1"/>
                </a:solidFill>
                <a:latin typeface="Arial" panose="020B0604020202020204" pitchFamily="34" charset="0"/>
              </a:defRPr>
            </a:lvl4pPr>
            <a:lvl5pPr marL="2057400" indent="-228600" eaLnBrk="0" hangingPunct="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F2E86740-856D-415C-B65E-7A00245D6572}" type="slidenum">
              <a:rPr kumimoji="0" lang="it-IT" altLang="it-IT" sz="1200" b="0" i="0" u="none" strike="noStrike" kern="1200" cap="none" spc="0" normalizeH="0" baseline="0" noProof="0" smtClean="0">
                <a:ln>
                  <a:noFill/>
                </a:ln>
                <a:solidFill>
                  <a:srgbClr val="000000"/>
                </a:solidFill>
                <a:effectLst/>
                <a:uLnTx/>
                <a:uFillTx/>
                <a:latin typeface="Times" panose="02020603050405020304" pitchFamily="18"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123</a:t>
            </a:fld>
            <a:endParaRPr kumimoji="0" lang="it-IT" altLang="it-IT" sz="1200" b="0" i="0" u="none" strike="noStrike" kern="1200" cap="none" spc="0" normalizeH="0" baseline="0" noProof="0">
              <a:ln>
                <a:noFill/>
              </a:ln>
              <a:solidFill>
                <a:srgbClr val="000000"/>
              </a:solidFill>
              <a:effectLst/>
              <a:uLnTx/>
              <a:uFillTx/>
              <a:latin typeface="Times" panose="02020603050405020304" pitchFamily="18" charset="0"/>
              <a:ea typeface="+mn-ea"/>
              <a:cs typeface="+mn-cs"/>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Segnaposto immagine diapositiva 1">
            <a:extLst>
              <a:ext uri="{FF2B5EF4-FFF2-40B4-BE49-F238E27FC236}">
                <a16:creationId xmlns:a16="http://schemas.microsoft.com/office/drawing/2014/main" id="{AA5DA302-8BFD-4082-BDBC-DE158AA4CD57}"/>
              </a:ext>
            </a:extLst>
          </p:cNvPr>
          <p:cNvSpPr>
            <a:spLocks noGrp="1" noRot="1" noChangeAspect="1" noTextEdit="1"/>
          </p:cNvSpPr>
          <p:nvPr>
            <p:ph type="sldImg"/>
          </p:nvPr>
        </p:nvSpPr>
        <p:spPr>
          <a:ln/>
        </p:spPr>
      </p:sp>
      <p:sp>
        <p:nvSpPr>
          <p:cNvPr id="99331" name="Segnaposto note 2">
            <a:extLst>
              <a:ext uri="{FF2B5EF4-FFF2-40B4-BE49-F238E27FC236}">
                <a16:creationId xmlns:a16="http://schemas.microsoft.com/office/drawing/2014/main" id="{D06BD62A-E1E2-4DCB-BD21-93E8C3D61BFF}"/>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it-IT" altLang="it-IT"/>
          </a:p>
        </p:txBody>
      </p:sp>
      <p:sp>
        <p:nvSpPr>
          <p:cNvPr id="99332" name="Segnaposto numero diapositiva 3">
            <a:extLst>
              <a:ext uri="{FF2B5EF4-FFF2-40B4-BE49-F238E27FC236}">
                <a16:creationId xmlns:a16="http://schemas.microsoft.com/office/drawing/2014/main" id="{42EC3C0A-B6D4-43FE-9159-AC6E9CA5A37E}"/>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defRPr>
            </a:lvl1pPr>
            <a:lvl2pPr marL="742950" indent="-285750" eaLnBrk="0" hangingPunct="0">
              <a:defRPr sz="2400">
                <a:solidFill>
                  <a:schemeClr val="tx1"/>
                </a:solidFill>
                <a:latin typeface="Arial" panose="020B0604020202020204" pitchFamily="34" charset="0"/>
              </a:defRPr>
            </a:lvl2pPr>
            <a:lvl3pPr marL="1143000" indent="-228600" eaLnBrk="0" hangingPunct="0">
              <a:defRPr sz="2400">
                <a:solidFill>
                  <a:schemeClr val="tx1"/>
                </a:solidFill>
                <a:latin typeface="Arial" panose="020B0604020202020204" pitchFamily="34" charset="0"/>
              </a:defRPr>
            </a:lvl3pPr>
            <a:lvl4pPr marL="1600200" indent="-228600" eaLnBrk="0" hangingPunct="0">
              <a:defRPr sz="2400">
                <a:solidFill>
                  <a:schemeClr val="tx1"/>
                </a:solidFill>
                <a:latin typeface="Arial" panose="020B0604020202020204" pitchFamily="34" charset="0"/>
              </a:defRPr>
            </a:lvl4pPr>
            <a:lvl5pPr marL="2057400" indent="-228600" eaLnBrk="0" hangingPunct="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7663CFE6-AB45-4E2D-8A35-B8D9FD38E334}" type="slidenum">
              <a:rPr kumimoji="0" lang="it-IT" altLang="it-IT" sz="1200" b="0" i="0" u="none" strike="noStrike" kern="1200" cap="none" spc="0" normalizeH="0" baseline="0" noProof="0" smtClean="0">
                <a:ln>
                  <a:noFill/>
                </a:ln>
                <a:solidFill>
                  <a:srgbClr val="000000"/>
                </a:solidFill>
                <a:effectLst/>
                <a:uLnTx/>
                <a:uFillTx/>
                <a:latin typeface="Times" panose="02020603050405020304" pitchFamily="18"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124</a:t>
            </a:fld>
            <a:endParaRPr kumimoji="0" lang="it-IT" altLang="it-IT" sz="1200" b="0" i="0" u="none" strike="noStrike" kern="1200" cap="none" spc="0" normalizeH="0" baseline="0" noProof="0">
              <a:ln>
                <a:noFill/>
              </a:ln>
              <a:solidFill>
                <a:srgbClr val="000000"/>
              </a:solidFill>
              <a:effectLst/>
              <a:uLnTx/>
              <a:uFillTx/>
              <a:latin typeface="Times" panose="02020603050405020304" pitchFamily="18" charset="0"/>
              <a:ea typeface="+mn-ea"/>
              <a:cs typeface="+mn-cs"/>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7">
            <a:extLst>
              <a:ext uri="{FF2B5EF4-FFF2-40B4-BE49-F238E27FC236}">
                <a16:creationId xmlns:a16="http://schemas.microsoft.com/office/drawing/2014/main" id="{9BCA4037-CE54-4110-A00F-4813B702A2F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defRPr>
            </a:lvl1pPr>
            <a:lvl2pPr marL="742950" indent="-285750" eaLnBrk="0" hangingPunct="0">
              <a:defRPr sz="2400">
                <a:solidFill>
                  <a:schemeClr val="tx1"/>
                </a:solidFill>
                <a:latin typeface="Arial" panose="020B0604020202020204" pitchFamily="34" charset="0"/>
              </a:defRPr>
            </a:lvl2pPr>
            <a:lvl3pPr marL="1143000" indent="-228600" eaLnBrk="0" hangingPunct="0">
              <a:defRPr sz="2400">
                <a:solidFill>
                  <a:schemeClr val="tx1"/>
                </a:solidFill>
                <a:latin typeface="Arial" panose="020B0604020202020204" pitchFamily="34" charset="0"/>
              </a:defRPr>
            </a:lvl3pPr>
            <a:lvl4pPr marL="1600200" indent="-228600" eaLnBrk="0" hangingPunct="0">
              <a:defRPr sz="2400">
                <a:solidFill>
                  <a:schemeClr val="tx1"/>
                </a:solidFill>
                <a:latin typeface="Arial" panose="020B0604020202020204" pitchFamily="34" charset="0"/>
              </a:defRPr>
            </a:lvl4pPr>
            <a:lvl5pPr marL="2057400" indent="-228600" eaLnBrk="0" hangingPunct="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B7DB4AD5-5B92-48FE-8EAE-F3AEC7326A3D}" type="slidenum">
              <a:rPr kumimoji="0" lang="it-IT" altLang="it-IT" sz="1200" b="0" i="0" u="none" strike="noStrike" kern="1200" cap="none" spc="0" normalizeH="0" baseline="0" noProof="0" smtClean="0">
                <a:ln>
                  <a:noFill/>
                </a:ln>
                <a:solidFill>
                  <a:srgbClr val="000000"/>
                </a:solidFill>
                <a:effectLst/>
                <a:uLnTx/>
                <a:uFillTx/>
                <a:latin typeface="Times" panose="02020603050405020304" pitchFamily="18"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125</a:t>
            </a:fld>
            <a:endParaRPr kumimoji="0" lang="it-IT" altLang="it-IT" sz="1200" b="0" i="0" u="none" strike="noStrike" kern="1200" cap="none" spc="0" normalizeH="0" baseline="0" noProof="0">
              <a:ln>
                <a:noFill/>
              </a:ln>
              <a:solidFill>
                <a:srgbClr val="000000"/>
              </a:solidFill>
              <a:effectLst/>
              <a:uLnTx/>
              <a:uFillTx/>
              <a:latin typeface="Times" panose="02020603050405020304" pitchFamily="18" charset="0"/>
              <a:ea typeface="+mn-ea"/>
              <a:cs typeface="+mn-cs"/>
            </a:endParaRPr>
          </a:p>
        </p:txBody>
      </p:sp>
      <p:sp>
        <p:nvSpPr>
          <p:cNvPr id="100355" name="Rectangle 2">
            <a:extLst>
              <a:ext uri="{FF2B5EF4-FFF2-40B4-BE49-F238E27FC236}">
                <a16:creationId xmlns:a16="http://schemas.microsoft.com/office/drawing/2014/main" id="{1C8E1AD7-9E1E-4127-9FEF-3F18348C0372}"/>
              </a:ext>
            </a:extLst>
          </p:cNvPr>
          <p:cNvSpPr>
            <a:spLocks noGrp="1" noRot="1" noChangeAspect="1" noChangeArrowheads="1" noTextEdit="1"/>
          </p:cNvSpPr>
          <p:nvPr>
            <p:ph type="sldImg"/>
          </p:nvPr>
        </p:nvSpPr>
        <p:spPr>
          <a:ln/>
        </p:spPr>
      </p:sp>
      <p:sp>
        <p:nvSpPr>
          <p:cNvPr id="100356" name="Rectangle 3">
            <a:extLst>
              <a:ext uri="{FF2B5EF4-FFF2-40B4-BE49-F238E27FC236}">
                <a16:creationId xmlns:a16="http://schemas.microsoft.com/office/drawing/2014/main" id="{0C43D065-6662-4DCA-A7CA-C281BEF1701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it-IT" altLang="it-IT"/>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a:extLst>
              <a:ext uri="{FF2B5EF4-FFF2-40B4-BE49-F238E27FC236}">
                <a16:creationId xmlns:a16="http://schemas.microsoft.com/office/drawing/2014/main" id="{C11D5865-35AE-43A2-8C9F-BEF6E075A24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defRPr>
            </a:lvl1pPr>
            <a:lvl2pPr marL="742950" indent="-285750" eaLnBrk="0" hangingPunct="0">
              <a:defRPr sz="2400">
                <a:solidFill>
                  <a:schemeClr val="tx1"/>
                </a:solidFill>
                <a:latin typeface="Arial" panose="020B0604020202020204" pitchFamily="34" charset="0"/>
              </a:defRPr>
            </a:lvl2pPr>
            <a:lvl3pPr marL="1143000" indent="-228600" eaLnBrk="0" hangingPunct="0">
              <a:defRPr sz="2400">
                <a:solidFill>
                  <a:schemeClr val="tx1"/>
                </a:solidFill>
                <a:latin typeface="Arial" panose="020B0604020202020204" pitchFamily="34" charset="0"/>
              </a:defRPr>
            </a:lvl3pPr>
            <a:lvl4pPr marL="1600200" indent="-228600" eaLnBrk="0" hangingPunct="0">
              <a:defRPr sz="2400">
                <a:solidFill>
                  <a:schemeClr val="tx1"/>
                </a:solidFill>
                <a:latin typeface="Arial" panose="020B0604020202020204" pitchFamily="34" charset="0"/>
              </a:defRPr>
            </a:lvl4pPr>
            <a:lvl5pPr marL="2057400" indent="-228600" eaLnBrk="0" hangingPunct="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AEA1F3BC-64CD-4BE3-AF6E-3E1F29235AE2}" type="slidenum">
              <a:rPr kumimoji="0" lang="it-IT" altLang="it-IT" sz="1200" b="0" i="0" u="none" strike="noStrike" kern="1200" cap="none" spc="0" normalizeH="0" baseline="0" noProof="0" smtClean="0">
                <a:ln>
                  <a:noFill/>
                </a:ln>
                <a:solidFill>
                  <a:srgbClr val="000000"/>
                </a:solidFill>
                <a:effectLst/>
                <a:uLnTx/>
                <a:uFillTx/>
                <a:latin typeface="Times" panose="02020603050405020304" pitchFamily="18"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126</a:t>
            </a:fld>
            <a:endParaRPr kumimoji="0" lang="it-IT" altLang="it-IT" sz="1200" b="0" i="0" u="none" strike="noStrike" kern="1200" cap="none" spc="0" normalizeH="0" baseline="0" noProof="0">
              <a:ln>
                <a:noFill/>
              </a:ln>
              <a:solidFill>
                <a:srgbClr val="000000"/>
              </a:solidFill>
              <a:effectLst/>
              <a:uLnTx/>
              <a:uFillTx/>
              <a:latin typeface="Times" panose="02020603050405020304" pitchFamily="18" charset="0"/>
              <a:ea typeface="+mn-ea"/>
              <a:cs typeface="+mn-cs"/>
            </a:endParaRPr>
          </a:p>
        </p:txBody>
      </p:sp>
      <p:sp>
        <p:nvSpPr>
          <p:cNvPr id="101379" name="Rectangle 2">
            <a:extLst>
              <a:ext uri="{FF2B5EF4-FFF2-40B4-BE49-F238E27FC236}">
                <a16:creationId xmlns:a16="http://schemas.microsoft.com/office/drawing/2014/main" id="{9C363AF7-7DBF-41B8-8E1D-F36AC4B737B6}"/>
              </a:ext>
            </a:extLst>
          </p:cNvPr>
          <p:cNvSpPr>
            <a:spLocks noGrp="1" noRot="1" noChangeAspect="1" noChangeArrowheads="1" noTextEdit="1"/>
          </p:cNvSpPr>
          <p:nvPr>
            <p:ph type="sldImg"/>
          </p:nvPr>
        </p:nvSpPr>
        <p:spPr>
          <a:ln/>
        </p:spPr>
      </p:sp>
      <p:sp>
        <p:nvSpPr>
          <p:cNvPr id="101380" name="Rectangle 3">
            <a:extLst>
              <a:ext uri="{FF2B5EF4-FFF2-40B4-BE49-F238E27FC236}">
                <a16:creationId xmlns:a16="http://schemas.microsoft.com/office/drawing/2014/main" id="{0C0CC570-7A8A-4BA3-B3E4-9328392008C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it-IT" altLang="it-IT"/>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7">
            <a:extLst>
              <a:ext uri="{FF2B5EF4-FFF2-40B4-BE49-F238E27FC236}">
                <a16:creationId xmlns:a16="http://schemas.microsoft.com/office/drawing/2014/main" id="{4498C92C-7752-4A0D-AFA4-E824DE5B150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defRPr>
            </a:lvl1pPr>
            <a:lvl2pPr marL="742950" indent="-285750" eaLnBrk="0" hangingPunct="0">
              <a:defRPr sz="2400">
                <a:solidFill>
                  <a:schemeClr val="tx1"/>
                </a:solidFill>
                <a:latin typeface="Arial" panose="020B0604020202020204" pitchFamily="34" charset="0"/>
              </a:defRPr>
            </a:lvl2pPr>
            <a:lvl3pPr marL="1143000" indent="-228600" eaLnBrk="0" hangingPunct="0">
              <a:defRPr sz="2400">
                <a:solidFill>
                  <a:schemeClr val="tx1"/>
                </a:solidFill>
                <a:latin typeface="Arial" panose="020B0604020202020204" pitchFamily="34" charset="0"/>
              </a:defRPr>
            </a:lvl3pPr>
            <a:lvl4pPr marL="1600200" indent="-228600" eaLnBrk="0" hangingPunct="0">
              <a:defRPr sz="2400">
                <a:solidFill>
                  <a:schemeClr val="tx1"/>
                </a:solidFill>
                <a:latin typeface="Arial" panose="020B0604020202020204" pitchFamily="34" charset="0"/>
              </a:defRPr>
            </a:lvl4pPr>
            <a:lvl5pPr marL="2057400" indent="-228600" eaLnBrk="0" hangingPunct="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CDB72296-4E14-476E-9E6A-1CBCC6FB1793}" type="slidenum">
              <a:rPr kumimoji="0" lang="it-IT" altLang="it-IT" sz="1200" b="0" i="0" u="none" strike="noStrike" kern="1200" cap="none" spc="0" normalizeH="0" baseline="0" noProof="0" smtClean="0">
                <a:ln>
                  <a:noFill/>
                </a:ln>
                <a:solidFill>
                  <a:srgbClr val="000000"/>
                </a:solidFill>
                <a:effectLst/>
                <a:uLnTx/>
                <a:uFillTx/>
                <a:latin typeface="Times" panose="02020603050405020304" pitchFamily="18"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127</a:t>
            </a:fld>
            <a:endParaRPr kumimoji="0" lang="it-IT" altLang="it-IT" sz="1200" b="0" i="0" u="none" strike="noStrike" kern="1200" cap="none" spc="0" normalizeH="0" baseline="0" noProof="0">
              <a:ln>
                <a:noFill/>
              </a:ln>
              <a:solidFill>
                <a:srgbClr val="000000"/>
              </a:solidFill>
              <a:effectLst/>
              <a:uLnTx/>
              <a:uFillTx/>
              <a:latin typeface="Times" panose="02020603050405020304" pitchFamily="18" charset="0"/>
              <a:ea typeface="+mn-ea"/>
              <a:cs typeface="+mn-cs"/>
            </a:endParaRPr>
          </a:p>
        </p:txBody>
      </p:sp>
      <p:sp>
        <p:nvSpPr>
          <p:cNvPr id="102403" name="Rectangle 2">
            <a:extLst>
              <a:ext uri="{FF2B5EF4-FFF2-40B4-BE49-F238E27FC236}">
                <a16:creationId xmlns:a16="http://schemas.microsoft.com/office/drawing/2014/main" id="{3F238638-C62F-4777-9044-5E640BCE6A29}"/>
              </a:ext>
            </a:extLst>
          </p:cNvPr>
          <p:cNvSpPr>
            <a:spLocks noGrp="1" noRot="1" noChangeAspect="1" noChangeArrowheads="1" noTextEdit="1"/>
          </p:cNvSpPr>
          <p:nvPr>
            <p:ph type="sldImg"/>
          </p:nvPr>
        </p:nvSpPr>
        <p:spPr>
          <a:ln/>
        </p:spPr>
      </p:sp>
      <p:sp>
        <p:nvSpPr>
          <p:cNvPr id="102404" name="Rectangle 3">
            <a:extLst>
              <a:ext uri="{FF2B5EF4-FFF2-40B4-BE49-F238E27FC236}">
                <a16:creationId xmlns:a16="http://schemas.microsoft.com/office/drawing/2014/main" id="{D72F8BCB-BF05-451C-8376-C8FDC5A741F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it-IT" altLang="it-IT"/>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a:extLst>
              <a:ext uri="{FF2B5EF4-FFF2-40B4-BE49-F238E27FC236}">
                <a16:creationId xmlns:a16="http://schemas.microsoft.com/office/drawing/2014/main" id="{EE90559C-0282-424C-8707-EF465E58D17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defRPr>
            </a:lvl1pPr>
            <a:lvl2pPr marL="742950" indent="-285750" eaLnBrk="0" hangingPunct="0">
              <a:defRPr sz="2400">
                <a:solidFill>
                  <a:schemeClr val="tx1"/>
                </a:solidFill>
                <a:latin typeface="Arial" panose="020B0604020202020204" pitchFamily="34" charset="0"/>
              </a:defRPr>
            </a:lvl2pPr>
            <a:lvl3pPr marL="1143000" indent="-228600" eaLnBrk="0" hangingPunct="0">
              <a:defRPr sz="2400">
                <a:solidFill>
                  <a:schemeClr val="tx1"/>
                </a:solidFill>
                <a:latin typeface="Arial" panose="020B0604020202020204" pitchFamily="34" charset="0"/>
              </a:defRPr>
            </a:lvl3pPr>
            <a:lvl4pPr marL="1600200" indent="-228600" eaLnBrk="0" hangingPunct="0">
              <a:defRPr sz="2400">
                <a:solidFill>
                  <a:schemeClr val="tx1"/>
                </a:solidFill>
                <a:latin typeface="Arial" panose="020B0604020202020204" pitchFamily="34" charset="0"/>
              </a:defRPr>
            </a:lvl4pPr>
            <a:lvl5pPr marL="2057400" indent="-228600" eaLnBrk="0" hangingPunct="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B0570E44-A6D0-41C4-9318-78B95D8B9B9A}" type="slidenum">
              <a:rPr kumimoji="0" lang="it-IT" altLang="it-IT" sz="1200" b="0" i="0" u="none" strike="noStrike" kern="1200" cap="none" spc="0" normalizeH="0" baseline="0" noProof="0" smtClean="0">
                <a:ln>
                  <a:noFill/>
                </a:ln>
                <a:solidFill>
                  <a:srgbClr val="000000"/>
                </a:solidFill>
                <a:effectLst/>
                <a:uLnTx/>
                <a:uFillTx/>
                <a:latin typeface="Times" panose="02020603050405020304" pitchFamily="18"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128</a:t>
            </a:fld>
            <a:endParaRPr kumimoji="0" lang="it-IT" altLang="it-IT" sz="1200" b="0" i="0" u="none" strike="noStrike" kern="1200" cap="none" spc="0" normalizeH="0" baseline="0" noProof="0">
              <a:ln>
                <a:noFill/>
              </a:ln>
              <a:solidFill>
                <a:srgbClr val="000000"/>
              </a:solidFill>
              <a:effectLst/>
              <a:uLnTx/>
              <a:uFillTx/>
              <a:latin typeface="Times" panose="02020603050405020304" pitchFamily="18" charset="0"/>
              <a:ea typeface="+mn-ea"/>
              <a:cs typeface="+mn-cs"/>
            </a:endParaRPr>
          </a:p>
        </p:txBody>
      </p:sp>
      <p:sp>
        <p:nvSpPr>
          <p:cNvPr id="103427" name="Rectangle 2">
            <a:extLst>
              <a:ext uri="{FF2B5EF4-FFF2-40B4-BE49-F238E27FC236}">
                <a16:creationId xmlns:a16="http://schemas.microsoft.com/office/drawing/2014/main" id="{8E24D78C-B1F8-4918-B2D2-3671E729E6E1}"/>
              </a:ext>
            </a:extLst>
          </p:cNvPr>
          <p:cNvSpPr>
            <a:spLocks noGrp="1" noRot="1" noChangeAspect="1" noChangeArrowheads="1" noTextEdit="1"/>
          </p:cNvSpPr>
          <p:nvPr>
            <p:ph type="sldImg"/>
          </p:nvPr>
        </p:nvSpPr>
        <p:spPr>
          <a:ln/>
        </p:spPr>
      </p:sp>
      <p:sp>
        <p:nvSpPr>
          <p:cNvPr id="103428" name="Rectangle 3">
            <a:extLst>
              <a:ext uri="{FF2B5EF4-FFF2-40B4-BE49-F238E27FC236}">
                <a16:creationId xmlns:a16="http://schemas.microsoft.com/office/drawing/2014/main" id="{0B40A615-1B4F-4DBE-9873-7066EE8C8C2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it-IT" altLang="it-IT"/>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7">
            <a:extLst>
              <a:ext uri="{FF2B5EF4-FFF2-40B4-BE49-F238E27FC236}">
                <a16:creationId xmlns:a16="http://schemas.microsoft.com/office/drawing/2014/main" id="{F0E25320-4355-4FDC-BEAE-F8A28729E2C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defRPr>
            </a:lvl1pPr>
            <a:lvl2pPr marL="742950" indent="-285750" eaLnBrk="0" hangingPunct="0">
              <a:defRPr sz="2400">
                <a:solidFill>
                  <a:schemeClr val="tx1"/>
                </a:solidFill>
                <a:latin typeface="Arial" panose="020B0604020202020204" pitchFamily="34" charset="0"/>
              </a:defRPr>
            </a:lvl2pPr>
            <a:lvl3pPr marL="1143000" indent="-228600" eaLnBrk="0" hangingPunct="0">
              <a:defRPr sz="2400">
                <a:solidFill>
                  <a:schemeClr val="tx1"/>
                </a:solidFill>
                <a:latin typeface="Arial" panose="020B0604020202020204" pitchFamily="34" charset="0"/>
              </a:defRPr>
            </a:lvl3pPr>
            <a:lvl4pPr marL="1600200" indent="-228600" eaLnBrk="0" hangingPunct="0">
              <a:defRPr sz="2400">
                <a:solidFill>
                  <a:schemeClr val="tx1"/>
                </a:solidFill>
                <a:latin typeface="Arial" panose="020B0604020202020204" pitchFamily="34" charset="0"/>
              </a:defRPr>
            </a:lvl4pPr>
            <a:lvl5pPr marL="2057400" indent="-228600" eaLnBrk="0" hangingPunct="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E0AEFEDE-156B-428E-ABBC-5E2B7D357435}" type="slidenum">
              <a:rPr kumimoji="0" lang="it-IT" altLang="it-IT" sz="1200" b="0" i="0" u="none" strike="noStrike" kern="1200" cap="none" spc="0" normalizeH="0" baseline="0" noProof="0" smtClean="0">
                <a:ln>
                  <a:noFill/>
                </a:ln>
                <a:solidFill>
                  <a:srgbClr val="000000"/>
                </a:solidFill>
                <a:effectLst/>
                <a:uLnTx/>
                <a:uFillTx/>
                <a:latin typeface="Times" panose="02020603050405020304" pitchFamily="18"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129</a:t>
            </a:fld>
            <a:endParaRPr kumimoji="0" lang="it-IT" altLang="it-IT" sz="1200" b="0" i="0" u="none" strike="noStrike" kern="1200" cap="none" spc="0" normalizeH="0" baseline="0" noProof="0">
              <a:ln>
                <a:noFill/>
              </a:ln>
              <a:solidFill>
                <a:srgbClr val="000000"/>
              </a:solidFill>
              <a:effectLst/>
              <a:uLnTx/>
              <a:uFillTx/>
              <a:latin typeface="Times" panose="02020603050405020304" pitchFamily="18" charset="0"/>
              <a:ea typeface="+mn-ea"/>
              <a:cs typeface="+mn-cs"/>
            </a:endParaRPr>
          </a:p>
        </p:txBody>
      </p:sp>
      <p:sp>
        <p:nvSpPr>
          <p:cNvPr id="104451" name="Rectangle 2">
            <a:extLst>
              <a:ext uri="{FF2B5EF4-FFF2-40B4-BE49-F238E27FC236}">
                <a16:creationId xmlns:a16="http://schemas.microsoft.com/office/drawing/2014/main" id="{A221BBB4-0B79-47C7-AE5B-6D682BE6D0F1}"/>
              </a:ext>
            </a:extLst>
          </p:cNvPr>
          <p:cNvSpPr>
            <a:spLocks noGrp="1" noRot="1" noChangeAspect="1" noChangeArrowheads="1" noTextEdit="1"/>
          </p:cNvSpPr>
          <p:nvPr>
            <p:ph type="sldImg"/>
          </p:nvPr>
        </p:nvSpPr>
        <p:spPr>
          <a:ln/>
        </p:spPr>
      </p:sp>
      <p:sp>
        <p:nvSpPr>
          <p:cNvPr id="104452" name="Rectangle 3">
            <a:extLst>
              <a:ext uri="{FF2B5EF4-FFF2-40B4-BE49-F238E27FC236}">
                <a16:creationId xmlns:a16="http://schemas.microsoft.com/office/drawing/2014/main" id="{792D88DF-4FF7-4565-8AD6-5B4109DB15B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it-IT" altLang="it-IT"/>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a:extLst>
              <a:ext uri="{FF2B5EF4-FFF2-40B4-BE49-F238E27FC236}">
                <a16:creationId xmlns:a16="http://schemas.microsoft.com/office/drawing/2014/main" id="{BB02DF6C-3792-4026-93BE-01D12EC7318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defRPr>
            </a:lvl1pPr>
            <a:lvl2pPr marL="742950" indent="-285750" eaLnBrk="0" hangingPunct="0">
              <a:defRPr sz="2400">
                <a:solidFill>
                  <a:schemeClr val="tx1"/>
                </a:solidFill>
                <a:latin typeface="Arial" panose="020B0604020202020204" pitchFamily="34" charset="0"/>
              </a:defRPr>
            </a:lvl2pPr>
            <a:lvl3pPr marL="1143000" indent="-228600" eaLnBrk="0" hangingPunct="0">
              <a:defRPr sz="2400">
                <a:solidFill>
                  <a:schemeClr val="tx1"/>
                </a:solidFill>
                <a:latin typeface="Arial" panose="020B0604020202020204" pitchFamily="34" charset="0"/>
              </a:defRPr>
            </a:lvl3pPr>
            <a:lvl4pPr marL="1600200" indent="-228600" eaLnBrk="0" hangingPunct="0">
              <a:defRPr sz="2400">
                <a:solidFill>
                  <a:schemeClr val="tx1"/>
                </a:solidFill>
                <a:latin typeface="Arial" panose="020B0604020202020204" pitchFamily="34" charset="0"/>
              </a:defRPr>
            </a:lvl4pPr>
            <a:lvl5pPr marL="2057400" indent="-228600" eaLnBrk="0" hangingPunct="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D73A1D96-6F0D-475C-ADDC-2F41453AAAC4}" type="slidenum">
              <a:rPr kumimoji="0" lang="it-IT" altLang="it-IT" sz="1200" b="0" i="0" u="none" strike="noStrike" kern="1200" cap="none" spc="0" normalizeH="0" baseline="0" noProof="0" smtClean="0">
                <a:ln>
                  <a:noFill/>
                </a:ln>
                <a:solidFill>
                  <a:srgbClr val="000000"/>
                </a:solidFill>
                <a:effectLst/>
                <a:uLnTx/>
                <a:uFillTx/>
                <a:latin typeface="Times" panose="02020603050405020304" pitchFamily="18"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130</a:t>
            </a:fld>
            <a:endParaRPr kumimoji="0" lang="it-IT" altLang="it-IT" sz="1200" b="0" i="0" u="none" strike="noStrike" kern="1200" cap="none" spc="0" normalizeH="0" baseline="0" noProof="0">
              <a:ln>
                <a:noFill/>
              </a:ln>
              <a:solidFill>
                <a:srgbClr val="000000"/>
              </a:solidFill>
              <a:effectLst/>
              <a:uLnTx/>
              <a:uFillTx/>
              <a:latin typeface="Times" panose="02020603050405020304" pitchFamily="18" charset="0"/>
              <a:ea typeface="+mn-ea"/>
              <a:cs typeface="+mn-cs"/>
            </a:endParaRPr>
          </a:p>
        </p:txBody>
      </p:sp>
      <p:sp>
        <p:nvSpPr>
          <p:cNvPr id="105475" name="Rectangle 2">
            <a:extLst>
              <a:ext uri="{FF2B5EF4-FFF2-40B4-BE49-F238E27FC236}">
                <a16:creationId xmlns:a16="http://schemas.microsoft.com/office/drawing/2014/main" id="{EB2BE4C3-DE42-49DA-9CAC-B3ACC387CD23}"/>
              </a:ext>
            </a:extLst>
          </p:cNvPr>
          <p:cNvSpPr>
            <a:spLocks noGrp="1" noRot="1" noChangeAspect="1" noChangeArrowheads="1" noTextEdit="1"/>
          </p:cNvSpPr>
          <p:nvPr>
            <p:ph type="sldImg"/>
          </p:nvPr>
        </p:nvSpPr>
        <p:spPr>
          <a:ln/>
        </p:spPr>
      </p:sp>
      <p:sp>
        <p:nvSpPr>
          <p:cNvPr id="105476" name="Rectangle 3">
            <a:extLst>
              <a:ext uri="{FF2B5EF4-FFF2-40B4-BE49-F238E27FC236}">
                <a16:creationId xmlns:a16="http://schemas.microsoft.com/office/drawing/2014/main" id="{1017B322-DCD8-4C15-AF26-91D87FAAD5A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it-IT" altLang="it-IT"/>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4514" name="Rectangle 8">
            <a:extLst>
              <a:ext uri="{FF2B5EF4-FFF2-40B4-BE49-F238E27FC236}">
                <a16:creationId xmlns:a16="http://schemas.microsoft.com/office/drawing/2014/main" id="{E2786534-5EBC-4C67-A2F6-B7D7EDBC9270}"/>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9pPr>
          </a:lstStyle>
          <a:p>
            <a:pPr marL="0" marR="0" lvl="0" indent="0" algn="r" defTabSz="457200" rtl="0" eaLnBrk="1" fontAlgn="base" latinLnBrk="0" hangingPunct="0">
              <a:lnSpc>
                <a:spcPct val="93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fld id="{4E18E153-E79E-4014-A976-8EAA15466AAE}" type="slidenum">
              <a:rPr kumimoji="0" lang="it-IT" altLang="it-IT" sz="1400" b="0" i="0" u="none" strike="noStrike" kern="1200" cap="none" spc="0" normalizeH="0" baseline="0" noProof="0" smtClean="0">
                <a:ln>
                  <a:noFill/>
                </a:ln>
                <a:solidFill>
                  <a:srgbClr val="000000"/>
                </a:solidFill>
                <a:effectLst/>
                <a:uLnTx/>
                <a:uFillTx/>
                <a:latin typeface="Times New Roman" panose="02020603050405020304" pitchFamily="18" charset="0"/>
                <a:ea typeface="+mn-ea"/>
              </a:rPr>
              <a:pPr marL="0" marR="0" lvl="0" indent="0" algn="r" defTabSz="457200" rtl="0" eaLnBrk="1" fontAlgn="base" latinLnBrk="0" hangingPunct="0">
                <a:lnSpc>
                  <a:spcPct val="93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t>25</a:t>
            </a:fld>
            <a:endParaRPr kumimoji="0" lang="it-IT" altLang="it-IT" sz="1400" b="0" i="0" u="none" strike="noStrike" kern="1200" cap="none" spc="0" normalizeH="0" baseline="0" noProof="0">
              <a:ln>
                <a:noFill/>
              </a:ln>
              <a:solidFill>
                <a:srgbClr val="000000"/>
              </a:solidFill>
              <a:effectLst/>
              <a:uLnTx/>
              <a:uFillTx/>
              <a:latin typeface="Times New Roman" panose="02020603050405020304" pitchFamily="18" charset="0"/>
              <a:ea typeface="+mn-ea"/>
            </a:endParaRPr>
          </a:p>
        </p:txBody>
      </p:sp>
      <p:sp>
        <p:nvSpPr>
          <p:cNvPr id="64515" name="Rectangle 1">
            <a:extLst>
              <a:ext uri="{FF2B5EF4-FFF2-40B4-BE49-F238E27FC236}">
                <a16:creationId xmlns:a16="http://schemas.microsoft.com/office/drawing/2014/main" id="{9E45C940-584A-4109-ADA3-8568F490DFBA}"/>
              </a:ext>
            </a:extLst>
          </p:cNvPr>
          <p:cNvSpPr>
            <a:spLocks noGrp="1" noRot="1" noChangeAspect="1" noChangeArrowheads="1" noTextEdit="1"/>
          </p:cNvSpPr>
          <p:nvPr>
            <p:ph type="sldImg"/>
          </p:nvPr>
        </p:nvSpPr>
        <p:spPr>
          <a:xfrm>
            <a:off x="1143000" y="685800"/>
            <a:ext cx="4572000" cy="3429000"/>
          </a:xfrm>
          <a:solidFill>
            <a:srgbClr val="FFFFFF"/>
          </a:solidFill>
          <a:ln>
            <a:solidFill>
              <a:srgbClr val="000000"/>
            </a:solidFill>
            <a:miter lim="800000"/>
            <a:headEnd/>
            <a:tailEnd/>
          </a:ln>
        </p:spPr>
      </p:sp>
      <p:sp>
        <p:nvSpPr>
          <p:cNvPr id="64516" name="Rectangle 2">
            <a:extLst>
              <a:ext uri="{FF2B5EF4-FFF2-40B4-BE49-F238E27FC236}">
                <a16:creationId xmlns:a16="http://schemas.microsoft.com/office/drawing/2014/main" id="{4F17B31F-6781-476F-81CC-8F31DB0213BE}"/>
              </a:ext>
            </a:extLst>
          </p:cNvPr>
          <p:cNvSpPr>
            <a:spLocks noGrp="1" noChangeArrowheads="1"/>
          </p:cNvSpPr>
          <p:nvPr>
            <p:ph type="body" idx="1"/>
          </p:nvPr>
        </p:nvSpPr>
        <p:spPr>
          <a:xfrm>
            <a:off x="685800" y="4343400"/>
            <a:ext cx="54864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eaLnBrk="1">
              <a:spcBef>
                <a:spcPct val="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it-IT" altLang="it-IT" sz="2000">
              <a:latin typeface="Arial" panose="020B0604020202020204" pitchFamily="34" charset="0"/>
              <a:cs typeface="DejaVu Sans" charset="0"/>
            </a:endParaRPr>
          </a:p>
        </p:txBody>
      </p:sp>
      <p:sp>
        <p:nvSpPr>
          <p:cNvPr id="64517" name="Text Box 3">
            <a:extLst>
              <a:ext uri="{FF2B5EF4-FFF2-40B4-BE49-F238E27FC236}">
                <a16:creationId xmlns:a16="http://schemas.microsoft.com/office/drawing/2014/main" id="{960568F3-FADC-44A3-AD2D-D61141963158}"/>
              </a:ext>
            </a:extLst>
          </p:cNvPr>
          <p:cNvSpPr txBox="1">
            <a:spLocks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9pPr>
          </a:lstStyle>
          <a:p>
            <a:pPr marL="0" marR="0" lvl="0" indent="0" algn="r" defTabSz="457200" rtl="0" eaLnBrk="1" fontAlgn="base" latinLnBrk="0" hangingPunct="1">
              <a:lnSpc>
                <a:spcPct val="100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fld id="{63C1118D-B0DE-451B-88F9-AAF0CB1C09EB}" type="slidenum">
              <a:rPr kumimoji="0" lang="it-IT" altLang="it-IT" sz="1200" b="0" i="0" u="none" strike="noStrike" kern="1200" cap="none" spc="0" normalizeH="0" baseline="0" noProof="0" smtClean="0">
                <a:ln>
                  <a:noFill/>
                </a:ln>
                <a:solidFill>
                  <a:srgbClr val="000000"/>
                </a:solidFill>
                <a:effectLst/>
                <a:uLnTx/>
                <a:uFillTx/>
                <a:latin typeface="Arial" panose="020B0604020202020204" pitchFamily="34" charset="0"/>
                <a:ea typeface="+mn-ea"/>
              </a:rPr>
              <a:pPr marL="0" marR="0" lvl="0" indent="0" algn="r" defTabSz="457200" rtl="0" eaLnBrk="1" fontAlgn="base" latinLnBrk="0" hangingPunct="1">
                <a:lnSpc>
                  <a:spcPct val="100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t>25</a:t>
            </a:fld>
            <a:endParaRPr kumimoji="0" lang="it-IT" altLang="it-IT" sz="1200" b="0" i="0" u="none" strike="noStrike" kern="1200" cap="none" spc="0" normalizeH="0" baseline="0" noProof="0">
              <a:ln>
                <a:noFill/>
              </a:ln>
              <a:solidFill>
                <a:srgbClr val="000000"/>
              </a:solidFill>
              <a:effectLst/>
              <a:uLnTx/>
              <a:uFillTx/>
              <a:latin typeface="Arial" panose="020B0604020202020204" pitchFamily="34" charset="0"/>
              <a:ea typeface="+mn-ea"/>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Segnaposto immagine diapositiva 1">
            <a:extLst>
              <a:ext uri="{FF2B5EF4-FFF2-40B4-BE49-F238E27FC236}">
                <a16:creationId xmlns:a16="http://schemas.microsoft.com/office/drawing/2014/main" id="{B02FC153-92C9-4312-9E02-6704A9F7D321}"/>
              </a:ext>
            </a:extLst>
          </p:cNvPr>
          <p:cNvSpPr>
            <a:spLocks noGrp="1" noRot="1" noChangeAspect="1" noTextEdit="1"/>
          </p:cNvSpPr>
          <p:nvPr>
            <p:ph type="sldImg"/>
          </p:nvPr>
        </p:nvSpPr>
        <p:spPr>
          <a:ln/>
        </p:spPr>
      </p:sp>
      <p:sp>
        <p:nvSpPr>
          <p:cNvPr id="106499" name="Segnaposto note 2">
            <a:extLst>
              <a:ext uri="{FF2B5EF4-FFF2-40B4-BE49-F238E27FC236}">
                <a16:creationId xmlns:a16="http://schemas.microsoft.com/office/drawing/2014/main" id="{83092F2B-F20A-4998-A9EB-E583729FE413}"/>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it-IT" altLang="it-IT"/>
          </a:p>
        </p:txBody>
      </p:sp>
      <p:sp>
        <p:nvSpPr>
          <p:cNvPr id="106500" name="Segnaposto numero diapositiva 3">
            <a:extLst>
              <a:ext uri="{FF2B5EF4-FFF2-40B4-BE49-F238E27FC236}">
                <a16:creationId xmlns:a16="http://schemas.microsoft.com/office/drawing/2014/main" id="{EADDCBAF-FBD6-41E7-90FD-A02B2D0EB1E5}"/>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defRPr>
            </a:lvl1pPr>
            <a:lvl2pPr marL="742950" indent="-285750" eaLnBrk="0" hangingPunct="0">
              <a:defRPr sz="2400">
                <a:solidFill>
                  <a:schemeClr val="tx1"/>
                </a:solidFill>
                <a:latin typeface="Arial" panose="020B0604020202020204" pitchFamily="34" charset="0"/>
              </a:defRPr>
            </a:lvl2pPr>
            <a:lvl3pPr marL="1143000" indent="-228600" eaLnBrk="0" hangingPunct="0">
              <a:defRPr sz="2400">
                <a:solidFill>
                  <a:schemeClr val="tx1"/>
                </a:solidFill>
                <a:latin typeface="Arial" panose="020B0604020202020204" pitchFamily="34" charset="0"/>
              </a:defRPr>
            </a:lvl3pPr>
            <a:lvl4pPr marL="1600200" indent="-228600" eaLnBrk="0" hangingPunct="0">
              <a:defRPr sz="2400">
                <a:solidFill>
                  <a:schemeClr val="tx1"/>
                </a:solidFill>
                <a:latin typeface="Arial" panose="020B0604020202020204" pitchFamily="34" charset="0"/>
              </a:defRPr>
            </a:lvl4pPr>
            <a:lvl5pPr marL="2057400" indent="-228600" eaLnBrk="0" hangingPunct="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21817D6C-7426-435B-99C0-27E4256F88B4}" type="slidenum">
              <a:rPr kumimoji="0" lang="it-IT" altLang="it-IT" sz="1200" b="0" i="0" u="none" strike="noStrike" kern="1200" cap="none" spc="0" normalizeH="0" baseline="0" noProof="0" smtClean="0">
                <a:ln>
                  <a:noFill/>
                </a:ln>
                <a:solidFill>
                  <a:srgbClr val="000000"/>
                </a:solidFill>
                <a:effectLst/>
                <a:uLnTx/>
                <a:uFillTx/>
                <a:latin typeface="Times" panose="02020603050405020304" pitchFamily="18"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131</a:t>
            </a:fld>
            <a:endParaRPr kumimoji="0" lang="it-IT" altLang="it-IT" sz="1200" b="0" i="0" u="none" strike="noStrike" kern="1200" cap="none" spc="0" normalizeH="0" baseline="0" noProof="0">
              <a:ln>
                <a:noFill/>
              </a:ln>
              <a:solidFill>
                <a:srgbClr val="000000"/>
              </a:solidFill>
              <a:effectLst/>
              <a:uLnTx/>
              <a:uFillTx/>
              <a:latin typeface="Times" panose="02020603050405020304" pitchFamily="18" charset="0"/>
              <a:ea typeface="+mn-ea"/>
              <a:cs typeface="+mn-cs"/>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1031">
            <a:extLst>
              <a:ext uri="{FF2B5EF4-FFF2-40B4-BE49-F238E27FC236}">
                <a16:creationId xmlns:a16="http://schemas.microsoft.com/office/drawing/2014/main" id="{50D2062B-C881-46D4-B4C8-58A2329A4A17}"/>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0AC1C1AF-3561-4E29-9DD2-3F81A643766D}" type="slidenum">
              <a:rPr kumimoji="0" lang="en-US" altLang="it-IT"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133</a:t>
            </a:fld>
            <a:endParaRPr kumimoji="0" lang="en-US" altLang="it-IT"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5123" name="Rectangle 2">
            <a:extLst>
              <a:ext uri="{FF2B5EF4-FFF2-40B4-BE49-F238E27FC236}">
                <a16:creationId xmlns:a16="http://schemas.microsoft.com/office/drawing/2014/main" id="{E445F584-A428-4FDE-BBAA-B4F03CE3EECB}"/>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4" name="Rectangle 3">
            <a:extLst>
              <a:ext uri="{FF2B5EF4-FFF2-40B4-BE49-F238E27FC236}">
                <a16:creationId xmlns:a16="http://schemas.microsoft.com/office/drawing/2014/main" id="{8B40CBFB-5AC6-4482-A97C-E4DCD3569235}"/>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it-IT" altLang="it-IT"/>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Segnaposto immagine diapositiva 1">
            <a:extLst>
              <a:ext uri="{FF2B5EF4-FFF2-40B4-BE49-F238E27FC236}">
                <a16:creationId xmlns:a16="http://schemas.microsoft.com/office/drawing/2014/main" id="{7E3343F9-8F1A-4CA9-A581-F25D4B8DCD4E}"/>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9635" name="Segnaposto note 2">
            <a:extLst>
              <a:ext uri="{FF2B5EF4-FFF2-40B4-BE49-F238E27FC236}">
                <a16:creationId xmlns:a16="http://schemas.microsoft.com/office/drawing/2014/main" id="{86F647F4-935D-4CEC-AEBC-332E8B88ECD9}"/>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it-IT" altLang="it-IT"/>
          </a:p>
        </p:txBody>
      </p:sp>
      <p:sp>
        <p:nvSpPr>
          <p:cNvPr id="69636" name="Segnaposto numero diapositiva 3">
            <a:extLst>
              <a:ext uri="{FF2B5EF4-FFF2-40B4-BE49-F238E27FC236}">
                <a16:creationId xmlns:a16="http://schemas.microsoft.com/office/drawing/2014/main" id="{0F661740-D50E-4EC6-A106-0FAFCC47D849}"/>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6C333149-E08E-4FF3-9F5B-D43D19133523}" type="slidenum">
              <a:rPr kumimoji="0" lang="it-IT" altLang="it-IT"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195</a:t>
            </a:fld>
            <a:endParaRPr kumimoji="0" lang="it-IT" altLang="it-IT"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6562" name="Rectangle 8">
            <a:extLst>
              <a:ext uri="{FF2B5EF4-FFF2-40B4-BE49-F238E27FC236}">
                <a16:creationId xmlns:a16="http://schemas.microsoft.com/office/drawing/2014/main" id="{4F898996-45BC-4712-8AF4-5A801D85BCAD}"/>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9pPr>
          </a:lstStyle>
          <a:p>
            <a:pPr marL="0" marR="0" lvl="0" indent="0" algn="r" defTabSz="457200" rtl="0" eaLnBrk="1" fontAlgn="base" latinLnBrk="0" hangingPunct="0">
              <a:lnSpc>
                <a:spcPct val="93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fld id="{7D789FFE-90A2-4155-A217-BCE1D317F64B}" type="slidenum">
              <a:rPr kumimoji="0" lang="it-IT" altLang="it-IT" sz="1400" b="0" i="0" u="none" strike="noStrike" kern="1200" cap="none" spc="0" normalizeH="0" baseline="0" noProof="0" smtClean="0">
                <a:ln>
                  <a:noFill/>
                </a:ln>
                <a:solidFill>
                  <a:srgbClr val="000000"/>
                </a:solidFill>
                <a:effectLst/>
                <a:uLnTx/>
                <a:uFillTx/>
                <a:latin typeface="Times New Roman" panose="02020603050405020304" pitchFamily="18" charset="0"/>
                <a:ea typeface="+mn-ea"/>
              </a:rPr>
              <a:pPr marL="0" marR="0" lvl="0" indent="0" algn="r" defTabSz="457200" rtl="0" eaLnBrk="1" fontAlgn="base" latinLnBrk="0" hangingPunct="0">
                <a:lnSpc>
                  <a:spcPct val="93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t>26</a:t>
            </a:fld>
            <a:endParaRPr kumimoji="0" lang="it-IT" altLang="it-IT" sz="1400" b="0" i="0" u="none" strike="noStrike" kern="1200" cap="none" spc="0" normalizeH="0" baseline="0" noProof="0">
              <a:ln>
                <a:noFill/>
              </a:ln>
              <a:solidFill>
                <a:srgbClr val="000000"/>
              </a:solidFill>
              <a:effectLst/>
              <a:uLnTx/>
              <a:uFillTx/>
              <a:latin typeface="Times New Roman" panose="02020603050405020304" pitchFamily="18" charset="0"/>
              <a:ea typeface="+mn-ea"/>
            </a:endParaRPr>
          </a:p>
        </p:txBody>
      </p:sp>
      <p:sp>
        <p:nvSpPr>
          <p:cNvPr id="66563" name="Rectangle 1">
            <a:extLst>
              <a:ext uri="{FF2B5EF4-FFF2-40B4-BE49-F238E27FC236}">
                <a16:creationId xmlns:a16="http://schemas.microsoft.com/office/drawing/2014/main" id="{A00C6E45-B3BE-48E5-B682-DE638657CD13}"/>
              </a:ext>
            </a:extLst>
          </p:cNvPr>
          <p:cNvSpPr>
            <a:spLocks noGrp="1" noRot="1" noChangeAspect="1" noChangeArrowheads="1" noTextEdit="1"/>
          </p:cNvSpPr>
          <p:nvPr>
            <p:ph type="sldImg"/>
          </p:nvPr>
        </p:nvSpPr>
        <p:spPr>
          <a:xfrm>
            <a:off x="1143000" y="685800"/>
            <a:ext cx="4572000" cy="3429000"/>
          </a:xfrm>
          <a:solidFill>
            <a:srgbClr val="FFFFFF"/>
          </a:solidFill>
          <a:ln>
            <a:solidFill>
              <a:srgbClr val="000000"/>
            </a:solidFill>
            <a:miter lim="800000"/>
            <a:headEnd/>
            <a:tailEnd/>
          </a:ln>
        </p:spPr>
      </p:sp>
      <p:sp>
        <p:nvSpPr>
          <p:cNvPr id="66564" name="Rectangle 2">
            <a:extLst>
              <a:ext uri="{FF2B5EF4-FFF2-40B4-BE49-F238E27FC236}">
                <a16:creationId xmlns:a16="http://schemas.microsoft.com/office/drawing/2014/main" id="{3F62D99C-A635-43AB-A318-28B5242CEC55}"/>
              </a:ext>
            </a:extLst>
          </p:cNvPr>
          <p:cNvSpPr>
            <a:spLocks noGrp="1" noChangeArrowheads="1"/>
          </p:cNvSpPr>
          <p:nvPr>
            <p:ph type="body" idx="1"/>
          </p:nvPr>
        </p:nvSpPr>
        <p:spPr>
          <a:xfrm>
            <a:off x="685800" y="4343400"/>
            <a:ext cx="54864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eaLnBrk="1">
              <a:spcBef>
                <a:spcPct val="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it-IT" altLang="it-IT" sz="2000">
              <a:latin typeface="Arial" panose="020B0604020202020204" pitchFamily="34" charset="0"/>
              <a:cs typeface="DejaVu Sans" charset="0"/>
            </a:endParaRPr>
          </a:p>
        </p:txBody>
      </p:sp>
      <p:sp>
        <p:nvSpPr>
          <p:cNvPr id="66565" name="Text Box 3">
            <a:extLst>
              <a:ext uri="{FF2B5EF4-FFF2-40B4-BE49-F238E27FC236}">
                <a16:creationId xmlns:a16="http://schemas.microsoft.com/office/drawing/2014/main" id="{CB0733C7-B802-4358-9035-0E8731AF35FB}"/>
              </a:ext>
            </a:extLst>
          </p:cNvPr>
          <p:cNvSpPr txBox="1">
            <a:spLocks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9pPr>
          </a:lstStyle>
          <a:p>
            <a:pPr marL="0" marR="0" lvl="0" indent="0" algn="r" defTabSz="457200" rtl="0" eaLnBrk="1" fontAlgn="base" latinLnBrk="0" hangingPunct="1">
              <a:lnSpc>
                <a:spcPct val="100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fld id="{1766F9C7-FBE5-4DB1-84A5-CE8452032510}" type="slidenum">
              <a:rPr kumimoji="0" lang="it-IT" altLang="it-IT" sz="1200" b="0" i="0" u="none" strike="noStrike" kern="1200" cap="none" spc="0" normalizeH="0" baseline="0" noProof="0" smtClean="0">
                <a:ln>
                  <a:noFill/>
                </a:ln>
                <a:solidFill>
                  <a:srgbClr val="000000"/>
                </a:solidFill>
                <a:effectLst/>
                <a:uLnTx/>
                <a:uFillTx/>
                <a:latin typeface="Arial" panose="020B0604020202020204" pitchFamily="34" charset="0"/>
                <a:ea typeface="+mn-ea"/>
              </a:rPr>
              <a:pPr marL="0" marR="0" lvl="0" indent="0" algn="r" defTabSz="457200" rtl="0" eaLnBrk="1" fontAlgn="base" latinLnBrk="0" hangingPunct="1">
                <a:lnSpc>
                  <a:spcPct val="100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t>26</a:t>
            </a:fld>
            <a:endParaRPr kumimoji="0" lang="it-IT" altLang="it-IT" sz="1200" b="0" i="0" u="none" strike="noStrike" kern="1200" cap="none" spc="0" normalizeH="0" baseline="0" noProof="0">
              <a:ln>
                <a:noFill/>
              </a:ln>
              <a:solidFill>
                <a:srgbClr val="000000"/>
              </a:solidFill>
              <a:effectLst/>
              <a:uLnTx/>
              <a:uFillTx/>
              <a:latin typeface="Arial" panose="020B0604020202020204" pitchFamily="34" charset="0"/>
              <a:ea typeface="+mn-ea"/>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7586" name="Rectangle 8">
            <a:extLst>
              <a:ext uri="{FF2B5EF4-FFF2-40B4-BE49-F238E27FC236}">
                <a16:creationId xmlns:a16="http://schemas.microsoft.com/office/drawing/2014/main" id="{EFFEEA90-EF7E-44E7-BFEC-9B8AD8CE7427}"/>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9pPr>
          </a:lstStyle>
          <a:p>
            <a:pPr marL="0" marR="0" lvl="0" indent="0" algn="r" defTabSz="457200" rtl="0" eaLnBrk="1" fontAlgn="base" latinLnBrk="0" hangingPunct="0">
              <a:lnSpc>
                <a:spcPct val="93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fld id="{8C47716B-57D3-4A4F-A95E-4A4B9B624C99}" type="slidenum">
              <a:rPr kumimoji="0" lang="it-IT" altLang="it-IT" sz="1400" b="0" i="0" u="none" strike="noStrike" kern="1200" cap="none" spc="0" normalizeH="0" baseline="0" noProof="0" smtClean="0">
                <a:ln>
                  <a:noFill/>
                </a:ln>
                <a:solidFill>
                  <a:srgbClr val="000000"/>
                </a:solidFill>
                <a:effectLst/>
                <a:uLnTx/>
                <a:uFillTx/>
                <a:latin typeface="Times New Roman" panose="02020603050405020304" pitchFamily="18" charset="0"/>
                <a:ea typeface="+mn-ea"/>
              </a:rPr>
              <a:pPr marL="0" marR="0" lvl="0" indent="0" algn="r" defTabSz="457200" rtl="0" eaLnBrk="1" fontAlgn="base" latinLnBrk="0" hangingPunct="0">
                <a:lnSpc>
                  <a:spcPct val="93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t>27</a:t>
            </a:fld>
            <a:endParaRPr kumimoji="0" lang="it-IT" altLang="it-IT" sz="1400" b="0" i="0" u="none" strike="noStrike" kern="1200" cap="none" spc="0" normalizeH="0" baseline="0" noProof="0">
              <a:ln>
                <a:noFill/>
              </a:ln>
              <a:solidFill>
                <a:srgbClr val="000000"/>
              </a:solidFill>
              <a:effectLst/>
              <a:uLnTx/>
              <a:uFillTx/>
              <a:latin typeface="Times New Roman" panose="02020603050405020304" pitchFamily="18" charset="0"/>
              <a:ea typeface="+mn-ea"/>
            </a:endParaRPr>
          </a:p>
        </p:txBody>
      </p:sp>
      <p:sp>
        <p:nvSpPr>
          <p:cNvPr id="67587" name="Rectangle 1">
            <a:extLst>
              <a:ext uri="{FF2B5EF4-FFF2-40B4-BE49-F238E27FC236}">
                <a16:creationId xmlns:a16="http://schemas.microsoft.com/office/drawing/2014/main" id="{AE60A74F-BD80-4E70-8752-5C5D182BE155}"/>
              </a:ext>
            </a:extLst>
          </p:cNvPr>
          <p:cNvSpPr>
            <a:spLocks noGrp="1" noRot="1" noChangeAspect="1" noChangeArrowheads="1" noTextEdit="1"/>
          </p:cNvSpPr>
          <p:nvPr>
            <p:ph type="sldImg"/>
          </p:nvPr>
        </p:nvSpPr>
        <p:spPr>
          <a:xfrm>
            <a:off x="1143000" y="685800"/>
            <a:ext cx="4572000" cy="3429000"/>
          </a:xfrm>
          <a:solidFill>
            <a:srgbClr val="FFFFFF"/>
          </a:solidFill>
          <a:ln>
            <a:solidFill>
              <a:srgbClr val="000000"/>
            </a:solidFill>
            <a:miter lim="800000"/>
            <a:headEnd/>
            <a:tailEnd/>
          </a:ln>
        </p:spPr>
      </p:sp>
      <p:sp>
        <p:nvSpPr>
          <p:cNvPr id="67588" name="Rectangle 2">
            <a:extLst>
              <a:ext uri="{FF2B5EF4-FFF2-40B4-BE49-F238E27FC236}">
                <a16:creationId xmlns:a16="http://schemas.microsoft.com/office/drawing/2014/main" id="{519BADAE-DDCC-451A-81CF-A019927F9C4F}"/>
              </a:ext>
            </a:extLst>
          </p:cNvPr>
          <p:cNvSpPr>
            <a:spLocks noGrp="1" noChangeArrowheads="1"/>
          </p:cNvSpPr>
          <p:nvPr>
            <p:ph type="body" idx="1"/>
          </p:nvPr>
        </p:nvSpPr>
        <p:spPr>
          <a:xfrm>
            <a:off x="685800" y="4343400"/>
            <a:ext cx="54864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eaLnBrk="1">
              <a:spcBef>
                <a:spcPct val="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it-IT" altLang="it-IT" sz="2000">
              <a:latin typeface="Arial" panose="020B0604020202020204" pitchFamily="34" charset="0"/>
              <a:cs typeface="DejaVu Sans" charset="0"/>
            </a:endParaRPr>
          </a:p>
        </p:txBody>
      </p:sp>
      <p:sp>
        <p:nvSpPr>
          <p:cNvPr id="67589" name="Text Box 3">
            <a:extLst>
              <a:ext uri="{FF2B5EF4-FFF2-40B4-BE49-F238E27FC236}">
                <a16:creationId xmlns:a16="http://schemas.microsoft.com/office/drawing/2014/main" id="{B2B3B2EA-CCF0-42EC-AE15-5A2E00D25681}"/>
              </a:ext>
            </a:extLst>
          </p:cNvPr>
          <p:cNvSpPr txBox="1">
            <a:spLocks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9pPr>
          </a:lstStyle>
          <a:p>
            <a:pPr marL="0" marR="0" lvl="0" indent="0" algn="r" defTabSz="457200" rtl="0" eaLnBrk="1" fontAlgn="base" latinLnBrk="0" hangingPunct="1">
              <a:lnSpc>
                <a:spcPct val="100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fld id="{EC3A6183-ABD0-4458-9C04-E0BCCB0CC27F}" type="slidenum">
              <a:rPr kumimoji="0" lang="it-IT" altLang="it-IT" sz="1200" b="0" i="0" u="none" strike="noStrike" kern="1200" cap="none" spc="0" normalizeH="0" baseline="0" noProof="0" smtClean="0">
                <a:ln>
                  <a:noFill/>
                </a:ln>
                <a:solidFill>
                  <a:srgbClr val="000000"/>
                </a:solidFill>
                <a:effectLst/>
                <a:uLnTx/>
                <a:uFillTx/>
                <a:latin typeface="Arial" panose="020B0604020202020204" pitchFamily="34" charset="0"/>
                <a:ea typeface="+mn-ea"/>
              </a:rPr>
              <a:pPr marL="0" marR="0" lvl="0" indent="0" algn="r" defTabSz="457200" rtl="0" eaLnBrk="1" fontAlgn="base" latinLnBrk="0" hangingPunct="1">
                <a:lnSpc>
                  <a:spcPct val="100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t>27</a:t>
            </a:fld>
            <a:endParaRPr kumimoji="0" lang="it-IT" altLang="it-IT" sz="1200" b="0" i="0" u="none" strike="noStrike" kern="1200" cap="none" spc="0" normalizeH="0" baseline="0" noProof="0">
              <a:ln>
                <a:noFill/>
              </a:ln>
              <a:solidFill>
                <a:srgbClr val="000000"/>
              </a:solidFill>
              <a:effectLst/>
              <a:uLnTx/>
              <a:uFillTx/>
              <a:latin typeface="Arial" panose="020B0604020202020204" pitchFamily="34" charset="0"/>
              <a:ea typeface="+mn-ea"/>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8610" name="Rectangle 8">
            <a:extLst>
              <a:ext uri="{FF2B5EF4-FFF2-40B4-BE49-F238E27FC236}">
                <a16:creationId xmlns:a16="http://schemas.microsoft.com/office/drawing/2014/main" id="{72C4064F-DCD6-473B-97A4-9D4F88DE13F3}"/>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9pPr>
          </a:lstStyle>
          <a:p>
            <a:pPr marL="0" marR="0" lvl="0" indent="0" algn="r" defTabSz="457200" rtl="0" eaLnBrk="1" fontAlgn="base" latinLnBrk="0" hangingPunct="0">
              <a:lnSpc>
                <a:spcPct val="93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fld id="{D8947288-4345-408F-9CC9-1777DCF84B4D}" type="slidenum">
              <a:rPr kumimoji="0" lang="it-IT" altLang="it-IT" sz="1400" b="0" i="0" u="none" strike="noStrike" kern="1200" cap="none" spc="0" normalizeH="0" baseline="0" noProof="0" smtClean="0">
                <a:ln>
                  <a:noFill/>
                </a:ln>
                <a:solidFill>
                  <a:srgbClr val="000000"/>
                </a:solidFill>
                <a:effectLst/>
                <a:uLnTx/>
                <a:uFillTx/>
                <a:latin typeface="Times New Roman" panose="02020603050405020304" pitchFamily="18" charset="0"/>
                <a:ea typeface="+mn-ea"/>
              </a:rPr>
              <a:pPr marL="0" marR="0" lvl="0" indent="0" algn="r" defTabSz="457200" rtl="0" eaLnBrk="1" fontAlgn="base" latinLnBrk="0" hangingPunct="0">
                <a:lnSpc>
                  <a:spcPct val="93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t>28</a:t>
            </a:fld>
            <a:endParaRPr kumimoji="0" lang="it-IT" altLang="it-IT" sz="1400" b="0" i="0" u="none" strike="noStrike" kern="1200" cap="none" spc="0" normalizeH="0" baseline="0" noProof="0">
              <a:ln>
                <a:noFill/>
              </a:ln>
              <a:solidFill>
                <a:srgbClr val="000000"/>
              </a:solidFill>
              <a:effectLst/>
              <a:uLnTx/>
              <a:uFillTx/>
              <a:latin typeface="Times New Roman" panose="02020603050405020304" pitchFamily="18" charset="0"/>
              <a:ea typeface="+mn-ea"/>
            </a:endParaRPr>
          </a:p>
        </p:txBody>
      </p:sp>
      <p:sp>
        <p:nvSpPr>
          <p:cNvPr id="68611" name="Rectangle 1">
            <a:extLst>
              <a:ext uri="{FF2B5EF4-FFF2-40B4-BE49-F238E27FC236}">
                <a16:creationId xmlns:a16="http://schemas.microsoft.com/office/drawing/2014/main" id="{577430A7-82EB-4017-A2AD-34BF5CBF8D96}"/>
              </a:ext>
            </a:extLst>
          </p:cNvPr>
          <p:cNvSpPr>
            <a:spLocks noGrp="1" noRot="1" noChangeAspect="1" noChangeArrowheads="1" noTextEdit="1"/>
          </p:cNvSpPr>
          <p:nvPr>
            <p:ph type="sldImg"/>
          </p:nvPr>
        </p:nvSpPr>
        <p:spPr>
          <a:xfrm>
            <a:off x="1143000" y="685800"/>
            <a:ext cx="4572000" cy="3429000"/>
          </a:xfrm>
          <a:solidFill>
            <a:srgbClr val="FFFFFF"/>
          </a:solidFill>
          <a:ln>
            <a:solidFill>
              <a:srgbClr val="000000"/>
            </a:solidFill>
            <a:miter lim="800000"/>
            <a:headEnd/>
            <a:tailEnd/>
          </a:ln>
        </p:spPr>
      </p:sp>
      <p:sp>
        <p:nvSpPr>
          <p:cNvPr id="68612" name="Rectangle 2">
            <a:extLst>
              <a:ext uri="{FF2B5EF4-FFF2-40B4-BE49-F238E27FC236}">
                <a16:creationId xmlns:a16="http://schemas.microsoft.com/office/drawing/2014/main" id="{38C3FFE7-92BD-40EE-9CCC-D96780062933}"/>
              </a:ext>
            </a:extLst>
          </p:cNvPr>
          <p:cNvSpPr>
            <a:spLocks noGrp="1" noChangeArrowheads="1"/>
          </p:cNvSpPr>
          <p:nvPr>
            <p:ph type="body" idx="1"/>
          </p:nvPr>
        </p:nvSpPr>
        <p:spPr>
          <a:xfrm>
            <a:off x="685800" y="4343400"/>
            <a:ext cx="54864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eaLnBrk="1">
              <a:spcBef>
                <a:spcPct val="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it-IT" altLang="it-IT" sz="2000">
              <a:latin typeface="Arial" panose="020B0604020202020204" pitchFamily="34" charset="0"/>
              <a:cs typeface="DejaVu Sans" charset="0"/>
            </a:endParaRPr>
          </a:p>
        </p:txBody>
      </p:sp>
      <p:sp>
        <p:nvSpPr>
          <p:cNvPr id="68613" name="Text Box 3">
            <a:extLst>
              <a:ext uri="{FF2B5EF4-FFF2-40B4-BE49-F238E27FC236}">
                <a16:creationId xmlns:a16="http://schemas.microsoft.com/office/drawing/2014/main" id="{E5FC93AD-1CF8-45E2-821A-BA143F4059D7}"/>
              </a:ext>
            </a:extLst>
          </p:cNvPr>
          <p:cNvSpPr txBox="1">
            <a:spLocks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9pPr>
          </a:lstStyle>
          <a:p>
            <a:pPr marL="0" marR="0" lvl="0" indent="0" algn="r" defTabSz="457200" rtl="0" eaLnBrk="1" fontAlgn="base" latinLnBrk="0" hangingPunct="1">
              <a:lnSpc>
                <a:spcPct val="100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fld id="{DD327F93-84BD-47CF-ACA8-ED6A8A964A69}" type="slidenum">
              <a:rPr kumimoji="0" lang="it-IT" altLang="it-IT" sz="1200" b="0" i="0" u="none" strike="noStrike" kern="1200" cap="none" spc="0" normalizeH="0" baseline="0" noProof="0" smtClean="0">
                <a:ln>
                  <a:noFill/>
                </a:ln>
                <a:solidFill>
                  <a:srgbClr val="000000"/>
                </a:solidFill>
                <a:effectLst/>
                <a:uLnTx/>
                <a:uFillTx/>
                <a:latin typeface="Arial" panose="020B0604020202020204" pitchFamily="34" charset="0"/>
                <a:ea typeface="+mn-ea"/>
              </a:rPr>
              <a:pPr marL="0" marR="0" lvl="0" indent="0" algn="r" defTabSz="457200" rtl="0" eaLnBrk="1" fontAlgn="base" latinLnBrk="0" hangingPunct="1">
                <a:lnSpc>
                  <a:spcPct val="100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t>28</a:t>
            </a:fld>
            <a:endParaRPr kumimoji="0" lang="it-IT" altLang="it-IT" sz="1200" b="0" i="0" u="none" strike="noStrike" kern="1200" cap="none" spc="0" normalizeH="0" baseline="0" noProof="0">
              <a:ln>
                <a:noFill/>
              </a:ln>
              <a:solidFill>
                <a:srgbClr val="000000"/>
              </a:solidFill>
              <a:effectLst/>
              <a:uLnTx/>
              <a:uFillTx/>
              <a:latin typeface="Arial" panose="020B0604020202020204" pitchFamily="34" charset="0"/>
              <a:ea typeface="+mn-ea"/>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9634" name="Rectangle 8">
            <a:extLst>
              <a:ext uri="{FF2B5EF4-FFF2-40B4-BE49-F238E27FC236}">
                <a16:creationId xmlns:a16="http://schemas.microsoft.com/office/drawing/2014/main" id="{FFC997D3-1647-493F-8263-F6D536B84B74}"/>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9pPr>
          </a:lstStyle>
          <a:p>
            <a:pPr marL="0" marR="0" lvl="0" indent="0" algn="r" defTabSz="457200" rtl="0" eaLnBrk="1" fontAlgn="base" latinLnBrk="0" hangingPunct="0">
              <a:lnSpc>
                <a:spcPct val="93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fld id="{3B36ABB4-2453-42D6-AE31-A8204ABC90C5}" type="slidenum">
              <a:rPr kumimoji="0" lang="it-IT" altLang="it-IT" sz="1400" b="0" i="0" u="none" strike="noStrike" kern="1200" cap="none" spc="0" normalizeH="0" baseline="0" noProof="0" smtClean="0">
                <a:ln>
                  <a:noFill/>
                </a:ln>
                <a:solidFill>
                  <a:srgbClr val="000000"/>
                </a:solidFill>
                <a:effectLst/>
                <a:uLnTx/>
                <a:uFillTx/>
                <a:latin typeface="Times New Roman" panose="02020603050405020304" pitchFamily="18" charset="0"/>
                <a:ea typeface="+mn-ea"/>
              </a:rPr>
              <a:pPr marL="0" marR="0" lvl="0" indent="0" algn="r" defTabSz="457200" rtl="0" eaLnBrk="1" fontAlgn="base" latinLnBrk="0" hangingPunct="0">
                <a:lnSpc>
                  <a:spcPct val="93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t>29</a:t>
            </a:fld>
            <a:endParaRPr kumimoji="0" lang="it-IT" altLang="it-IT" sz="1400" b="0" i="0" u="none" strike="noStrike" kern="1200" cap="none" spc="0" normalizeH="0" baseline="0" noProof="0">
              <a:ln>
                <a:noFill/>
              </a:ln>
              <a:solidFill>
                <a:srgbClr val="000000"/>
              </a:solidFill>
              <a:effectLst/>
              <a:uLnTx/>
              <a:uFillTx/>
              <a:latin typeface="Times New Roman" panose="02020603050405020304" pitchFamily="18" charset="0"/>
              <a:ea typeface="+mn-ea"/>
            </a:endParaRPr>
          </a:p>
        </p:txBody>
      </p:sp>
      <p:sp>
        <p:nvSpPr>
          <p:cNvPr id="69635" name="Rectangle 1">
            <a:extLst>
              <a:ext uri="{FF2B5EF4-FFF2-40B4-BE49-F238E27FC236}">
                <a16:creationId xmlns:a16="http://schemas.microsoft.com/office/drawing/2014/main" id="{8E61A6F8-574A-4CC6-B09E-5E41B355A072}"/>
              </a:ext>
            </a:extLst>
          </p:cNvPr>
          <p:cNvSpPr>
            <a:spLocks noGrp="1" noRot="1" noChangeAspect="1" noChangeArrowheads="1" noTextEdit="1"/>
          </p:cNvSpPr>
          <p:nvPr>
            <p:ph type="sldImg"/>
          </p:nvPr>
        </p:nvSpPr>
        <p:spPr>
          <a:xfrm>
            <a:off x="1143000" y="685800"/>
            <a:ext cx="4572000" cy="3429000"/>
          </a:xfrm>
          <a:solidFill>
            <a:srgbClr val="FFFFFF"/>
          </a:solidFill>
          <a:ln>
            <a:solidFill>
              <a:srgbClr val="000000"/>
            </a:solidFill>
            <a:miter lim="800000"/>
            <a:headEnd/>
            <a:tailEnd/>
          </a:ln>
        </p:spPr>
      </p:sp>
      <p:sp>
        <p:nvSpPr>
          <p:cNvPr id="69636" name="Rectangle 2">
            <a:extLst>
              <a:ext uri="{FF2B5EF4-FFF2-40B4-BE49-F238E27FC236}">
                <a16:creationId xmlns:a16="http://schemas.microsoft.com/office/drawing/2014/main" id="{A3F50463-15EB-4EAE-87E6-9F65F725FF22}"/>
              </a:ext>
            </a:extLst>
          </p:cNvPr>
          <p:cNvSpPr>
            <a:spLocks noGrp="1" noChangeArrowheads="1"/>
          </p:cNvSpPr>
          <p:nvPr>
            <p:ph type="body" idx="1"/>
          </p:nvPr>
        </p:nvSpPr>
        <p:spPr>
          <a:xfrm>
            <a:off x="685800" y="4343400"/>
            <a:ext cx="54864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eaLnBrk="1">
              <a:spcBef>
                <a:spcPct val="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it-IT" altLang="it-IT" sz="2000">
              <a:latin typeface="Arial" panose="020B0604020202020204" pitchFamily="34" charset="0"/>
              <a:cs typeface="DejaVu Sans" charset="0"/>
            </a:endParaRPr>
          </a:p>
        </p:txBody>
      </p:sp>
      <p:sp>
        <p:nvSpPr>
          <p:cNvPr id="69637" name="Text Box 3">
            <a:extLst>
              <a:ext uri="{FF2B5EF4-FFF2-40B4-BE49-F238E27FC236}">
                <a16:creationId xmlns:a16="http://schemas.microsoft.com/office/drawing/2014/main" id="{B0B2AF90-3C5A-4072-A795-593474648E63}"/>
              </a:ext>
            </a:extLst>
          </p:cNvPr>
          <p:cNvSpPr txBox="1">
            <a:spLocks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9pPr>
          </a:lstStyle>
          <a:p>
            <a:pPr marL="0" marR="0" lvl="0" indent="0" algn="r" defTabSz="457200" rtl="0" eaLnBrk="1" fontAlgn="base" latinLnBrk="0" hangingPunct="1">
              <a:lnSpc>
                <a:spcPct val="100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fld id="{02B30D2A-FF15-4ADD-9AED-157C05F6928F}" type="slidenum">
              <a:rPr kumimoji="0" lang="it-IT" altLang="it-IT" sz="1200" b="0" i="0" u="none" strike="noStrike" kern="1200" cap="none" spc="0" normalizeH="0" baseline="0" noProof="0" smtClean="0">
                <a:ln>
                  <a:noFill/>
                </a:ln>
                <a:solidFill>
                  <a:srgbClr val="000000"/>
                </a:solidFill>
                <a:effectLst/>
                <a:uLnTx/>
                <a:uFillTx/>
                <a:latin typeface="Arial" panose="020B0604020202020204" pitchFamily="34" charset="0"/>
                <a:ea typeface="+mn-ea"/>
              </a:rPr>
              <a:pPr marL="0" marR="0" lvl="0" indent="0" algn="r" defTabSz="457200" rtl="0" eaLnBrk="1" fontAlgn="base" latinLnBrk="0" hangingPunct="1">
                <a:lnSpc>
                  <a:spcPct val="100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t>29</a:t>
            </a:fld>
            <a:endParaRPr kumimoji="0" lang="it-IT" altLang="it-IT" sz="1200" b="0" i="0" u="none" strike="noStrike" kern="1200" cap="none" spc="0" normalizeH="0" baseline="0" noProof="0">
              <a:ln>
                <a:noFill/>
              </a:ln>
              <a:solidFill>
                <a:srgbClr val="000000"/>
              </a:solidFill>
              <a:effectLst/>
              <a:uLnTx/>
              <a:uFillTx/>
              <a:latin typeface="Arial" panose="020B0604020202020204" pitchFamily="34" charset="0"/>
              <a:ea typeface="+mn-ea"/>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1682" name="Rectangle 8">
            <a:extLst>
              <a:ext uri="{FF2B5EF4-FFF2-40B4-BE49-F238E27FC236}">
                <a16:creationId xmlns:a16="http://schemas.microsoft.com/office/drawing/2014/main" id="{D0595B79-4FFA-49F8-B0C4-DEE0DB7A236B}"/>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9pPr>
          </a:lstStyle>
          <a:p>
            <a:pPr marL="0" marR="0" lvl="0" indent="0" algn="r" defTabSz="457200" rtl="0" eaLnBrk="1" fontAlgn="base" latinLnBrk="0" hangingPunct="0">
              <a:lnSpc>
                <a:spcPct val="93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fld id="{732C06C2-EBA5-41C6-92F9-09A07C55B71F}" type="slidenum">
              <a:rPr kumimoji="0" lang="it-IT" altLang="it-IT" sz="1400" b="0" i="0" u="none" strike="noStrike" kern="1200" cap="none" spc="0" normalizeH="0" baseline="0" noProof="0" smtClean="0">
                <a:ln>
                  <a:noFill/>
                </a:ln>
                <a:solidFill>
                  <a:srgbClr val="000000"/>
                </a:solidFill>
                <a:effectLst/>
                <a:uLnTx/>
                <a:uFillTx/>
                <a:latin typeface="Times New Roman" panose="02020603050405020304" pitchFamily="18" charset="0"/>
                <a:ea typeface="+mn-ea"/>
              </a:rPr>
              <a:pPr marL="0" marR="0" lvl="0" indent="0" algn="r" defTabSz="457200" rtl="0" eaLnBrk="1" fontAlgn="base" latinLnBrk="0" hangingPunct="0">
                <a:lnSpc>
                  <a:spcPct val="93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t>30</a:t>
            </a:fld>
            <a:endParaRPr kumimoji="0" lang="it-IT" altLang="it-IT" sz="1400" b="0" i="0" u="none" strike="noStrike" kern="1200" cap="none" spc="0" normalizeH="0" baseline="0" noProof="0">
              <a:ln>
                <a:noFill/>
              </a:ln>
              <a:solidFill>
                <a:srgbClr val="000000"/>
              </a:solidFill>
              <a:effectLst/>
              <a:uLnTx/>
              <a:uFillTx/>
              <a:latin typeface="Times New Roman" panose="02020603050405020304" pitchFamily="18" charset="0"/>
              <a:ea typeface="+mn-ea"/>
            </a:endParaRPr>
          </a:p>
        </p:txBody>
      </p:sp>
      <p:sp>
        <p:nvSpPr>
          <p:cNvPr id="71683" name="Rectangle 1">
            <a:extLst>
              <a:ext uri="{FF2B5EF4-FFF2-40B4-BE49-F238E27FC236}">
                <a16:creationId xmlns:a16="http://schemas.microsoft.com/office/drawing/2014/main" id="{007838E5-B872-4C54-BE21-A37EF9986B3A}"/>
              </a:ext>
            </a:extLst>
          </p:cNvPr>
          <p:cNvSpPr>
            <a:spLocks noGrp="1" noRot="1" noChangeAspect="1" noChangeArrowheads="1" noTextEdit="1"/>
          </p:cNvSpPr>
          <p:nvPr>
            <p:ph type="sldImg"/>
          </p:nvPr>
        </p:nvSpPr>
        <p:spPr>
          <a:xfrm>
            <a:off x="1143000" y="685800"/>
            <a:ext cx="4572000" cy="3429000"/>
          </a:xfrm>
          <a:solidFill>
            <a:srgbClr val="FFFFFF"/>
          </a:solidFill>
          <a:ln>
            <a:solidFill>
              <a:srgbClr val="000000"/>
            </a:solidFill>
            <a:miter lim="800000"/>
            <a:headEnd/>
            <a:tailEnd/>
          </a:ln>
        </p:spPr>
      </p:sp>
      <p:sp>
        <p:nvSpPr>
          <p:cNvPr id="71684" name="Rectangle 2">
            <a:extLst>
              <a:ext uri="{FF2B5EF4-FFF2-40B4-BE49-F238E27FC236}">
                <a16:creationId xmlns:a16="http://schemas.microsoft.com/office/drawing/2014/main" id="{6C58F92A-6B69-4636-B6A3-E5654F281D33}"/>
              </a:ext>
            </a:extLst>
          </p:cNvPr>
          <p:cNvSpPr>
            <a:spLocks noGrp="1" noChangeArrowheads="1"/>
          </p:cNvSpPr>
          <p:nvPr>
            <p:ph type="body" idx="1"/>
          </p:nvPr>
        </p:nvSpPr>
        <p:spPr>
          <a:xfrm>
            <a:off x="685800" y="4343400"/>
            <a:ext cx="54864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eaLnBrk="1">
              <a:spcBef>
                <a:spcPct val="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it-IT" altLang="it-IT" sz="2000">
              <a:latin typeface="Arial" panose="020B0604020202020204" pitchFamily="34" charset="0"/>
              <a:cs typeface="DejaVu Sans" charset="0"/>
            </a:endParaRPr>
          </a:p>
        </p:txBody>
      </p:sp>
      <p:sp>
        <p:nvSpPr>
          <p:cNvPr id="71685" name="Text Box 3">
            <a:extLst>
              <a:ext uri="{FF2B5EF4-FFF2-40B4-BE49-F238E27FC236}">
                <a16:creationId xmlns:a16="http://schemas.microsoft.com/office/drawing/2014/main" id="{4DAC723B-2089-4CB1-A0E1-7298D5208849}"/>
              </a:ext>
            </a:extLst>
          </p:cNvPr>
          <p:cNvSpPr txBox="1">
            <a:spLocks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9pPr>
          </a:lstStyle>
          <a:p>
            <a:pPr marL="0" marR="0" lvl="0" indent="0" algn="r" defTabSz="457200" rtl="0" eaLnBrk="1" fontAlgn="base" latinLnBrk="0" hangingPunct="1">
              <a:lnSpc>
                <a:spcPct val="100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fld id="{C4014319-2463-44B6-869D-CB98DA9AC4AC}" type="slidenum">
              <a:rPr kumimoji="0" lang="it-IT" altLang="it-IT" sz="1200" b="0" i="0" u="none" strike="noStrike" kern="1200" cap="none" spc="0" normalizeH="0" baseline="0" noProof="0" smtClean="0">
                <a:ln>
                  <a:noFill/>
                </a:ln>
                <a:solidFill>
                  <a:srgbClr val="000000"/>
                </a:solidFill>
                <a:effectLst/>
                <a:uLnTx/>
                <a:uFillTx/>
                <a:latin typeface="Arial" panose="020B0604020202020204" pitchFamily="34" charset="0"/>
                <a:ea typeface="+mn-ea"/>
              </a:rPr>
              <a:pPr marL="0" marR="0" lvl="0" indent="0" algn="r" defTabSz="457200" rtl="0" eaLnBrk="1" fontAlgn="base" latinLnBrk="0" hangingPunct="1">
                <a:lnSpc>
                  <a:spcPct val="100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t>30</a:t>
            </a:fld>
            <a:endParaRPr kumimoji="0" lang="it-IT" altLang="it-IT" sz="1200" b="0" i="0" u="none" strike="noStrike" kern="1200" cap="none" spc="0" normalizeH="0" baseline="0" noProof="0">
              <a:ln>
                <a:noFill/>
              </a:ln>
              <a:solidFill>
                <a:srgbClr val="000000"/>
              </a:solidFill>
              <a:effectLst/>
              <a:uLnTx/>
              <a:uFillTx/>
              <a:latin typeface="Arial" panose="020B0604020202020204" pitchFamily="34" charset="0"/>
              <a:ea typeface="+mn-ea"/>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0114" name="Rectangle 8">
            <a:extLst>
              <a:ext uri="{FF2B5EF4-FFF2-40B4-BE49-F238E27FC236}">
                <a16:creationId xmlns:a16="http://schemas.microsoft.com/office/drawing/2014/main" id="{7CE34222-8D26-4A26-B32B-864F1466A7EE}"/>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9pPr>
          </a:lstStyle>
          <a:p>
            <a:pPr marL="0" marR="0" lvl="0" indent="0" algn="r" defTabSz="457200" rtl="0" eaLnBrk="1" fontAlgn="base" latinLnBrk="0" hangingPunct="0">
              <a:lnSpc>
                <a:spcPct val="93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fld id="{5D81D7E2-8559-49FD-9313-30632F920242}" type="slidenum">
              <a:rPr kumimoji="0" lang="it-IT" altLang="it-IT" sz="1400" b="0" i="0" u="none" strike="noStrike" kern="1200" cap="none" spc="0" normalizeH="0" baseline="0" noProof="0" smtClean="0">
                <a:ln>
                  <a:noFill/>
                </a:ln>
                <a:solidFill>
                  <a:srgbClr val="000000"/>
                </a:solidFill>
                <a:effectLst/>
                <a:uLnTx/>
                <a:uFillTx/>
                <a:latin typeface="Times New Roman" panose="02020603050405020304" pitchFamily="18" charset="0"/>
                <a:ea typeface="+mn-ea"/>
              </a:rPr>
              <a:pPr marL="0" marR="0" lvl="0" indent="0" algn="r" defTabSz="457200" rtl="0" eaLnBrk="1" fontAlgn="base" latinLnBrk="0" hangingPunct="0">
                <a:lnSpc>
                  <a:spcPct val="93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t>31</a:t>
            </a:fld>
            <a:endParaRPr kumimoji="0" lang="it-IT" altLang="it-IT" sz="1400" b="0" i="0" u="none" strike="noStrike" kern="1200" cap="none" spc="0" normalizeH="0" baseline="0" noProof="0">
              <a:ln>
                <a:noFill/>
              </a:ln>
              <a:solidFill>
                <a:srgbClr val="000000"/>
              </a:solidFill>
              <a:effectLst/>
              <a:uLnTx/>
              <a:uFillTx/>
              <a:latin typeface="Times New Roman" panose="02020603050405020304" pitchFamily="18" charset="0"/>
              <a:ea typeface="+mn-ea"/>
            </a:endParaRPr>
          </a:p>
        </p:txBody>
      </p:sp>
      <p:sp>
        <p:nvSpPr>
          <p:cNvPr id="90115" name="Text Box 1">
            <a:extLst>
              <a:ext uri="{FF2B5EF4-FFF2-40B4-BE49-F238E27FC236}">
                <a16:creationId xmlns:a16="http://schemas.microsoft.com/office/drawing/2014/main" id="{3446ED6B-EDE7-4CDD-829D-1077A2A72E26}"/>
              </a:ext>
            </a:extLst>
          </p:cNvPr>
          <p:cNvSpPr txBox="1">
            <a:spLocks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9pPr>
          </a:lstStyle>
          <a:p>
            <a:pPr marL="0" marR="0" lvl="0" indent="0" algn="r" defTabSz="457200" rtl="0" eaLnBrk="1" fontAlgn="base" latinLnBrk="0" hangingPunct="1">
              <a:lnSpc>
                <a:spcPct val="100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fld id="{196FB83E-3977-4BF1-BFB3-1E8EF1F8613F}" type="slidenum">
              <a:rPr kumimoji="0" lang="it-IT" altLang="it-IT" sz="1200" b="0" i="0" u="none" strike="noStrike" kern="1200" cap="none" spc="0" normalizeH="0" baseline="0" noProof="0" smtClean="0">
                <a:ln>
                  <a:noFill/>
                </a:ln>
                <a:solidFill>
                  <a:srgbClr val="000000"/>
                </a:solidFill>
                <a:effectLst/>
                <a:uLnTx/>
                <a:uFillTx/>
                <a:latin typeface="Arial" panose="020B0604020202020204" pitchFamily="34" charset="0"/>
                <a:ea typeface="+mn-ea"/>
              </a:rPr>
              <a:pPr marL="0" marR="0" lvl="0" indent="0" algn="r" defTabSz="457200" rtl="0" eaLnBrk="1" fontAlgn="base" latinLnBrk="0" hangingPunct="1">
                <a:lnSpc>
                  <a:spcPct val="100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t>31</a:t>
            </a:fld>
            <a:endParaRPr kumimoji="0" lang="it-IT" altLang="it-IT" sz="1200" b="0" i="0" u="none" strike="noStrike" kern="1200" cap="none" spc="0" normalizeH="0" baseline="0" noProof="0">
              <a:ln>
                <a:noFill/>
              </a:ln>
              <a:solidFill>
                <a:srgbClr val="000000"/>
              </a:solidFill>
              <a:effectLst/>
              <a:uLnTx/>
              <a:uFillTx/>
              <a:latin typeface="Arial" panose="020B0604020202020204" pitchFamily="34" charset="0"/>
              <a:ea typeface="+mn-ea"/>
            </a:endParaRPr>
          </a:p>
        </p:txBody>
      </p:sp>
      <p:sp>
        <p:nvSpPr>
          <p:cNvPr id="90116" name="Rectangle 2">
            <a:extLst>
              <a:ext uri="{FF2B5EF4-FFF2-40B4-BE49-F238E27FC236}">
                <a16:creationId xmlns:a16="http://schemas.microsoft.com/office/drawing/2014/main" id="{384380EA-3873-4963-9984-B3F0420F90ED}"/>
              </a:ext>
            </a:extLst>
          </p:cNvPr>
          <p:cNvSpPr>
            <a:spLocks noGrp="1" noRot="1" noChangeAspect="1" noChangeArrowheads="1" noTextEdit="1"/>
          </p:cNvSpPr>
          <p:nvPr>
            <p:ph type="sldImg"/>
          </p:nvPr>
        </p:nvSpPr>
        <p:spPr>
          <a:xfrm>
            <a:off x="1143000" y="685800"/>
            <a:ext cx="4572000" cy="3429000"/>
          </a:xfrm>
          <a:solidFill>
            <a:srgbClr val="FFFFFF"/>
          </a:solidFill>
          <a:ln>
            <a:solidFill>
              <a:srgbClr val="000000"/>
            </a:solidFill>
            <a:miter lim="800000"/>
            <a:headEnd/>
            <a:tailEnd/>
          </a:ln>
        </p:spPr>
      </p:sp>
      <p:sp>
        <p:nvSpPr>
          <p:cNvPr id="90117" name="Rectangle 3">
            <a:extLst>
              <a:ext uri="{FF2B5EF4-FFF2-40B4-BE49-F238E27FC236}">
                <a16:creationId xmlns:a16="http://schemas.microsoft.com/office/drawing/2014/main" id="{088CE9F5-E0E4-40CC-9AAB-5419F6C81FF8}"/>
              </a:ext>
            </a:extLst>
          </p:cNvPr>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eaLnBrk="1">
              <a:spcBef>
                <a:spcPct val="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it-IT" altLang="it-IT" sz="2000">
              <a:latin typeface="Arial" panose="020B0604020202020204" pitchFamily="34" charset="0"/>
              <a:cs typeface="DejaVu Sans"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3186" name="Rectangle 8">
            <a:extLst>
              <a:ext uri="{FF2B5EF4-FFF2-40B4-BE49-F238E27FC236}">
                <a16:creationId xmlns:a16="http://schemas.microsoft.com/office/drawing/2014/main" id="{257540B0-D5A1-497D-8D05-20E6D68DDA0E}"/>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9pPr>
          </a:lstStyle>
          <a:p>
            <a:pPr marL="0" marR="0" lvl="0" indent="0" algn="r" defTabSz="457200" rtl="0" eaLnBrk="1" fontAlgn="base" latinLnBrk="0" hangingPunct="0">
              <a:lnSpc>
                <a:spcPct val="93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fld id="{237660BA-95E1-41FC-AA0A-43E6B3178187}" type="slidenum">
              <a:rPr kumimoji="0" lang="it-IT" altLang="it-IT" sz="1400" b="0" i="0" u="none" strike="noStrike" kern="1200" cap="none" spc="0" normalizeH="0" baseline="0" noProof="0" smtClean="0">
                <a:ln>
                  <a:noFill/>
                </a:ln>
                <a:solidFill>
                  <a:srgbClr val="000000"/>
                </a:solidFill>
                <a:effectLst/>
                <a:uLnTx/>
                <a:uFillTx/>
                <a:latin typeface="Times New Roman" panose="02020603050405020304" pitchFamily="18" charset="0"/>
                <a:ea typeface="+mn-ea"/>
              </a:rPr>
              <a:pPr marL="0" marR="0" lvl="0" indent="0" algn="r" defTabSz="457200" rtl="0" eaLnBrk="1" fontAlgn="base" latinLnBrk="0" hangingPunct="0">
                <a:lnSpc>
                  <a:spcPct val="93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t>32</a:t>
            </a:fld>
            <a:endParaRPr kumimoji="0" lang="it-IT" altLang="it-IT" sz="1400" b="0" i="0" u="none" strike="noStrike" kern="1200" cap="none" spc="0" normalizeH="0" baseline="0" noProof="0">
              <a:ln>
                <a:noFill/>
              </a:ln>
              <a:solidFill>
                <a:srgbClr val="000000"/>
              </a:solidFill>
              <a:effectLst/>
              <a:uLnTx/>
              <a:uFillTx/>
              <a:latin typeface="Times New Roman" panose="02020603050405020304" pitchFamily="18" charset="0"/>
              <a:ea typeface="+mn-ea"/>
            </a:endParaRPr>
          </a:p>
        </p:txBody>
      </p:sp>
      <p:sp>
        <p:nvSpPr>
          <p:cNvPr id="93187" name="Text Box 1">
            <a:extLst>
              <a:ext uri="{FF2B5EF4-FFF2-40B4-BE49-F238E27FC236}">
                <a16:creationId xmlns:a16="http://schemas.microsoft.com/office/drawing/2014/main" id="{3A7DB60B-61DA-47D9-92A5-B1DDE282CDBC}"/>
              </a:ext>
            </a:extLst>
          </p:cNvPr>
          <p:cNvSpPr txBox="1">
            <a:spLocks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9pPr>
          </a:lstStyle>
          <a:p>
            <a:pPr marL="0" marR="0" lvl="0" indent="0" algn="r" defTabSz="457200" rtl="0" eaLnBrk="1" fontAlgn="base" latinLnBrk="0" hangingPunct="1">
              <a:lnSpc>
                <a:spcPct val="100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fld id="{2C9ECD22-DFBC-4AF0-867D-9180104A644E}" type="slidenum">
              <a:rPr kumimoji="0" lang="it-IT" altLang="it-IT" sz="1200" b="0" i="0" u="none" strike="noStrike" kern="1200" cap="none" spc="0" normalizeH="0" baseline="0" noProof="0" smtClean="0">
                <a:ln>
                  <a:noFill/>
                </a:ln>
                <a:solidFill>
                  <a:srgbClr val="000000"/>
                </a:solidFill>
                <a:effectLst/>
                <a:uLnTx/>
                <a:uFillTx/>
                <a:latin typeface="Arial" panose="020B0604020202020204" pitchFamily="34" charset="0"/>
                <a:ea typeface="+mn-ea"/>
              </a:rPr>
              <a:pPr marL="0" marR="0" lvl="0" indent="0" algn="r" defTabSz="457200" rtl="0" eaLnBrk="1" fontAlgn="base" latinLnBrk="0" hangingPunct="1">
                <a:lnSpc>
                  <a:spcPct val="100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t>32</a:t>
            </a:fld>
            <a:endParaRPr kumimoji="0" lang="it-IT" altLang="it-IT" sz="1200" b="0" i="0" u="none" strike="noStrike" kern="1200" cap="none" spc="0" normalizeH="0" baseline="0" noProof="0">
              <a:ln>
                <a:noFill/>
              </a:ln>
              <a:solidFill>
                <a:srgbClr val="000000"/>
              </a:solidFill>
              <a:effectLst/>
              <a:uLnTx/>
              <a:uFillTx/>
              <a:latin typeface="Arial" panose="020B0604020202020204" pitchFamily="34" charset="0"/>
              <a:ea typeface="+mn-ea"/>
            </a:endParaRPr>
          </a:p>
        </p:txBody>
      </p:sp>
      <p:sp>
        <p:nvSpPr>
          <p:cNvPr id="93188" name="Rectangle 2">
            <a:extLst>
              <a:ext uri="{FF2B5EF4-FFF2-40B4-BE49-F238E27FC236}">
                <a16:creationId xmlns:a16="http://schemas.microsoft.com/office/drawing/2014/main" id="{807228F0-D08F-4363-8258-5A0BE1E88981}"/>
              </a:ext>
            </a:extLst>
          </p:cNvPr>
          <p:cNvSpPr>
            <a:spLocks noGrp="1" noRot="1" noChangeAspect="1" noChangeArrowheads="1" noTextEdit="1"/>
          </p:cNvSpPr>
          <p:nvPr>
            <p:ph type="sldImg"/>
          </p:nvPr>
        </p:nvSpPr>
        <p:spPr>
          <a:xfrm>
            <a:off x="1143000" y="685800"/>
            <a:ext cx="4572000" cy="3429000"/>
          </a:xfrm>
          <a:solidFill>
            <a:srgbClr val="FFFFFF"/>
          </a:solidFill>
          <a:ln>
            <a:solidFill>
              <a:srgbClr val="000000"/>
            </a:solidFill>
            <a:miter lim="800000"/>
            <a:headEnd/>
            <a:tailEnd/>
          </a:ln>
        </p:spPr>
      </p:sp>
      <p:sp>
        <p:nvSpPr>
          <p:cNvPr id="93189" name="Rectangle 3">
            <a:extLst>
              <a:ext uri="{FF2B5EF4-FFF2-40B4-BE49-F238E27FC236}">
                <a16:creationId xmlns:a16="http://schemas.microsoft.com/office/drawing/2014/main" id="{97A0F9B2-202C-487C-B56D-4405FD072501}"/>
              </a:ext>
            </a:extLst>
          </p:cNvPr>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eaLnBrk="1">
              <a:spcBef>
                <a:spcPct val="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it-IT" altLang="it-IT" sz="2000">
              <a:latin typeface="Arial" panose="020B0604020202020204" pitchFamily="34" charset="0"/>
              <a:cs typeface="DejaVu Sans"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4210" name="Rectangle 8">
            <a:extLst>
              <a:ext uri="{FF2B5EF4-FFF2-40B4-BE49-F238E27FC236}">
                <a16:creationId xmlns:a16="http://schemas.microsoft.com/office/drawing/2014/main" id="{14856C1D-4668-4CB2-AED3-1BBCF1A2299E}"/>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9pPr>
          </a:lstStyle>
          <a:p>
            <a:pPr marL="0" marR="0" lvl="0" indent="0" algn="r" defTabSz="457200" rtl="0" eaLnBrk="1" fontAlgn="base" latinLnBrk="0" hangingPunct="0">
              <a:lnSpc>
                <a:spcPct val="93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fld id="{A06928F8-3309-467C-BD09-D5F7E0F024E3}" type="slidenum">
              <a:rPr kumimoji="0" lang="it-IT" altLang="it-IT" sz="1400" b="0" i="0" u="none" strike="noStrike" kern="1200" cap="none" spc="0" normalizeH="0" baseline="0" noProof="0" smtClean="0">
                <a:ln>
                  <a:noFill/>
                </a:ln>
                <a:solidFill>
                  <a:srgbClr val="000000"/>
                </a:solidFill>
                <a:effectLst/>
                <a:uLnTx/>
                <a:uFillTx/>
                <a:latin typeface="Times New Roman" panose="02020603050405020304" pitchFamily="18" charset="0"/>
                <a:ea typeface="+mn-ea"/>
              </a:rPr>
              <a:pPr marL="0" marR="0" lvl="0" indent="0" algn="r" defTabSz="457200" rtl="0" eaLnBrk="1" fontAlgn="base" latinLnBrk="0" hangingPunct="0">
                <a:lnSpc>
                  <a:spcPct val="93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t>33</a:t>
            </a:fld>
            <a:endParaRPr kumimoji="0" lang="it-IT" altLang="it-IT" sz="1400" b="0" i="0" u="none" strike="noStrike" kern="1200" cap="none" spc="0" normalizeH="0" baseline="0" noProof="0">
              <a:ln>
                <a:noFill/>
              </a:ln>
              <a:solidFill>
                <a:srgbClr val="000000"/>
              </a:solidFill>
              <a:effectLst/>
              <a:uLnTx/>
              <a:uFillTx/>
              <a:latin typeface="Times New Roman" panose="02020603050405020304" pitchFamily="18" charset="0"/>
              <a:ea typeface="+mn-ea"/>
            </a:endParaRPr>
          </a:p>
        </p:txBody>
      </p:sp>
      <p:sp>
        <p:nvSpPr>
          <p:cNvPr id="94211" name="Rectangle 1">
            <a:extLst>
              <a:ext uri="{FF2B5EF4-FFF2-40B4-BE49-F238E27FC236}">
                <a16:creationId xmlns:a16="http://schemas.microsoft.com/office/drawing/2014/main" id="{38E4F608-2AF1-4D47-BAD5-37771910600A}"/>
              </a:ext>
            </a:extLst>
          </p:cNvPr>
          <p:cNvSpPr>
            <a:spLocks noGrp="1" noRot="1" noChangeAspect="1" noChangeArrowheads="1" noTextEdit="1"/>
          </p:cNvSpPr>
          <p:nvPr>
            <p:ph type="sldImg"/>
          </p:nvPr>
        </p:nvSpPr>
        <p:spPr>
          <a:xfrm>
            <a:off x="1371600" y="754063"/>
            <a:ext cx="5029200" cy="3771900"/>
          </a:xfrm>
          <a:solidFill>
            <a:srgbClr val="FFFFFF"/>
          </a:solidFill>
          <a:ln>
            <a:solidFill>
              <a:srgbClr val="000000"/>
            </a:solidFill>
            <a:miter lim="800000"/>
            <a:headEnd/>
            <a:tailEnd/>
          </a:ln>
        </p:spPr>
      </p:sp>
      <p:sp>
        <p:nvSpPr>
          <p:cNvPr id="94212" name="Rectangle 2">
            <a:extLst>
              <a:ext uri="{FF2B5EF4-FFF2-40B4-BE49-F238E27FC236}">
                <a16:creationId xmlns:a16="http://schemas.microsoft.com/office/drawing/2014/main" id="{901E6CC5-FA44-4D85-B94E-C708454892E7}"/>
              </a:ext>
            </a:extLst>
          </p:cNvPr>
          <p:cNvSpPr>
            <a:spLocks noGrp="1" noChangeArrowheads="1"/>
          </p:cNvSpPr>
          <p:nvPr>
            <p:ph type="body" idx="1"/>
          </p:nvPr>
        </p:nvSpPr>
        <p:spPr>
          <a:xfrm>
            <a:off x="777875" y="4776788"/>
            <a:ext cx="6215063" cy="45227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it-IT" altLang="it-IT">
              <a:latin typeface="Times New Roman" panose="02020603050405020304" pitchFamily="18"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Slide Image Placeholder 1">
            <a:extLst>
              <a:ext uri="{FF2B5EF4-FFF2-40B4-BE49-F238E27FC236}">
                <a16:creationId xmlns:a16="http://schemas.microsoft.com/office/drawing/2014/main" id="{B828824F-493D-4E5C-A234-98F747610AC1}"/>
              </a:ext>
            </a:extLst>
          </p:cNvPr>
          <p:cNvSpPr>
            <a:spLocks noGrp="1" noRot="1" noChangeAspect="1" noTextEdit="1"/>
          </p:cNvSpPr>
          <p:nvPr>
            <p:ph type="sldImg"/>
          </p:nvPr>
        </p:nvSpPr>
        <p:spPr>
          <a:ln/>
        </p:spPr>
      </p:sp>
      <p:sp>
        <p:nvSpPr>
          <p:cNvPr id="91139" name="Notes Placeholder 2">
            <a:extLst>
              <a:ext uri="{FF2B5EF4-FFF2-40B4-BE49-F238E27FC236}">
                <a16:creationId xmlns:a16="http://schemas.microsoft.com/office/drawing/2014/main" id="{D820B117-522E-4EF8-82C5-7A5049D00A5E}"/>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it-IT" altLang="it-IT">
              <a:latin typeface="Times New Roman" panose="02020603050405020304" pitchFamily="18" charset="0"/>
            </a:endParaRPr>
          </a:p>
        </p:txBody>
      </p:sp>
      <p:sp>
        <p:nvSpPr>
          <p:cNvPr id="91140" name="Slide Number Placeholder 3">
            <a:extLst>
              <a:ext uri="{FF2B5EF4-FFF2-40B4-BE49-F238E27FC236}">
                <a16:creationId xmlns:a16="http://schemas.microsoft.com/office/drawing/2014/main" id="{04AAFD91-5414-468B-B487-D151F6A656A7}"/>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Times New Roman" panose="02020603050405020304" pitchFamily="18" charset="0"/>
              </a:defRPr>
            </a:lvl1pPr>
            <a:lvl2pPr marL="742950" indent="-285750" defTabSz="966788">
              <a:defRPr sz="2400">
                <a:solidFill>
                  <a:schemeClr val="tx1"/>
                </a:solidFill>
                <a:latin typeface="Times New Roman" panose="02020603050405020304" pitchFamily="18" charset="0"/>
              </a:defRPr>
            </a:lvl2pPr>
            <a:lvl3pPr marL="1143000" indent="-228600" defTabSz="966788">
              <a:defRPr sz="2400">
                <a:solidFill>
                  <a:schemeClr val="tx1"/>
                </a:solidFill>
                <a:latin typeface="Times New Roman" panose="02020603050405020304" pitchFamily="18" charset="0"/>
              </a:defRPr>
            </a:lvl3pPr>
            <a:lvl4pPr marL="1600200" indent="-228600" defTabSz="966788">
              <a:defRPr sz="2400">
                <a:solidFill>
                  <a:schemeClr val="tx1"/>
                </a:solidFill>
                <a:latin typeface="Times New Roman" panose="02020603050405020304" pitchFamily="18" charset="0"/>
              </a:defRPr>
            </a:lvl4pPr>
            <a:lvl5pPr marL="2057400" indent="-228600" defTabSz="966788">
              <a:defRPr sz="2400">
                <a:solidFill>
                  <a:schemeClr val="tx1"/>
                </a:solidFill>
                <a:latin typeface="Times New Roman" panose="02020603050405020304" pitchFamily="18" charset="0"/>
              </a:defRPr>
            </a:lvl5pPr>
            <a:lvl6pPr marL="2514600" indent="-228600" defTabSz="966788"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966788"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966788"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966788"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r" defTabSz="966788" rtl="0" eaLnBrk="0" fontAlgn="base" latinLnBrk="0" hangingPunct="0">
              <a:lnSpc>
                <a:spcPct val="100000"/>
              </a:lnSpc>
              <a:spcBef>
                <a:spcPct val="0"/>
              </a:spcBef>
              <a:spcAft>
                <a:spcPct val="0"/>
              </a:spcAft>
              <a:buClrTx/>
              <a:buSzTx/>
              <a:buFontTx/>
              <a:buNone/>
              <a:tabLst/>
              <a:defRPr/>
            </a:pPr>
            <a:fld id="{A4ADDAB5-3407-4D46-BC5E-F3587FF0BEB6}" type="slidenum">
              <a:rPr kumimoji="0" lang="it-IT" altLang="it-IT" sz="13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rPr>
              <a:pPr marL="0" marR="0" lvl="0" indent="0" algn="r" defTabSz="966788" rtl="0" eaLnBrk="0" fontAlgn="base" latinLnBrk="0" hangingPunct="0">
                <a:lnSpc>
                  <a:spcPct val="100000"/>
                </a:lnSpc>
                <a:spcBef>
                  <a:spcPct val="0"/>
                </a:spcBef>
                <a:spcAft>
                  <a:spcPct val="0"/>
                </a:spcAft>
                <a:buClrTx/>
                <a:buSzTx/>
                <a:buFontTx/>
                <a:buNone/>
                <a:tabLst/>
                <a:defRPr/>
              </a:pPr>
              <a:t>14</a:t>
            </a:fld>
            <a:endParaRPr kumimoji="0" lang="it-IT" altLang="it-IT" sz="13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5234" name="Rectangle 8">
            <a:extLst>
              <a:ext uri="{FF2B5EF4-FFF2-40B4-BE49-F238E27FC236}">
                <a16:creationId xmlns:a16="http://schemas.microsoft.com/office/drawing/2014/main" id="{9E50CBA8-5EE3-4DFB-BD7B-01852963FD57}"/>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9pPr>
          </a:lstStyle>
          <a:p>
            <a:pPr marL="0" marR="0" lvl="0" indent="0" algn="r" defTabSz="457200" rtl="0" eaLnBrk="1" fontAlgn="base" latinLnBrk="0" hangingPunct="0">
              <a:lnSpc>
                <a:spcPct val="93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fld id="{85C20187-9EED-499E-A616-E7AF50B1DBD1}" type="slidenum">
              <a:rPr kumimoji="0" lang="it-IT" altLang="it-IT" sz="1400" b="0" i="0" u="none" strike="noStrike" kern="1200" cap="none" spc="0" normalizeH="0" baseline="0" noProof="0" smtClean="0">
                <a:ln>
                  <a:noFill/>
                </a:ln>
                <a:solidFill>
                  <a:srgbClr val="000000"/>
                </a:solidFill>
                <a:effectLst/>
                <a:uLnTx/>
                <a:uFillTx/>
                <a:latin typeface="Times New Roman" panose="02020603050405020304" pitchFamily="18" charset="0"/>
                <a:ea typeface="+mn-ea"/>
              </a:rPr>
              <a:pPr marL="0" marR="0" lvl="0" indent="0" algn="r" defTabSz="457200" rtl="0" eaLnBrk="1" fontAlgn="base" latinLnBrk="0" hangingPunct="0">
                <a:lnSpc>
                  <a:spcPct val="93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t>34</a:t>
            </a:fld>
            <a:endParaRPr kumimoji="0" lang="it-IT" altLang="it-IT" sz="1400" b="0" i="0" u="none" strike="noStrike" kern="1200" cap="none" spc="0" normalizeH="0" baseline="0" noProof="0">
              <a:ln>
                <a:noFill/>
              </a:ln>
              <a:solidFill>
                <a:srgbClr val="000000"/>
              </a:solidFill>
              <a:effectLst/>
              <a:uLnTx/>
              <a:uFillTx/>
              <a:latin typeface="Times New Roman" panose="02020603050405020304" pitchFamily="18" charset="0"/>
              <a:ea typeface="+mn-ea"/>
            </a:endParaRPr>
          </a:p>
        </p:txBody>
      </p:sp>
      <p:sp>
        <p:nvSpPr>
          <p:cNvPr id="95235" name="Rectangle 1">
            <a:extLst>
              <a:ext uri="{FF2B5EF4-FFF2-40B4-BE49-F238E27FC236}">
                <a16:creationId xmlns:a16="http://schemas.microsoft.com/office/drawing/2014/main" id="{8DA92790-68ED-4B5F-970A-E0BF23F74B57}"/>
              </a:ext>
            </a:extLst>
          </p:cNvPr>
          <p:cNvSpPr>
            <a:spLocks noGrp="1" noRot="1" noChangeAspect="1" noChangeArrowheads="1" noTextEdit="1"/>
          </p:cNvSpPr>
          <p:nvPr>
            <p:ph type="sldImg"/>
          </p:nvPr>
        </p:nvSpPr>
        <p:spPr>
          <a:xfrm>
            <a:off x="1371600" y="754063"/>
            <a:ext cx="5029200" cy="3771900"/>
          </a:xfrm>
          <a:solidFill>
            <a:srgbClr val="FFFFFF"/>
          </a:solidFill>
          <a:ln>
            <a:solidFill>
              <a:srgbClr val="000000"/>
            </a:solidFill>
            <a:miter lim="800000"/>
            <a:headEnd/>
            <a:tailEnd/>
          </a:ln>
        </p:spPr>
      </p:sp>
      <p:sp>
        <p:nvSpPr>
          <p:cNvPr id="95236" name="Rectangle 2">
            <a:extLst>
              <a:ext uri="{FF2B5EF4-FFF2-40B4-BE49-F238E27FC236}">
                <a16:creationId xmlns:a16="http://schemas.microsoft.com/office/drawing/2014/main" id="{53DDFC8E-544A-469D-B52E-B1D41C348433}"/>
              </a:ext>
            </a:extLst>
          </p:cNvPr>
          <p:cNvSpPr>
            <a:spLocks noGrp="1" noChangeArrowheads="1"/>
          </p:cNvSpPr>
          <p:nvPr>
            <p:ph type="body" idx="1"/>
          </p:nvPr>
        </p:nvSpPr>
        <p:spPr>
          <a:xfrm>
            <a:off x="777875" y="4776788"/>
            <a:ext cx="6215063" cy="45227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it-IT" altLang="it-IT">
              <a:latin typeface="Times New Roman" panose="02020603050405020304" pitchFamily="18"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6258" name="Rectangle 8">
            <a:extLst>
              <a:ext uri="{FF2B5EF4-FFF2-40B4-BE49-F238E27FC236}">
                <a16:creationId xmlns:a16="http://schemas.microsoft.com/office/drawing/2014/main" id="{F356DE36-1180-4DF9-9B8C-3DB0FBEFFA0B}"/>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9pPr>
          </a:lstStyle>
          <a:p>
            <a:pPr marL="0" marR="0" lvl="0" indent="0" algn="r" defTabSz="457200" rtl="0" eaLnBrk="1" fontAlgn="base" latinLnBrk="0" hangingPunct="0">
              <a:lnSpc>
                <a:spcPct val="93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fld id="{06816FD1-4724-4FE1-83DF-CD7889741894}" type="slidenum">
              <a:rPr kumimoji="0" lang="it-IT" altLang="it-IT" sz="1400" b="0" i="0" u="none" strike="noStrike" kern="1200" cap="none" spc="0" normalizeH="0" baseline="0" noProof="0" smtClean="0">
                <a:ln>
                  <a:noFill/>
                </a:ln>
                <a:solidFill>
                  <a:srgbClr val="000000"/>
                </a:solidFill>
                <a:effectLst/>
                <a:uLnTx/>
                <a:uFillTx/>
                <a:latin typeface="Times New Roman" panose="02020603050405020304" pitchFamily="18" charset="0"/>
                <a:ea typeface="+mn-ea"/>
              </a:rPr>
              <a:pPr marL="0" marR="0" lvl="0" indent="0" algn="r" defTabSz="457200" rtl="0" eaLnBrk="1" fontAlgn="base" latinLnBrk="0" hangingPunct="0">
                <a:lnSpc>
                  <a:spcPct val="93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t>35</a:t>
            </a:fld>
            <a:endParaRPr kumimoji="0" lang="it-IT" altLang="it-IT" sz="1400" b="0" i="0" u="none" strike="noStrike" kern="1200" cap="none" spc="0" normalizeH="0" baseline="0" noProof="0">
              <a:ln>
                <a:noFill/>
              </a:ln>
              <a:solidFill>
                <a:srgbClr val="000000"/>
              </a:solidFill>
              <a:effectLst/>
              <a:uLnTx/>
              <a:uFillTx/>
              <a:latin typeface="Times New Roman" panose="02020603050405020304" pitchFamily="18" charset="0"/>
              <a:ea typeface="+mn-ea"/>
            </a:endParaRPr>
          </a:p>
        </p:txBody>
      </p:sp>
      <p:sp>
        <p:nvSpPr>
          <p:cNvPr id="96259" name="Text Box 1">
            <a:extLst>
              <a:ext uri="{FF2B5EF4-FFF2-40B4-BE49-F238E27FC236}">
                <a16:creationId xmlns:a16="http://schemas.microsoft.com/office/drawing/2014/main" id="{659CB191-9A23-4E2B-81D4-A44E49F4D89E}"/>
              </a:ext>
            </a:extLst>
          </p:cNvPr>
          <p:cNvSpPr txBox="1">
            <a:spLocks noChangeArrowheads="1"/>
          </p:cNvSpPr>
          <p:nvPr/>
        </p:nvSpPr>
        <p:spPr bwMode="auto">
          <a:xfrm>
            <a:off x="4402138" y="9553575"/>
            <a:ext cx="3367087"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9pPr>
          </a:lstStyle>
          <a:p>
            <a:pPr marL="0" marR="0" lvl="0" indent="0" algn="r" defTabSz="457200" rtl="0" eaLnBrk="1" fontAlgn="base" latinLnBrk="0" hangingPunct="1">
              <a:lnSpc>
                <a:spcPct val="93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fld id="{4C5F9100-D3FB-402D-91D7-22BFB30687FE}" type="slidenum">
              <a:rPr kumimoji="0" lang="it-IT" altLang="it-IT" sz="1200" b="0" i="0" u="none" strike="noStrike" kern="1200" cap="none" spc="0" normalizeH="0" baseline="0" noProof="0" smtClean="0">
                <a:ln>
                  <a:noFill/>
                </a:ln>
                <a:solidFill>
                  <a:srgbClr val="000000"/>
                </a:solidFill>
                <a:effectLst/>
                <a:uLnTx/>
                <a:uFillTx/>
                <a:latin typeface="Arial" panose="020B0604020202020204" pitchFamily="34" charset="0"/>
                <a:ea typeface="+mn-ea"/>
              </a:rPr>
              <a:pPr marL="0" marR="0" lvl="0" indent="0" algn="r" defTabSz="457200" rtl="0" eaLnBrk="1" fontAlgn="base" latinLnBrk="0" hangingPunct="1">
                <a:lnSpc>
                  <a:spcPct val="93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t>35</a:t>
            </a:fld>
            <a:endParaRPr kumimoji="0" lang="it-IT" altLang="it-IT" sz="1200" b="0" i="0" u="none" strike="noStrike" kern="1200" cap="none" spc="0" normalizeH="0" baseline="0" noProof="0">
              <a:ln>
                <a:noFill/>
              </a:ln>
              <a:solidFill>
                <a:srgbClr val="000000"/>
              </a:solidFill>
              <a:effectLst/>
              <a:uLnTx/>
              <a:uFillTx/>
              <a:latin typeface="Arial" panose="020B0604020202020204" pitchFamily="34" charset="0"/>
              <a:ea typeface="+mn-ea"/>
            </a:endParaRPr>
          </a:p>
        </p:txBody>
      </p:sp>
      <p:sp>
        <p:nvSpPr>
          <p:cNvPr id="96260" name="Rectangle 2">
            <a:extLst>
              <a:ext uri="{FF2B5EF4-FFF2-40B4-BE49-F238E27FC236}">
                <a16:creationId xmlns:a16="http://schemas.microsoft.com/office/drawing/2014/main" id="{2470A8F4-DF34-43AE-96C2-CC3AC9A54C55}"/>
              </a:ext>
            </a:extLst>
          </p:cNvPr>
          <p:cNvSpPr>
            <a:spLocks noGrp="1" noRot="1" noChangeAspect="1" noChangeArrowheads="1" noTextEdit="1"/>
          </p:cNvSpPr>
          <p:nvPr>
            <p:ph type="sldImg"/>
          </p:nvPr>
        </p:nvSpPr>
        <p:spPr>
          <a:xfrm>
            <a:off x="1371600" y="754063"/>
            <a:ext cx="5029200" cy="3771900"/>
          </a:xfrm>
          <a:solidFill>
            <a:srgbClr val="FFFFFF"/>
          </a:solidFill>
          <a:ln>
            <a:solidFill>
              <a:srgbClr val="000000"/>
            </a:solidFill>
            <a:miter lim="800000"/>
            <a:headEnd/>
            <a:tailEnd/>
          </a:ln>
        </p:spPr>
      </p:sp>
      <p:sp>
        <p:nvSpPr>
          <p:cNvPr id="96261" name="Rectangle 3">
            <a:extLst>
              <a:ext uri="{FF2B5EF4-FFF2-40B4-BE49-F238E27FC236}">
                <a16:creationId xmlns:a16="http://schemas.microsoft.com/office/drawing/2014/main" id="{E34C5C08-048E-4948-8950-7AD0CC5BD0C1}"/>
              </a:ext>
            </a:extLst>
          </p:cNvPr>
          <p:cNvSpPr>
            <a:spLocks noGrp="1" noChangeArrowheads="1"/>
          </p:cNvSpPr>
          <p:nvPr>
            <p:ph type="body" idx="1"/>
          </p:nvPr>
        </p:nvSpPr>
        <p:spPr>
          <a:xfrm>
            <a:off x="1036638" y="4776788"/>
            <a:ext cx="5699125" cy="452596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it-IT" altLang="it-IT">
              <a:latin typeface="Times New Roman" panose="02020603050405020304" pitchFamily="18" charset="0"/>
              <a:cs typeface="DejaVu Sans"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7282" name="Rectangle 8">
            <a:extLst>
              <a:ext uri="{FF2B5EF4-FFF2-40B4-BE49-F238E27FC236}">
                <a16:creationId xmlns:a16="http://schemas.microsoft.com/office/drawing/2014/main" id="{13841C1B-C679-4EEF-843B-62F51F2ED6A6}"/>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9pPr>
          </a:lstStyle>
          <a:p>
            <a:pPr marL="0" marR="0" lvl="0" indent="0" algn="r" defTabSz="457200" rtl="0" eaLnBrk="1" fontAlgn="base" latinLnBrk="0" hangingPunct="0">
              <a:lnSpc>
                <a:spcPct val="93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fld id="{23FA375C-4447-4EDC-8AD7-1C6FE558EA5E}" type="slidenum">
              <a:rPr kumimoji="0" lang="it-IT" altLang="it-IT" sz="1400" b="0" i="0" u="none" strike="noStrike" kern="1200" cap="none" spc="0" normalizeH="0" baseline="0" noProof="0" smtClean="0">
                <a:ln>
                  <a:noFill/>
                </a:ln>
                <a:solidFill>
                  <a:srgbClr val="000000"/>
                </a:solidFill>
                <a:effectLst/>
                <a:uLnTx/>
                <a:uFillTx/>
                <a:latin typeface="Times New Roman" panose="02020603050405020304" pitchFamily="18" charset="0"/>
                <a:ea typeface="+mn-ea"/>
              </a:rPr>
              <a:pPr marL="0" marR="0" lvl="0" indent="0" algn="r" defTabSz="457200" rtl="0" eaLnBrk="1" fontAlgn="base" latinLnBrk="0" hangingPunct="0">
                <a:lnSpc>
                  <a:spcPct val="93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t>36</a:t>
            </a:fld>
            <a:endParaRPr kumimoji="0" lang="it-IT" altLang="it-IT" sz="1400" b="0" i="0" u="none" strike="noStrike" kern="1200" cap="none" spc="0" normalizeH="0" baseline="0" noProof="0">
              <a:ln>
                <a:noFill/>
              </a:ln>
              <a:solidFill>
                <a:srgbClr val="000000"/>
              </a:solidFill>
              <a:effectLst/>
              <a:uLnTx/>
              <a:uFillTx/>
              <a:latin typeface="Times New Roman" panose="02020603050405020304" pitchFamily="18" charset="0"/>
              <a:ea typeface="+mn-ea"/>
            </a:endParaRPr>
          </a:p>
        </p:txBody>
      </p:sp>
      <p:sp>
        <p:nvSpPr>
          <p:cNvPr id="97283" name="Text Box 1">
            <a:extLst>
              <a:ext uri="{FF2B5EF4-FFF2-40B4-BE49-F238E27FC236}">
                <a16:creationId xmlns:a16="http://schemas.microsoft.com/office/drawing/2014/main" id="{58180F0C-6649-4C09-BE2D-D62515C0D1CD}"/>
              </a:ext>
            </a:extLst>
          </p:cNvPr>
          <p:cNvSpPr txBox="1">
            <a:spLocks noChangeArrowheads="1"/>
          </p:cNvSpPr>
          <p:nvPr/>
        </p:nvSpPr>
        <p:spPr bwMode="auto">
          <a:xfrm>
            <a:off x="4402138" y="9553575"/>
            <a:ext cx="3367087"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9pPr>
          </a:lstStyle>
          <a:p>
            <a:pPr marL="0" marR="0" lvl="0" indent="0" algn="r" defTabSz="457200" rtl="0" eaLnBrk="1" fontAlgn="base" latinLnBrk="0" hangingPunct="1">
              <a:lnSpc>
                <a:spcPct val="93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fld id="{B8036DE0-294D-422C-A27A-E11708369582}" type="slidenum">
              <a:rPr kumimoji="0" lang="it-IT" altLang="it-IT" sz="1200" b="0" i="0" u="none" strike="noStrike" kern="1200" cap="none" spc="0" normalizeH="0" baseline="0" noProof="0" smtClean="0">
                <a:ln>
                  <a:noFill/>
                </a:ln>
                <a:solidFill>
                  <a:srgbClr val="000000"/>
                </a:solidFill>
                <a:effectLst/>
                <a:uLnTx/>
                <a:uFillTx/>
                <a:latin typeface="Arial" panose="020B0604020202020204" pitchFamily="34" charset="0"/>
                <a:ea typeface="+mn-ea"/>
              </a:rPr>
              <a:pPr marL="0" marR="0" lvl="0" indent="0" algn="r" defTabSz="457200" rtl="0" eaLnBrk="1" fontAlgn="base" latinLnBrk="0" hangingPunct="1">
                <a:lnSpc>
                  <a:spcPct val="93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t>36</a:t>
            </a:fld>
            <a:endParaRPr kumimoji="0" lang="it-IT" altLang="it-IT" sz="1200" b="0" i="0" u="none" strike="noStrike" kern="1200" cap="none" spc="0" normalizeH="0" baseline="0" noProof="0">
              <a:ln>
                <a:noFill/>
              </a:ln>
              <a:solidFill>
                <a:srgbClr val="000000"/>
              </a:solidFill>
              <a:effectLst/>
              <a:uLnTx/>
              <a:uFillTx/>
              <a:latin typeface="Arial" panose="020B0604020202020204" pitchFamily="34" charset="0"/>
              <a:ea typeface="+mn-ea"/>
            </a:endParaRPr>
          </a:p>
        </p:txBody>
      </p:sp>
      <p:sp>
        <p:nvSpPr>
          <p:cNvPr id="97284" name="Rectangle 2">
            <a:extLst>
              <a:ext uri="{FF2B5EF4-FFF2-40B4-BE49-F238E27FC236}">
                <a16:creationId xmlns:a16="http://schemas.microsoft.com/office/drawing/2014/main" id="{AB01C901-0A7B-4C7F-BDC4-2844A613814D}"/>
              </a:ext>
            </a:extLst>
          </p:cNvPr>
          <p:cNvSpPr>
            <a:spLocks noGrp="1" noRot="1" noChangeAspect="1" noChangeArrowheads="1" noTextEdit="1"/>
          </p:cNvSpPr>
          <p:nvPr>
            <p:ph type="sldImg"/>
          </p:nvPr>
        </p:nvSpPr>
        <p:spPr>
          <a:xfrm>
            <a:off x="1371600" y="754063"/>
            <a:ext cx="5029200" cy="3771900"/>
          </a:xfrm>
          <a:solidFill>
            <a:srgbClr val="FFFFFF"/>
          </a:solidFill>
          <a:ln>
            <a:solidFill>
              <a:srgbClr val="000000"/>
            </a:solidFill>
            <a:miter lim="800000"/>
            <a:headEnd/>
            <a:tailEnd/>
          </a:ln>
        </p:spPr>
      </p:sp>
      <p:sp>
        <p:nvSpPr>
          <p:cNvPr id="97285" name="Rectangle 3">
            <a:extLst>
              <a:ext uri="{FF2B5EF4-FFF2-40B4-BE49-F238E27FC236}">
                <a16:creationId xmlns:a16="http://schemas.microsoft.com/office/drawing/2014/main" id="{C32432EB-0D82-47E7-9627-7581DE7D4B0A}"/>
              </a:ext>
            </a:extLst>
          </p:cNvPr>
          <p:cNvSpPr>
            <a:spLocks noGrp="1" noChangeArrowheads="1"/>
          </p:cNvSpPr>
          <p:nvPr>
            <p:ph type="body" idx="1"/>
          </p:nvPr>
        </p:nvSpPr>
        <p:spPr>
          <a:xfrm>
            <a:off x="1036638" y="4776788"/>
            <a:ext cx="5699125" cy="452596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it-IT" altLang="it-IT">
              <a:latin typeface="Times New Roman" panose="02020603050405020304" pitchFamily="18" charset="0"/>
              <a:cs typeface="DejaVu Sans"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8306" name="Rectangle 8">
            <a:extLst>
              <a:ext uri="{FF2B5EF4-FFF2-40B4-BE49-F238E27FC236}">
                <a16:creationId xmlns:a16="http://schemas.microsoft.com/office/drawing/2014/main" id="{6A0F4C55-C734-4BDE-8BE5-33957E5003F4}"/>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9pPr>
          </a:lstStyle>
          <a:p>
            <a:pPr marL="0" marR="0" lvl="0" indent="0" algn="r" defTabSz="457200" rtl="0" eaLnBrk="1" fontAlgn="base" latinLnBrk="0" hangingPunct="0">
              <a:lnSpc>
                <a:spcPct val="93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fld id="{A13BF847-83FF-46C5-94BB-6AC12C120B02}" type="slidenum">
              <a:rPr kumimoji="0" lang="it-IT" altLang="it-IT" sz="1400" b="0" i="0" u="none" strike="noStrike" kern="1200" cap="none" spc="0" normalizeH="0" baseline="0" noProof="0" smtClean="0">
                <a:ln>
                  <a:noFill/>
                </a:ln>
                <a:solidFill>
                  <a:srgbClr val="000000"/>
                </a:solidFill>
                <a:effectLst/>
                <a:uLnTx/>
                <a:uFillTx/>
                <a:latin typeface="Times New Roman" panose="02020603050405020304" pitchFamily="18" charset="0"/>
                <a:ea typeface="+mn-ea"/>
              </a:rPr>
              <a:pPr marL="0" marR="0" lvl="0" indent="0" algn="r" defTabSz="457200" rtl="0" eaLnBrk="1" fontAlgn="base" latinLnBrk="0" hangingPunct="0">
                <a:lnSpc>
                  <a:spcPct val="93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t>37</a:t>
            </a:fld>
            <a:endParaRPr kumimoji="0" lang="it-IT" altLang="it-IT" sz="1400" b="0" i="0" u="none" strike="noStrike" kern="1200" cap="none" spc="0" normalizeH="0" baseline="0" noProof="0">
              <a:ln>
                <a:noFill/>
              </a:ln>
              <a:solidFill>
                <a:srgbClr val="000000"/>
              </a:solidFill>
              <a:effectLst/>
              <a:uLnTx/>
              <a:uFillTx/>
              <a:latin typeface="Times New Roman" panose="02020603050405020304" pitchFamily="18" charset="0"/>
              <a:ea typeface="+mn-ea"/>
            </a:endParaRPr>
          </a:p>
        </p:txBody>
      </p:sp>
      <p:sp>
        <p:nvSpPr>
          <p:cNvPr id="98307" name="Rectangle 1">
            <a:extLst>
              <a:ext uri="{FF2B5EF4-FFF2-40B4-BE49-F238E27FC236}">
                <a16:creationId xmlns:a16="http://schemas.microsoft.com/office/drawing/2014/main" id="{AF43535B-41DE-48AE-8F2D-676637D6C601}"/>
              </a:ext>
            </a:extLst>
          </p:cNvPr>
          <p:cNvSpPr>
            <a:spLocks noGrp="1" noRot="1" noChangeAspect="1" noChangeArrowheads="1" noTextEdit="1"/>
          </p:cNvSpPr>
          <p:nvPr>
            <p:ph type="sldImg"/>
          </p:nvPr>
        </p:nvSpPr>
        <p:spPr>
          <a:xfrm>
            <a:off x="1371600" y="754063"/>
            <a:ext cx="5029200" cy="3771900"/>
          </a:xfrm>
          <a:solidFill>
            <a:srgbClr val="FFFFFF"/>
          </a:solidFill>
          <a:ln>
            <a:solidFill>
              <a:srgbClr val="000000"/>
            </a:solidFill>
            <a:miter lim="800000"/>
            <a:headEnd/>
            <a:tailEnd/>
          </a:ln>
        </p:spPr>
      </p:sp>
      <p:sp>
        <p:nvSpPr>
          <p:cNvPr id="98308" name="Rectangle 2">
            <a:extLst>
              <a:ext uri="{FF2B5EF4-FFF2-40B4-BE49-F238E27FC236}">
                <a16:creationId xmlns:a16="http://schemas.microsoft.com/office/drawing/2014/main" id="{C21D4E5A-586E-4985-BAEE-6C52D72460F0}"/>
              </a:ext>
            </a:extLst>
          </p:cNvPr>
          <p:cNvSpPr>
            <a:spLocks noGrp="1" noChangeArrowheads="1"/>
          </p:cNvSpPr>
          <p:nvPr>
            <p:ph type="body" idx="1"/>
          </p:nvPr>
        </p:nvSpPr>
        <p:spPr>
          <a:xfrm>
            <a:off x="777875" y="4776788"/>
            <a:ext cx="6215063" cy="45227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it-IT" altLang="it-IT">
              <a:latin typeface="Times New Roman" panose="02020603050405020304" pitchFamily="18"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Segnaposto immagine diapositiva 1">
            <a:extLst>
              <a:ext uri="{FF2B5EF4-FFF2-40B4-BE49-F238E27FC236}">
                <a16:creationId xmlns:a16="http://schemas.microsoft.com/office/drawing/2014/main" id="{19C9C6D8-27FB-4CBD-A83D-4F8968F53967}"/>
              </a:ext>
            </a:extLst>
          </p:cNvPr>
          <p:cNvSpPr>
            <a:spLocks noGrp="1" noRot="1" noChangeAspect="1" noTextEdit="1"/>
          </p:cNvSpPr>
          <p:nvPr>
            <p:ph type="sldImg"/>
          </p:nvPr>
        </p:nvSpPr>
        <p:spPr>
          <a:ln/>
        </p:spPr>
      </p:sp>
      <p:sp>
        <p:nvSpPr>
          <p:cNvPr id="7171" name="Segnaposto note 2">
            <a:extLst>
              <a:ext uri="{FF2B5EF4-FFF2-40B4-BE49-F238E27FC236}">
                <a16:creationId xmlns:a16="http://schemas.microsoft.com/office/drawing/2014/main" id="{A4C8E8AF-2B99-4635-AAD6-CE74B1AB01D2}"/>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it-IT" altLang="it-IT"/>
          </a:p>
        </p:txBody>
      </p:sp>
      <p:sp>
        <p:nvSpPr>
          <p:cNvPr id="7172" name="Segnaposto numero diapositiva 3">
            <a:extLst>
              <a:ext uri="{FF2B5EF4-FFF2-40B4-BE49-F238E27FC236}">
                <a16:creationId xmlns:a16="http://schemas.microsoft.com/office/drawing/2014/main" id="{D376B7B7-0877-4DF7-B070-44D4563ED79A}"/>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sz="1200">
                <a:solidFill>
                  <a:schemeClr val="tx1"/>
                </a:solidFill>
                <a:latin typeface="Times New Roman" panose="02020603050405020304" pitchFamily="18" charset="0"/>
              </a:defRPr>
            </a:lvl1pPr>
            <a:lvl2pPr marL="742950" indent="-285750" defTabSz="955675">
              <a:spcBef>
                <a:spcPct val="30000"/>
              </a:spcBef>
              <a:defRPr sz="1200">
                <a:solidFill>
                  <a:schemeClr val="tx1"/>
                </a:solidFill>
                <a:latin typeface="Times New Roman" panose="02020603050405020304" pitchFamily="18" charset="0"/>
              </a:defRPr>
            </a:lvl2pPr>
            <a:lvl3pPr marL="1143000" indent="-228600" defTabSz="955675">
              <a:spcBef>
                <a:spcPct val="30000"/>
              </a:spcBef>
              <a:defRPr sz="1200">
                <a:solidFill>
                  <a:schemeClr val="tx1"/>
                </a:solidFill>
                <a:latin typeface="Times New Roman" panose="02020603050405020304" pitchFamily="18" charset="0"/>
              </a:defRPr>
            </a:lvl3pPr>
            <a:lvl4pPr marL="1600200" indent="-228600" defTabSz="955675">
              <a:spcBef>
                <a:spcPct val="30000"/>
              </a:spcBef>
              <a:defRPr sz="1200">
                <a:solidFill>
                  <a:schemeClr val="tx1"/>
                </a:solidFill>
                <a:latin typeface="Times New Roman" panose="02020603050405020304" pitchFamily="18" charset="0"/>
              </a:defRPr>
            </a:lvl4pPr>
            <a:lvl5pPr marL="2057400" indent="-228600" defTabSz="955675">
              <a:spcBef>
                <a:spcPct val="30000"/>
              </a:spcBef>
              <a:defRPr sz="1200">
                <a:solidFill>
                  <a:schemeClr val="tx1"/>
                </a:solidFill>
                <a:latin typeface="Times New Roman" panose="02020603050405020304" pitchFamily="18" charset="0"/>
              </a:defRPr>
            </a:lvl5pPr>
            <a:lvl6pPr marL="2514600" indent="-228600" defTabSz="955675"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55675"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55675"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55675"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DBEBB6CC-DC26-4381-B8AF-009E37EC683F}" type="slidenum">
              <a:rPr lang="it-IT" altLang="it-IT" sz="1300"/>
              <a:pPr>
                <a:spcBef>
                  <a:spcPct val="0"/>
                </a:spcBef>
              </a:pPr>
              <a:t>38</a:t>
            </a:fld>
            <a:endParaRPr lang="it-IT" altLang="it-IT" sz="130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egnaposto immagine diapositiva 1">
            <a:extLst>
              <a:ext uri="{FF2B5EF4-FFF2-40B4-BE49-F238E27FC236}">
                <a16:creationId xmlns:a16="http://schemas.microsoft.com/office/drawing/2014/main" id="{08441AFA-C45D-4F5C-8B13-95C9BAE3FD26}"/>
              </a:ext>
            </a:extLst>
          </p:cNvPr>
          <p:cNvSpPr>
            <a:spLocks noGrp="1" noRot="1" noChangeAspect="1" noTextEdit="1"/>
          </p:cNvSpPr>
          <p:nvPr>
            <p:ph type="sldImg"/>
          </p:nvPr>
        </p:nvSpPr>
        <p:spPr>
          <a:ln/>
        </p:spPr>
      </p:sp>
      <p:sp>
        <p:nvSpPr>
          <p:cNvPr id="9219" name="Segnaposto note 2">
            <a:extLst>
              <a:ext uri="{FF2B5EF4-FFF2-40B4-BE49-F238E27FC236}">
                <a16:creationId xmlns:a16="http://schemas.microsoft.com/office/drawing/2014/main" id="{234D07FB-108B-4ECF-908E-A8F5114EBF2D}"/>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it-IT" altLang="it-IT"/>
          </a:p>
        </p:txBody>
      </p:sp>
      <p:sp>
        <p:nvSpPr>
          <p:cNvPr id="9220" name="Segnaposto numero diapositiva 3">
            <a:extLst>
              <a:ext uri="{FF2B5EF4-FFF2-40B4-BE49-F238E27FC236}">
                <a16:creationId xmlns:a16="http://schemas.microsoft.com/office/drawing/2014/main" id="{CBB3C86F-5D74-49CA-8C33-743E96F8DC7B}"/>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sz="1200">
                <a:solidFill>
                  <a:schemeClr val="tx1"/>
                </a:solidFill>
                <a:latin typeface="Times New Roman" panose="02020603050405020304" pitchFamily="18" charset="0"/>
              </a:defRPr>
            </a:lvl1pPr>
            <a:lvl2pPr marL="742950" indent="-285750" defTabSz="955675">
              <a:spcBef>
                <a:spcPct val="30000"/>
              </a:spcBef>
              <a:defRPr sz="1200">
                <a:solidFill>
                  <a:schemeClr val="tx1"/>
                </a:solidFill>
                <a:latin typeface="Times New Roman" panose="02020603050405020304" pitchFamily="18" charset="0"/>
              </a:defRPr>
            </a:lvl2pPr>
            <a:lvl3pPr marL="1143000" indent="-228600" defTabSz="955675">
              <a:spcBef>
                <a:spcPct val="30000"/>
              </a:spcBef>
              <a:defRPr sz="1200">
                <a:solidFill>
                  <a:schemeClr val="tx1"/>
                </a:solidFill>
                <a:latin typeface="Times New Roman" panose="02020603050405020304" pitchFamily="18" charset="0"/>
              </a:defRPr>
            </a:lvl3pPr>
            <a:lvl4pPr marL="1600200" indent="-228600" defTabSz="955675">
              <a:spcBef>
                <a:spcPct val="30000"/>
              </a:spcBef>
              <a:defRPr sz="1200">
                <a:solidFill>
                  <a:schemeClr val="tx1"/>
                </a:solidFill>
                <a:latin typeface="Times New Roman" panose="02020603050405020304" pitchFamily="18" charset="0"/>
              </a:defRPr>
            </a:lvl4pPr>
            <a:lvl5pPr marL="2057400" indent="-228600" defTabSz="955675">
              <a:spcBef>
                <a:spcPct val="30000"/>
              </a:spcBef>
              <a:defRPr sz="1200">
                <a:solidFill>
                  <a:schemeClr val="tx1"/>
                </a:solidFill>
                <a:latin typeface="Times New Roman" panose="02020603050405020304" pitchFamily="18" charset="0"/>
              </a:defRPr>
            </a:lvl5pPr>
            <a:lvl6pPr marL="2514600" indent="-228600" defTabSz="955675"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55675"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55675"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55675"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78F61E47-1873-4473-A721-10FF5110A878}" type="slidenum">
              <a:rPr lang="it-IT" altLang="it-IT" sz="1300"/>
              <a:pPr>
                <a:spcBef>
                  <a:spcPct val="0"/>
                </a:spcBef>
              </a:pPr>
              <a:t>40</a:t>
            </a:fld>
            <a:endParaRPr lang="it-IT" altLang="it-IT" sz="130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Segnaposto immagine diapositiva 1">
            <a:extLst>
              <a:ext uri="{FF2B5EF4-FFF2-40B4-BE49-F238E27FC236}">
                <a16:creationId xmlns:a16="http://schemas.microsoft.com/office/drawing/2014/main" id="{38824F8E-BCE8-4AFD-8C17-15072C16BCE0}"/>
              </a:ext>
            </a:extLst>
          </p:cNvPr>
          <p:cNvSpPr>
            <a:spLocks noGrp="1" noRot="1" noChangeAspect="1" noTextEdit="1"/>
          </p:cNvSpPr>
          <p:nvPr>
            <p:ph type="sldImg"/>
          </p:nvPr>
        </p:nvSpPr>
        <p:spPr>
          <a:ln/>
        </p:spPr>
      </p:sp>
      <p:sp>
        <p:nvSpPr>
          <p:cNvPr id="11267" name="Segnaposto note 2">
            <a:extLst>
              <a:ext uri="{FF2B5EF4-FFF2-40B4-BE49-F238E27FC236}">
                <a16:creationId xmlns:a16="http://schemas.microsoft.com/office/drawing/2014/main" id="{1050C009-044B-453B-BA39-350C6D0EBB9A}"/>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it-IT" altLang="it-IT"/>
          </a:p>
        </p:txBody>
      </p:sp>
      <p:sp>
        <p:nvSpPr>
          <p:cNvPr id="11268" name="Segnaposto numero diapositiva 3">
            <a:extLst>
              <a:ext uri="{FF2B5EF4-FFF2-40B4-BE49-F238E27FC236}">
                <a16:creationId xmlns:a16="http://schemas.microsoft.com/office/drawing/2014/main" id="{AAFEC1AA-5642-40CD-9714-91A877A09C13}"/>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sz="1200">
                <a:solidFill>
                  <a:schemeClr val="tx1"/>
                </a:solidFill>
                <a:latin typeface="Times New Roman" panose="02020603050405020304" pitchFamily="18" charset="0"/>
              </a:defRPr>
            </a:lvl1pPr>
            <a:lvl2pPr marL="742950" indent="-285750" defTabSz="955675">
              <a:spcBef>
                <a:spcPct val="30000"/>
              </a:spcBef>
              <a:defRPr sz="1200">
                <a:solidFill>
                  <a:schemeClr val="tx1"/>
                </a:solidFill>
                <a:latin typeface="Times New Roman" panose="02020603050405020304" pitchFamily="18" charset="0"/>
              </a:defRPr>
            </a:lvl2pPr>
            <a:lvl3pPr marL="1143000" indent="-228600" defTabSz="955675">
              <a:spcBef>
                <a:spcPct val="30000"/>
              </a:spcBef>
              <a:defRPr sz="1200">
                <a:solidFill>
                  <a:schemeClr val="tx1"/>
                </a:solidFill>
                <a:latin typeface="Times New Roman" panose="02020603050405020304" pitchFamily="18" charset="0"/>
              </a:defRPr>
            </a:lvl3pPr>
            <a:lvl4pPr marL="1600200" indent="-228600" defTabSz="955675">
              <a:spcBef>
                <a:spcPct val="30000"/>
              </a:spcBef>
              <a:defRPr sz="1200">
                <a:solidFill>
                  <a:schemeClr val="tx1"/>
                </a:solidFill>
                <a:latin typeface="Times New Roman" panose="02020603050405020304" pitchFamily="18" charset="0"/>
              </a:defRPr>
            </a:lvl4pPr>
            <a:lvl5pPr marL="2057400" indent="-228600" defTabSz="955675">
              <a:spcBef>
                <a:spcPct val="30000"/>
              </a:spcBef>
              <a:defRPr sz="1200">
                <a:solidFill>
                  <a:schemeClr val="tx1"/>
                </a:solidFill>
                <a:latin typeface="Times New Roman" panose="02020603050405020304" pitchFamily="18" charset="0"/>
              </a:defRPr>
            </a:lvl5pPr>
            <a:lvl6pPr marL="2514600" indent="-228600" defTabSz="955675"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55675"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55675"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55675"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18D5FD98-2399-4943-B60D-B131DF0A5B43}" type="slidenum">
              <a:rPr lang="it-IT" altLang="it-IT" sz="1300"/>
              <a:pPr>
                <a:spcBef>
                  <a:spcPct val="0"/>
                </a:spcBef>
              </a:pPr>
              <a:t>41</a:t>
            </a:fld>
            <a:endParaRPr lang="it-IT" altLang="it-IT" sz="130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7">
            <a:extLst>
              <a:ext uri="{FF2B5EF4-FFF2-40B4-BE49-F238E27FC236}">
                <a16:creationId xmlns:a16="http://schemas.microsoft.com/office/drawing/2014/main" id="{0730EB74-1B8D-40D4-94BC-31D7E619D21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sz="1200">
                <a:solidFill>
                  <a:schemeClr val="tx1"/>
                </a:solidFill>
                <a:latin typeface="Times New Roman" panose="02020603050405020304" pitchFamily="18" charset="0"/>
              </a:defRPr>
            </a:lvl1pPr>
            <a:lvl2pPr marL="742950" indent="-285750" defTabSz="955675">
              <a:spcBef>
                <a:spcPct val="30000"/>
              </a:spcBef>
              <a:defRPr sz="1200">
                <a:solidFill>
                  <a:schemeClr val="tx1"/>
                </a:solidFill>
                <a:latin typeface="Times New Roman" panose="02020603050405020304" pitchFamily="18" charset="0"/>
              </a:defRPr>
            </a:lvl2pPr>
            <a:lvl3pPr marL="1143000" indent="-228600" defTabSz="955675">
              <a:spcBef>
                <a:spcPct val="30000"/>
              </a:spcBef>
              <a:defRPr sz="1200">
                <a:solidFill>
                  <a:schemeClr val="tx1"/>
                </a:solidFill>
                <a:latin typeface="Times New Roman" panose="02020603050405020304" pitchFamily="18" charset="0"/>
              </a:defRPr>
            </a:lvl3pPr>
            <a:lvl4pPr marL="1600200" indent="-228600" defTabSz="955675">
              <a:spcBef>
                <a:spcPct val="30000"/>
              </a:spcBef>
              <a:defRPr sz="1200">
                <a:solidFill>
                  <a:schemeClr val="tx1"/>
                </a:solidFill>
                <a:latin typeface="Times New Roman" panose="02020603050405020304" pitchFamily="18" charset="0"/>
              </a:defRPr>
            </a:lvl4pPr>
            <a:lvl5pPr marL="2057400" indent="-228600" defTabSz="955675">
              <a:spcBef>
                <a:spcPct val="30000"/>
              </a:spcBef>
              <a:defRPr sz="1200">
                <a:solidFill>
                  <a:schemeClr val="tx1"/>
                </a:solidFill>
                <a:latin typeface="Times New Roman" panose="02020603050405020304" pitchFamily="18" charset="0"/>
              </a:defRPr>
            </a:lvl5pPr>
            <a:lvl6pPr marL="2514600" indent="-228600" defTabSz="955675"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55675"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55675"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55675"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ABB26F4-327B-46A9-9F5A-F54A8E0BD175}" type="slidenum">
              <a:rPr lang="it-IT" altLang="it-IT" sz="1300"/>
              <a:pPr>
                <a:spcBef>
                  <a:spcPct val="0"/>
                </a:spcBef>
              </a:pPr>
              <a:t>42</a:t>
            </a:fld>
            <a:endParaRPr lang="it-IT" altLang="it-IT" sz="1300"/>
          </a:p>
        </p:txBody>
      </p:sp>
      <p:sp>
        <p:nvSpPr>
          <p:cNvPr id="13315" name="Rectangle 2">
            <a:extLst>
              <a:ext uri="{FF2B5EF4-FFF2-40B4-BE49-F238E27FC236}">
                <a16:creationId xmlns:a16="http://schemas.microsoft.com/office/drawing/2014/main" id="{936FE705-A301-4DB3-8A53-EEB5FF1B5711}"/>
              </a:ext>
            </a:extLst>
          </p:cNvPr>
          <p:cNvSpPr>
            <a:spLocks noGrp="1" noRot="1" noChangeAspect="1" noChangeArrowheads="1" noTextEdit="1"/>
          </p:cNvSpPr>
          <p:nvPr>
            <p:ph type="sldImg"/>
          </p:nvPr>
        </p:nvSpPr>
        <p:spPr>
          <a:ln/>
        </p:spPr>
      </p:sp>
      <p:sp>
        <p:nvSpPr>
          <p:cNvPr id="13316" name="Rectangle 3">
            <a:extLst>
              <a:ext uri="{FF2B5EF4-FFF2-40B4-BE49-F238E27FC236}">
                <a16:creationId xmlns:a16="http://schemas.microsoft.com/office/drawing/2014/main" id="{AE360750-A442-449C-98CB-6B45A811781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it-IT"/>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a:extLst>
              <a:ext uri="{FF2B5EF4-FFF2-40B4-BE49-F238E27FC236}">
                <a16:creationId xmlns:a16="http://schemas.microsoft.com/office/drawing/2014/main" id="{8B92B35C-E710-4859-BF6D-1BCF325FD3F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sz="1200">
                <a:solidFill>
                  <a:schemeClr val="tx1"/>
                </a:solidFill>
                <a:latin typeface="Times New Roman" panose="02020603050405020304" pitchFamily="18" charset="0"/>
              </a:defRPr>
            </a:lvl1pPr>
            <a:lvl2pPr marL="742950" indent="-285750" defTabSz="955675">
              <a:spcBef>
                <a:spcPct val="30000"/>
              </a:spcBef>
              <a:defRPr sz="1200">
                <a:solidFill>
                  <a:schemeClr val="tx1"/>
                </a:solidFill>
                <a:latin typeface="Times New Roman" panose="02020603050405020304" pitchFamily="18" charset="0"/>
              </a:defRPr>
            </a:lvl2pPr>
            <a:lvl3pPr marL="1143000" indent="-228600" defTabSz="955675">
              <a:spcBef>
                <a:spcPct val="30000"/>
              </a:spcBef>
              <a:defRPr sz="1200">
                <a:solidFill>
                  <a:schemeClr val="tx1"/>
                </a:solidFill>
                <a:latin typeface="Times New Roman" panose="02020603050405020304" pitchFamily="18" charset="0"/>
              </a:defRPr>
            </a:lvl3pPr>
            <a:lvl4pPr marL="1600200" indent="-228600" defTabSz="955675">
              <a:spcBef>
                <a:spcPct val="30000"/>
              </a:spcBef>
              <a:defRPr sz="1200">
                <a:solidFill>
                  <a:schemeClr val="tx1"/>
                </a:solidFill>
                <a:latin typeface="Times New Roman" panose="02020603050405020304" pitchFamily="18" charset="0"/>
              </a:defRPr>
            </a:lvl4pPr>
            <a:lvl5pPr marL="2057400" indent="-228600" defTabSz="955675">
              <a:spcBef>
                <a:spcPct val="30000"/>
              </a:spcBef>
              <a:defRPr sz="1200">
                <a:solidFill>
                  <a:schemeClr val="tx1"/>
                </a:solidFill>
                <a:latin typeface="Times New Roman" panose="02020603050405020304" pitchFamily="18" charset="0"/>
              </a:defRPr>
            </a:lvl5pPr>
            <a:lvl6pPr marL="2514600" indent="-228600" defTabSz="955675"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55675"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55675"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55675"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4E2CE66C-2FF3-4A07-9F2D-F708F300A833}" type="slidenum">
              <a:rPr lang="it-IT" altLang="it-IT" sz="1300"/>
              <a:pPr>
                <a:spcBef>
                  <a:spcPct val="0"/>
                </a:spcBef>
              </a:pPr>
              <a:t>43</a:t>
            </a:fld>
            <a:endParaRPr lang="it-IT" altLang="it-IT" sz="1300"/>
          </a:p>
        </p:txBody>
      </p:sp>
      <p:sp>
        <p:nvSpPr>
          <p:cNvPr id="15363" name="Rectangle 2">
            <a:extLst>
              <a:ext uri="{FF2B5EF4-FFF2-40B4-BE49-F238E27FC236}">
                <a16:creationId xmlns:a16="http://schemas.microsoft.com/office/drawing/2014/main" id="{E5B038AB-D7A3-459A-91C8-EBE35BF880BB}"/>
              </a:ext>
            </a:extLst>
          </p:cNvPr>
          <p:cNvSpPr>
            <a:spLocks noGrp="1" noRot="1" noChangeAspect="1" noChangeArrowheads="1" noTextEdit="1"/>
          </p:cNvSpPr>
          <p:nvPr>
            <p:ph type="sldImg"/>
          </p:nvPr>
        </p:nvSpPr>
        <p:spPr>
          <a:ln/>
        </p:spPr>
      </p:sp>
      <p:sp>
        <p:nvSpPr>
          <p:cNvPr id="15364" name="Rectangle 3">
            <a:extLst>
              <a:ext uri="{FF2B5EF4-FFF2-40B4-BE49-F238E27FC236}">
                <a16:creationId xmlns:a16="http://schemas.microsoft.com/office/drawing/2014/main" id="{C2633F76-BA04-4D72-9529-165788308F4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it-IT"/>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a:extLst>
              <a:ext uri="{FF2B5EF4-FFF2-40B4-BE49-F238E27FC236}">
                <a16:creationId xmlns:a16="http://schemas.microsoft.com/office/drawing/2014/main" id="{29907F3D-98B7-4B88-B876-115097D3A17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sz="1200">
                <a:solidFill>
                  <a:schemeClr val="tx1"/>
                </a:solidFill>
                <a:latin typeface="Times New Roman" panose="02020603050405020304" pitchFamily="18" charset="0"/>
              </a:defRPr>
            </a:lvl1pPr>
            <a:lvl2pPr marL="742950" indent="-285750" defTabSz="955675">
              <a:spcBef>
                <a:spcPct val="30000"/>
              </a:spcBef>
              <a:defRPr sz="1200">
                <a:solidFill>
                  <a:schemeClr val="tx1"/>
                </a:solidFill>
                <a:latin typeface="Times New Roman" panose="02020603050405020304" pitchFamily="18" charset="0"/>
              </a:defRPr>
            </a:lvl2pPr>
            <a:lvl3pPr marL="1143000" indent="-228600" defTabSz="955675">
              <a:spcBef>
                <a:spcPct val="30000"/>
              </a:spcBef>
              <a:defRPr sz="1200">
                <a:solidFill>
                  <a:schemeClr val="tx1"/>
                </a:solidFill>
                <a:latin typeface="Times New Roman" panose="02020603050405020304" pitchFamily="18" charset="0"/>
              </a:defRPr>
            </a:lvl3pPr>
            <a:lvl4pPr marL="1600200" indent="-228600" defTabSz="955675">
              <a:spcBef>
                <a:spcPct val="30000"/>
              </a:spcBef>
              <a:defRPr sz="1200">
                <a:solidFill>
                  <a:schemeClr val="tx1"/>
                </a:solidFill>
                <a:latin typeface="Times New Roman" panose="02020603050405020304" pitchFamily="18" charset="0"/>
              </a:defRPr>
            </a:lvl4pPr>
            <a:lvl5pPr marL="2057400" indent="-228600" defTabSz="955675">
              <a:spcBef>
                <a:spcPct val="30000"/>
              </a:spcBef>
              <a:defRPr sz="1200">
                <a:solidFill>
                  <a:schemeClr val="tx1"/>
                </a:solidFill>
                <a:latin typeface="Times New Roman" panose="02020603050405020304" pitchFamily="18" charset="0"/>
              </a:defRPr>
            </a:lvl5pPr>
            <a:lvl6pPr marL="2514600" indent="-228600" defTabSz="955675"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55675"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55675"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55675"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139EFF3E-B411-4B11-85E5-888C43D7415C}" type="slidenum">
              <a:rPr lang="it-IT" altLang="it-IT" sz="1300"/>
              <a:pPr>
                <a:spcBef>
                  <a:spcPct val="0"/>
                </a:spcBef>
              </a:pPr>
              <a:t>44</a:t>
            </a:fld>
            <a:endParaRPr lang="it-IT" altLang="it-IT" sz="1300"/>
          </a:p>
        </p:txBody>
      </p:sp>
      <p:sp>
        <p:nvSpPr>
          <p:cNvPr id="17411" name="Rectangle 2">
            <a:extLst>
              <a:ext uri="{FF2B5EF4-FFF2-40B4-BE49-F238E27FC236}">
                <a16:creationId xmlns:a16="http://schemas.microsoft.com/office/drawing/2014/main" id="{EF151E20-C235-48B1-9D37-AAEA35307746}"/>
              </a:ext>
            </a:extLst>
          </p:cNvPr>
          <p:cNvSpPr>
            <a:spLocks noGrp="1" noRot="1" noChangeAspect="1" noChangeArrowheads="1" noTextEdit="1"/>
          </p:cNvSpPr>
          <p:nvPr>
            <p:ph type="sldImg"/>
          </p:nvPr>
        </p:nvSpPr>
        <p:spPr>
          <a:ln/>
        </p:spPr>
      </p:sp>
      <p:sp>
        <p:nvSpPr>
          <p:cNvPr id="17412" name="Rectangle 3">
            <a:extLst>
              <a:ext uri="{FF2B5EF4-FFF2-40B4-BE49-F238E27FC236}">
                <a16:creationId xmlns:a16="http://schemas.microsoft.com/office/drawing/2014/main" id="{2B2EBF35-B63E-413E-92D1-01D750B191D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it-IT"/>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Slide Image Placeholder 1">
            <a:extLst>
              <a:ext uri="{FF2B5EF4-FFF2-40B4-BE49-F238E27FC236}">
                <a16:creationId xmlns:a16="http://schemas.microsoft.com/office/drawing/2014/main" id="{C2CE3AB4-3C76-455C-BCB6-E53AE2EDCBBC}"/>
              </a:ext>
            </a:extLst>
          </p:cNvPr>
          <p:cNvSpPr>
            <a:spLocks noGrp="1" noRot="1" noChangeAspect="1" noTextEdit="1"/>
          </p:cNvSpPr>
          <p:nvPr>
            <p:ph type="sldImg"/>
          </p:nvPr>
        </p:nvSpPr>
        <p:spPr>
          <a:ln/>
        </p:spPr>
      </p:sp>
      <p:sp>
        <p:nvSpPr>
          <p:cNvPr id="92163" name="Notes Placeholder 2">
            <a:extLst>
              <a:ext uri="{FF2B5EF4-FFF2-40B4-BE49-F238E27FC236}">
                <a16:creationId xmlns:a16="http://schemas.microsoft.com/office/drawing/2014/main" id="{602A1DC1-069B-4E20-BCF7-4ED36DEF96C7}"/>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it-IT" altLang="it-IT">
              <a:latin typeface="Times New Roman" panose="02020603050405020304" pitchFamily="18" charset="0"/>
            </a:endParaRPr>
          </a:p>
        </p:txBody>
      </p:sp>
      <p:sp>
        <p:nvSpPr>
          <p:cNvPr id="92164" name="Slide Number Placeholder 3">
            <a:extLst>
              <a:ext uri="{FF2B5EF4-FFF2-40B4-BE49-F238E27FC236}">
                <a16:creationId xmlns:a16="http://schemas.microsoft.com/office/drawing/2014/main" id="{53F35733-B167-45CD-AB62-706D8E96ABF7}"/>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Times New Roman" panose="02020603050405020304" pitchFamily="18" charset="0"/>
              </a:defRPr>
            </a:lvl1pPr>
            <a:lvl2pPr marL="742950" indent="-285750" defTabSz="966788">
              <a:defRPr sz="2400">
                <a:solidFill>
                  <a:schemeClr val="tx1"/>
                </a:solidFill>
                <a:latin typeface="Times New Roman" panose="02020603050405020304" pitchFamily="18" charset="0"/>
              </a:defRPr>
            </a:lvl2pPr>
            <a:lvl3pPr marL="1143000" indent="-228600" defTabSz="966788">
              <a:defRPr sz="2400">
                <a:solidFill>
                  <a:schemeClr val="tx1"/>
                </a:solidFill>
                <a:latin typeface="Times New Roman" panose="02020603050405020304" pitchFamily="18" charset="0"/>
              </a:defRPr>
            </a:lvl3pPr>
            <a:lvl4pPr marL="1600200" indent="-228600" defTabSz="966788">
              <a:defRPr sz="2400">
                <a:solidFill>
                  <a:schemeClr val="tx1"/>
                </a:solidFill>
                <a:latin typeface="Times New Roman" panose="02020603050405020304" pitchFamily="18" charset="0"/>
              </a:defRPr>
            </a:lvl4pPr>
            <a:lvl5pPr marL="2057400" indent="-228600" defTabSz="966788">
              <a:defRPr sz="2400">
                <a:solidFill>
                  <a:schemeClr val="tx1"/>
                </a:solidFill>
                <a:latin typeface="Times New Roman" panose="02020603050405020304" pitchFamily="18" charset="0"/>
              </a:defRPr>
            </a:lvl5pPr>
            <a:lvl6pPr marL="2514600" indent="-228600" defTabSz="966788"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966788"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966788"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966788"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r" defTabSz="966788" rtl="0" eaLnBrk="0" fontAlgn="base" latinLnBrk="0" hangingPunct="0">
              <a:lnSpc>
                <a:spcPct val="100000"/>
              </a:lnSpc>
              <a:spcBef>
                <a:spcPct val="0"/>
              </a:spcBef>
              <a:spcAft>
                <a:spcPct val="0"/>
              </a:spcAft>
              <a:buClrTx/>
              <a:buSzTx/>
              <a:buFontTx/>
              <a:buNone/>
              <a:tabLst/>
              <a:defRPr/>
            </a:pPr>
            <a:fld id="{0E7D0609-01F3-4F1E-A1C3-DC43E0A1F311}" type="slidenum">
              <a:rPr kumimoji="0" lang="it-IT" altLang="it-IT" sz="13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rPr>
              <a:pPr marL="0" marR="0" lvl="0" indent="0" algn="r" defTabSz="966788" rtl="0" eaLnBrk="0" fontAlgn="base" latinLnBrk="0" hangingPunct="0">
                <a:lnSpc>
                  <a:spcPct val="100000"/>
                </a:lnSpc>
                <a:spcBef>
                  <a:spcPct val="0"/>
                </a:spcBef>
                <a:spcAft>
                  <a:spcPct val="0"/>
                </a:spcAft>
                <a:buClrTx/>
                <a:buSzTx/>
                <a:buFontTx/>
                <a:buNone/>
                <a:tabLst/>
                <a:defRPr/>
              </a:pPr>
              <a:t>15</a:t>
            </a:fld>
            <a:endParaRPr kumimoji="0" lang="it-IT" altLang="it-IT" sz="13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a:extLst>
              <a:ext uri="{FF2B5EF4-FFF2-40B4-BE49-F238E27FC236}">
                <a16:creationId xmlns:a16="http://schemas.microsoft.com/office/drawing/2014/main" id="{91BABB6D-4627-49EA-9AAB-FE19FD6E7A2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sz="1200">
                <a:solidFill>
                  <a:schemeClr val="tx1"/>
                </a:solidFill>
                <a:latin typeface="Times New Roman" panose="02020603050405020304" pitchFamily="18" charset="0"/>
              </a:defRPr>
            </a:lvl1pPr>
            <a:lvl2pPr marL="742950" indent="-285750" defTabSz="955675">
              <a:spcBef>
                <a:spcPct val="30000"/>
              </a:spcBef>
              <a:defRPr sz="1200">
                <a:solidFill>
                  <a:schemeClr val="tx1"/>
                </a:solidFill>
                <a:latin typeface="Times New Roman" panose="02020603050405020304" pitchFamily="18" charset="0"/>
              </a:defRPr>
            </a:lvl2pPr>
            <a:lvl3pPr marL="1143000" indent="-228600" defTabSz="955675">
              <a:spcBef>
                <a:spcPct val="30000"/>
              </a:spcBef>
              <a:defRPr sz="1200">
                <a:solidFill>
                  <a:schemeClr val="tx1"/>
                </a:solidFill>
                <a:latin typeface="Times New Roman" panose="02020603050405020304" pitchFamily="18" charset="0"/>
              </a:defRPr>
            </a:lvl3pPr>
            <a:lvl4pPr marL="1600200" indent="-228600" defTabSz="955675">
              <a:spcBef>
                <a:spcPct val="30000"/>
              </a:spcBef>
              <a:defRPr sz="1200">
                <a:solidFill>
                  <a:schemeClr val="tx1"/>
                </a:solidFill>
                <a:latin typeface="Times New Roman" panose="02020603050405020304" pitchFamily="18" charset="0"/>
              </a:defRPr>
            </a:lvl4pPr>
            <a:lvl5pPr marL="2057400" indent="-228600" defTabSz="955675">
              <a:spcBef>
                <a:spcPct val="30000"/>
              </a:spcBef>
              <a:defRPr sz="1200">
                <a:solidFill>
                  <a:schemeClr val="tx1"/>
                </a:solidFill>
                <a:latin typeface="Times New Roman" panose="02020603050405020304" pitchFamily="18" charset="0"/>
              </a:defRPr>
            </a:lvl5pPr>
            <a:lvl6pPr marL="2514600" indent="-228600" defTabSz="955675"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55675"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55675"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55675"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A07CFE8-010E-4B3A-AD88-74EB0BFEE4B7}" type="slidenum">
              <a:rPr lang="it-IT" altLang="it-IT" sz="1300"/>
              <a:pPr>
                <a:spcBef>
                  <a:spcPct val="0"/>
                </a:spcBef>
              </a:pPr>
              <a:t>45</a:t>
            </a:fld>
            <a:endParaRPr lang="it-IT" altLang="it-IT" sz="1300"/>
          </a:p>
        </p:txBody>
      </p:sp>
      <p:sp>
        <p:nvSpPr>
          <p:cNvPr id="19459" name="Rectangle 2">
            <a:extLst>
              <a:ext uri="{FF2B5EF4-FFF2-40B4-BE49-F238E27FC236}">
                <a16:creationId xmlns:a16="http://schemas.microsoft.com/office/drawing/2014/main" id="{E6DBF0E0-3F1C-4B8D-86F7-D7B726729AF2}"/>
              </a:ext>
            </a:extLst>
          </p:cNvPr>
          <p:cNvSpPr>
            <a:spLocks noGrp="1" noRot="1" noChangeAspect="1" noChangeArrowheads="1" noTextEdit="1"/>
          </p:cNvSpPr>
          <p:nvPr>
            <p:ph type="sldImg"/>
          </p:nvPr>
        </p:nvSpPr>
        <p:spPr>
          <a:ln/>
        </p:spPr>
      </p:sp>
      <p:sp>
        <p:nvSpPr>
          <p:cNvPr id="19460" name="Rectangle 3">
            <a:extLst>
              <a:ext uri="{FF2B5EF4-FFF2-40B4-BE49-F238E27FC236}">
                <a16:creationId xmlns:a16="http://schemas.microsoft.com/office/drawing/2014/main" id="{9C97AB12-9218-4D7E-B40E-12B6D901297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it-IT" altLang="it-IT"/>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7">
            <a:extLst>
              <a:ext uri="{FF2B5EF4-FFF2-40B4-BE49-F238E27FC236}">
                <a16:creationId xmlns:a16="http://schemas.microsoft.com/office/drawing/2014/main" id="{3E0FC635-989E-4A18-B13C-010D86F6362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sz="1200">
                <a:solidFill>
                  <a:schemeClr val="tx1"/>
                </a:solidFill>
                <a:latin typeface="Times New Roman" panose="02020603050405020304" pitchFamily="18" charset="0"/>
              </a:defRPr>
            </a:lvl1pPr>
            <a:lvl2pPr marL="742950" indent="-285750" defTabSz="955675">
              <a:spcBef>
                <a:spcPct val="30000"/>
              </a:spcBef>
              <a:defRPr sz="1200">
                <a:solidFill>
                  <a:schemeClr val="tx1"/>
                </a:solidFill>
                <a:latin typeface="Times New Roman" panose="02020603050405020304" pitchFamily="18" charset="0"/>
              </a:defRPr>
            </a:lvl2pPr>
            <a:lvl3pPr marL="1143000" indent="-228600" defTabSz="955675">
              <a:spcBef>
                <a:spcPct val="30000"/>
              </a:spcBef>
              <a:defRPr sz="1200">
                <a:solidFill>
                  <a:schemeClr val="tx1"/>
                </a:solidFill>
                <a:latin typeface="Times New Roman" panose="02020603050405020304" pitchFamily="18" charset="0"/>
              </a:defRPr>
            </a:lvl3pPr>
            <a:lvl4pPr marL="1600200" indent="-228600" defTabSz="955675">
              <a:spcBef>
                <a:spcPct val="30000"/>
              </a:spcBef>
              <a:defRPr sz="1200">
                <a:solidFill>
                  <a:schemeClr val="tx1"/>
                </a:solidFill>
                <a:latin typeface="Times New Roman" panose="02020603050405020304" pitchFamily="18" charset="0"/>
              </a:defRPr>
            </a:lvl4pPr>
            <a:lvl5pPr marL="2057400" indent="-228600" defTabSz="955675">
              <a:spcBef>
                <a:spcPct val="30000"/>
              </a:spcBef>
              <a:defRPr sz="1200">
                <a:solidFill>
                  <a:schemeClr val="tx1"/>
                </a:solidFill>
                <a:latin typeface="Times New Roman" panose="02020603050405020304" pitchFamily="18" charset="0"/>
              </a:defRPr>
            </a:lvl5pPr>
            <a:lvl6pPr marL="2514600" indent="-228600" defTabSz="955675"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55675"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55675"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55675"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F5BAF4FD-A32D-4C44-85C6-C6030A71C36A}" type="slidenum">
              <a:rPr lang="it-IT" altLang="it-IT" sz="1300"/>
              <a:pPr>
                <a:spcBef>
                  <a:spcPct val="0"/>
                </a:spcBef>
              </a:pPr>
              <a:t>46</a:t>
            </a:fld>
            <a:endParaRPr lang="it-IT" altLang="it-IT" sz="1300"/>
          </a:p>
        </p:txBody>
      </p:sp>
      <p:sp>
        <p:nvSpPr>
          <p:cNvPr id="21507" name="Rectangle 2">
            <a:extLst>
              <a:ext uri="{FF2B5EF4-FFF2-40B4-BE49-F238E27FC236}">
                <a16:creationId xmlns:a16="http://schemas.microsoft.com/office/drawing/2014/main" id="{FDCD451E-D699-4F0C-852A-2C6604D23FED}"/>
              </a:ext>
            </a:extLst>
          </p:cNvPr>
          <p:cNvSpPr>
            <a:spLocks noGrp="1" noRot="1" noChangeAspect="1" noChangeArrowheads="1" noTextEdit="1"/>
          </p:cNvSpPr>
          <p:nvPr>
            <p:ph type="sldImg"/>
          </p:nvPr>
        </p:nvSpPr>
        <p:spPr>
          <a:ln/>
        </p:spPr>
      </p:sp>
      <p:sp>
        <p:nvSpPr>
          <p:cNvPr id="21508" name="Rectangle 3">
            <a:extLst>
              <a:ext uri="{FF2B5EF4-FFF2-40B4-BE49-F238E27FC236}">
                <a16:creationId xmlns:a16="http://schemas.microsoft.com/office/drawing/2014/main" id="{27046F35-93B1-4DE2-8D4B-533C8E3FB2B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it-IT" altLang="it-IT"/>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egnaposto immagine diapositiva 1">
            <a:extLst>
              <a:ext uri="{FF2B5EF4-FFF2-40B4-BE49-F238E27FC236}">
                <a16:creationId xmlns:a16="http://schemas.microsoft.com/office/drawing/2014/main" id="{5F84B04C-C7BB-46D5-9571-E8B437A27148}"/>
              </a:ext>
            </a:extLst>
          </p:cNvPr>
          <p:cNvSpPr>
            <a:spLocks noGrp="1" noRot="1" noChangeAspect="1" noTextEdit="1"/>
          </p:cNvSpPr>
          <p:nvPr>
            <p:ph type="sldImg"/>
          </p:nvPr>
        </p:nvSpPr>
        <p:spPr>
          <a:ln/>
        </p:spPr>
      </p:sp>
      <p:sp>
        <p:nvSpPr>
          <p:cNvPr id="25603" name="Segnaposto note 2">
            <a:extLst>
              <a:ext uri="{FF2B5EF4-FFF2-40B4-BE49-F238E27FC236}">
                <a16:creationId xmlns:a16="http://schemas.microsoft.com/office/drawing/2014/main" id="{A3924894-3400-4B68-ABE6-8CE27695A20B}"/>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it-IT" altLang="it-IT"/>
          </a:p>
        </p:txBody>
      </p:sp>
      <p:sp>
        <p:nvSpPr>
          <p:cNvPr id="25604" name="Segnaposto numero diapositiva 3">
            <a:extLst>
              <a:ext uri="{FF2B5EF4-FFF2-40B4-BE49-F238E27FC236}">
                <a16:creationId xmlns:a16="http://schemas.microsoft.com/office/drawing/2014/main" id="{602BA516-D441-4088-90C7-C541CA96F04F}"/>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sz="1200">
                <a:solidFill>
                  <a:schemeClr val="tx1"/>
                </a:solidFill>
                <a:latin typeface="Times New Roman" panose="02020603050405020304" pitchFamily="18" charset="0"/>
              </a:defRPr>
            </a:lvl1pPr>
            <a:lvl2pPr marL="742950" indent="-285750" defTabSz="955675">
              <a:spcBef>
                <a:spcPct val="30000"/>
              </a:spcBef>
              <a:defRPr sz="1200">
                <a:solidFill>
                  <a:schemeClr val="tx1"/>
                </a:solidFill>
                <a:latin typeface="Times New Roman" panose="02020603050405020304" pitchFamily="18" charset="0"/>
              </a:defRPr>
            </a:lvl2pPr>
            <a:lvl3pPr marL="1143000" indent="-228600" defTabSz="955675">
              <a:spcBef>
                <a:spcPct val="30000"/>
              </a:spcBef>
              <a:defRPr sz="1200">
                <a:solidFill>
                  <a:schemeClr val="tx1"/>
                </a:solidFill>
                <a:latin typeface="Times New Roman" panose="02020603050405020304" pitchFamily="18" charset="0"/>
              </a:defRPr>
            </a:lvl3pPr>
            <a:lvl4pPr marL="1600200" indent="-228600" defTabSz="955675">
              <a:spcBef>
                <a:spcPct val="30000"/>
              </a:spcBef>
              <a:defRPr sz="1200">
                <a:solidFill>
                  <a:schemeClr val="tx1"/>
                </a:solidFill>
                <a:latin typeface="Times New Roman" panose="02020603050405020304" pitchFamily="18" charset="0"/>
              </a:defRPr>
            </a:lvl4pPr>
            <a:lvl5pPr marL="2057400" indent="-228600" defTabSz="955675">
              <a:spcBef>
                <a:spcPct val="30000"/>
              </a:spcBef>
              <a:defRPr sz="1200">
                <a:solidFill>
                  <a:schemeClr val="tx1"/>
                </a:solidFill>
                <a:latin typeface="Times New Roman" panose="02020603050405020304" pitchFamily="18" charset="0"/>
              </a:defRPr>
            </a:lvl5pPr>
            <a:lvl6pPr marL="2514600" indent="-228600" defTabSz="955675"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55675"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55675"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55675"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D6B39F02-77FC-4432-97A2-B463BFCBC31C}" type="slidenum">
              <a:rPr lang="it-IT" altLang="it-IT" sz="1300"/>
              <a:pPr>
                <a:spcBef>
                  <a:spcPct val="0"/>
                </a:spcBef>
              </a:pPr>
              <a:t>51</a:t>
            </a:fld>
            <a:endParaRPr lang="it-IT" altLang="it-IT" sz="130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Segnaposto immagine diapositiva 1">
            <a:extLst>
              <a:ext uri="{FF2B5EF4-FFF2-40B4-BE49-F238E27FC236}">
                <a16:creationId xmlns:a16="http://schemas.microsoft.com/office/drawing/2014/main" id="{AF5E338B-17E7-4868-9BF9-9EA089760AF7}"/>
              </a:ext>
            </a:extLst>
          </p:cNvPr>
          <p:cNvSpPr>
            <a:spLocks noGrp="1" noRot="1" noChangeAspect="1" noTextEdit="1"/>
          </p:cNvSpPr>
          <p:nvPr>
            <p:ph type="sldImg"/>
          </p:nvPr>
        </p:nvSpPr>
        <p:spPr>
          <a:ln/>
        </p:spPr>
      </p:sp>
      <p:sp>
        <p:nvSpPr>
          <p:cNvPr id="27651" name="Segnaposto note 2">
            <a:extLst>
              <a:ext uri="{FF2B5EF4-FFF2-40B4-BE49-F238E27FC236}">
                <a16:creationId xmlns:a16="http://schemas.microsoft.com/office/drawing/2014/main" id="{1300CE74-4C95-439F-AF84-74FD4982C4FD}"/>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it-IT" altLang="it-IT"/>
          </a:p>
        </p:txBody>
      </p:sp>
      <p:sp>
        <p:nvSpPr>
          <p:cNvPr id="27652" name="Segnaposto numero diapositiva 3">
            <a:extLst>
              <a:ext uri="{FF2B5EF4-FFF2-40B4-BE49-F238E27FC236}">
                <a16:creationId xmlns:a16="http://schemas.microsoft.com/office/drawing/2014/main" id="{7048E11F-E9B2-45E4-9D6F-EC63DB57A28F}"/>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sz="1200">
                <a:solidFill>
                  <a:schemeClr val="tx1"/>
                </a:solidFill>
                <a:latin typeface="Times New Roman" panose="02020603050405020304" pitchFamily="18" charset="0"/>
              </a:defRPr>
            </a:lvl1pPr>
            <a:lvl2pPr marL="742950" indent="-285750" defTabSz="955675">
              <a:spcBef>
                <a:spcPct val="30000"/>
              </a:spcBef>
              <a:defRPr sz="1200">
                <a:solidFill>
                  <a:schemeClr val="tx1"/>
                </a:solidFill>
                <a:latin typeface="Times New Roman" panose="02020603050405020304" pitchFamily="18" charset="0"/>
              </a:defRPr>
            </a:lvl2pPr>
            <a:lvl3pPr marL="1143000" indent="-228600" defTabSz="955675">
              <a:spcBef>
                <a:spcPct val="30000"/>
              </a:spcBef>
              <a:defRPr sz="1200">
                <a:solidFill>
                  <a:schemeClr val="tx1"/>
                </a:solidFill>
                <a:latin typeface="Times New Roman" panose="02020603050405020304" pitchFamily="18" charset="0"/>
              </a:defRPr>
            </a:lvl3pPr>
            <a:lvl4pPr marL="1600200" indent="-228600" defTabSz="955675">
              <a:spcBef>
                <a:spcPct val="30000"/>
              </a:spcBef>
              <a:defRPr sz="1200">
                <a:solidFill>
                  <a:schemeClr val="tx1"/>
                </a:solidFill>
                <a:latin typeface="Times New Roman" panose="02020603050405020304" pitchFamily="18" charset="0"/>
              </a:defRPr>
            </a:lvl4pPr>
            <a:lvl5pPr marL="2057400" indent="-228600" defTabSz="955675">
              <a:spcBef>
                <a:spcPct val="30000"/>
              </a:spcBef>
              <a:defRPr sz="1200">
                <a:solidFill>
                  <a:schemeClr val="tx1"/>
                </a:solidFill>
                <a:latin typeface="Times New Roman" panose="02020603050405020304" pitchFamily="18" charset="0"/>
              </a:defRPr>
            </a:lvl5pPr>
            <a:lvl6pPr marL="2514600" indent="-228600" defTabSz="955675"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55675"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55675"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55675"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3171C22-2B14-4107-BAFD-B511E3EC35D5}" type="slidenum">
              <a:rPr lang="it-IT" altLang="it-IT" sz="1300"/>
              <a:pPr>
                <a:spcBef>
                  <a:spcPct val="0"/>
                </a:spcBef>
              </a:pPr>
              <a:t>52</a:t>
            </a:fld>
            <a:endParaRPr lang="it-IT" altLang="it-IT" sz="130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Segnaposto immagine diapositiva 1">
            <a:extLst>
              <a:ext uri="{FF2B5EF4-FFF2-40B4-BE49-F238E27FC236}">
                <a16:creationId xmlns:a16="http://schemas.microsoft.com/office/drawing/2014/main" id="{FF5271AA-BE78-40DE-B3FA-5E35D16025EC}"/>
              </a:ext>
            </a:extLst>
          </p:cNvPr>
          <p:cNvSpPr>
            <a:spLocks noGrp="1" noRot="1" noChangeAspect="1" noTextEdit="1"/>
          </p:cNvSpPr>
          <p:nvPr>
            <p:ph type="sldImg"/>
          </p:nvPr>
        </p:nvSpPr>
        <p:spPr>
          <a:ln/>
        </p:spPr>
      </p:sp>
      <p:sp>
        <p:nvSpPr>
          <p:cNvPr id="33795" name="Segnaposto note 2">
            <a:extLst>
              <a:ext uri="{FF2B5EF4-FFF2-40B4-BE49-F238E27FC236}">
                <a16:creationId xmlns:a16="http://schemas.microsoft.com/office/drawing/2014/main" id="{C18A99F8-C03D-4C1A-AFA4-CE5D526C55B0}"/>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it-IT" altLang="it-IT"/>
          </a:p>
        </p:txBody>
      </p:sp>
      <p:sp>
        <p:nvSpPr>
          <p:cNvPr id="33796" name="Segnaposto numero diapositiva 3">
            <a:extLst>
              <a:ext uri="{FF2B5EF4-FFF2-40B4-BE49-F238E27FC236}">
                <a16:creationId xmlns:a16="http://schemas.microsoft.com/office/drawing/2014/main" id="{BDEE7CE7-4077-4E6D-8FEE-C4E127D6A3E4}"/>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sz="1200">
                <a:solidFill>
                  <a:schemeClr val="tx1"/>
                </a:solidFill>
                <a:latin typeface="Times New Roman" panose="02020603050405020304" pitchFamily="18" charset="0"/>
              </a:defRPr>
            </a:lvl1pPr>
            <a:lvl2pPr marL="742950" indent="-285750" defTabSz="955675">
              <a:spcBef>
                <a:spcPct val="30000"/>
              </a:spcBef>
              <a:defRPr sz="1200">
                <a:solidFill>
                  <a:schemeClr val="tx1"/>
                </a:solidFill>
                <a:latin typeface="Times New Roman" panose="02020603050405020304" pitchFamily="18" charset="0"/>
              </a:defRPr>
            </a:lvl2pPr>
            <a:lvl3pPr marL="1143000" indent="-228600" defTabSz="955675">
              <a:spcBef>
                <a:spcPct val="30000"/>
              </a:spcBef>
              <a:defRPr sz="1200">
                <a:solidFill>
                  <a:schemeClr val="tx1"/>
                </a:solidFill>
                <a:latin typeface="Times New Roman" panose="02020603050405020304" pitchFamily="18" charset="0"/>
              </a:defRPr>
            </a:lvl3pPr>
            <a:lvl4pPr marL="1600200" indent="-228600" defTabSz="955675">
              <a:spcBef>
                <a:spcPct val="30000"/>
              </a:spcBef>
              <a:defRPr sz="1200">
                <a:solidFill>
                  <a:schemeClr val="tx1"/>
                </a:solidFill>
                <a:latin typeface="Times New Roman" panose="02020603050405020304" pitchFamily="18" charset="0"/>
              </a:defRPr>
            </a:lvl4pPr>
            <a:lvl5pPr marL="2057400" indent="-228600" defTabSz="955675">
              <a:spcBef>
                <a:spcPct val="30000"/>
              </a:spcBef>
              <a:defRPr sz="1200">
                <a:solidFill>
                  <a:schemeClr val="tx1"/>
                </a:solidFill>
                <a:latin typeface="Times New Roman" panose="02020603050405020304" pitchFamily="18" charset="0"/>
              </a:defRPr>
            </a:lvl5pPr>
            <a:lvl6pPr marL="2514600" indent="-228600" defTabSz="955675"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55675"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55675"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55675"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07A00F10-0AA9-4838-A440-7005D5759E3C}" type="slidenum">
              <a:rPr lang="it-IT" altLang="it-IT" sz="1300"/>
              <a:pPr>
                <a:spcBef>
                  <a:spcPct val="0"/>
                </a:spcBef>
              </a:pPr>
              <a:t>53</a:t>
            </a:fld>
            <a:endParaRPr lang="it-IT" altLang="it-IT" sz="130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egnaposto immagine diapositiva 1">
            <a:extLst>
              <a:ext uri="{FF2B5EF4-FFF2-40B4-BE49-F238E27FC236}">
                <a16:creationId xmlns:a16="http://schemas.microsoft.com/office/drawing/2014/main" id="{68843236-2753-4B34-9553-EF8D3FAB9C2B}"/>
              </a:ext>
            </a:extLst>
          </p:cNvPr>
          <p:cNvSpPr>
            <a:spLocks noGrp="1" noRot="1" noChangeAspect="1" noTextEdit="1"/>
          </p:cNvSpPr>
          <p:nvPr>
            <p:ph type="sldImg"/>
          </p:nvPr>
        </p:nvSpPr>
        <p:spPr>
          <a:ln/>
        </p:spPr>
      </p:sp>
      <p:sp>
        <p:nvSpPr>
          <p:cNvPr id="35843" name="Segnaposto note 2">
            <a:extLst>
              <a:ext uri="{FF2B5EF4-FFF2-40B4-BE49-F238E27FC236}">
                <a16:creationId xmlns:a16="http://schemas.microsoft.com/office/drawing/2014/main" id="{729BB427-BAA5-470D-BCE3-123F8826845A}"/>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it-IT" altLang="it-IT"/>
          </a:p>
        </p:txBody>
      </p:sp>
      <p:sp>
        <p:nvSpPr>
          <p:cNvPr id="35844" name="Segnaposto numero diapositiva 3">
            <a:extLst>
              <a:ext uri="{FF2B5EF4-FFF2-40B4-BE49-F238E27FC236}">
                <a16:creationId xmlns:a16="http://schemas.microsoft.com/office/drawing/2014/main" id="{A1AD63CE-7441-4D37-A53C-31DCE95F26AE}"/>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sz="1200">
                <a:solidFill>
                  <a:schemeClr val="tx1"/>
                </a:solidFill>
                <a:latin typeface="Times New Roman" panose="02020603050405020304" pitchFamily="18" charset="0"/>
              </a:defRPr>
            </a:lvl1pPr>
            <a:lvl2pPr marL="742950" indent="-285750" defTabSz="955675">
              <a:spcBef>
                <a:spcPct val="30000"/>
              </a:spcBef>
              <a:defRPr sz="1200">
                <a:solidFill>
                  <a:schemeClr val="tx1"/>
                </a:solidFill>
                <a:latin typeface="Times New Roman" panose="02020603050405020304" pitchFamily="18" charset="0"/>
              </a:defRPr>
            </a:lvl2pPr>
            <a:lvl3pPr marL="1143000" indent="-228600" defTabSz="955675">
              <a:spcBef>
                <a:spcPct val="30000"/>
              </a:spcBef>
              <a:defRPr sz="1200">
                <a:solidFill>
                  <a:schemeClr val="tx1"/>
                </a:solidFill>
                <a:latin typeface="Times New Roman" panose="02020603050405020304" pitchFamily="18" charset="0"/>
              </a:defRPr>
            </a:lvl3pPr>
            <a:lvl4pPr marL="1600200" indent="-228600" defTabSz="955675">
              <a:spcBef>
                <a:spcPct val="30000"/>
              </a:spcBef>
              <a:defRPr sz="1200">
                <a:solidFill>
                  <a:schemeClr val="tx1"/>
                </a:solidFill>
                <a:latin typeface="Times New Roman" panose="02020603050405020304" pitchFamily="18" charset="0"/>
              </a:defRPr>
            </a:lvl4pPr>
            <a:lvl5pPr marL="2057400" indent="-228600" defTabSz="955675">
              <a:spcBef>
                <a:spcPct val="30000"/>
              </a:spcBef>
              <a:defRPr sz="1200">
                <a:solidFill>
                  <a:schemeClr val="tx1"/>
                </a:solidFill>
                <a:latin typeface="Times New Roman" panose="02020603050405020304" pitchFamily="18" charset="0"/>
              </a:defRPr>
            </a:lvl5pPr>
            <a:lvl6pPr marL="2514600" indent="-228600" defTabSz="955675"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55675"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55675"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55675"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B5CC5E97-38A1-4561-BB16-12E45B5745D1}" type="slidenum">
              <a:rPr lang="it-IT" altLang="it-IT" sz="1300"/>
              <a:pPr>
                <a:spcBef>
                  <a:spcPct val="0"/>
                </a:spcBef>
              </a:pPr>
              <a:t>54</a:t>
            </a:fld>
            <a:endParaRPr lang="it-IT" altLang="it-IT" sz="130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egnaposto immagine diapositiva 1">
            <a:extLst>
              <a:ext uri="{FF2B5EF4-FFF2-40B4-BE49-F238E27FC236}">
                <a16:creationId xmlns:a16="http://schemas.microsoft.com/office/drawing/2014/main" id="{8DEE81B9-B271-460B-97C2-D3CFD981AB6B}"/>
              </a:ext>
            </a:extLst>
          </p:cNvPr>
          <p:cNvSpPr>
            <a:spLocks noGrp="1" noRot="1" noChangeAspect="1" noTextEdit="1"/>
          </p:cNvSpPr>
          <p:nvPr>
            <p:ph type="sldImg"/>
          </p:nvPr>
        </p:nvSpPr>
        <p:spPr>
          <a:ln/>
        </p:spPr>
      </p:sp>
      <p:sp>
        <p:nvSpPr>
          <p:cNvPr id="37891" name="Segnaposto note 2">
            <a:extLst>
              <a:ext uri="{FF2B5EF4-FFF2-40B4-BE49-F238E27FC236}">
                <a16:creationId xmlns:a16="http://schemas.microsoft.com/office/drawing/2014/main" id="{D75CC19D-F10A-42A9-83E5-F2F93F5782F3}"/>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it-IT" altLang="it-IT"/>
          </a:p>
        </p:txBody>
      </p:sp>
      <p:sp>
        <p:nvSpPr>
          <p:cNvPr id="37892" name="Segnaposto numero diapositiva 3">
            <a:extLst>
              <a:ext uri="{FF2B5EF4-FFF2-40B4-BE49-F238E27FC236}">
                <a16:creationId xmlns:a16="http://schemas.microsoft.com/office/drawing/2014/main" id="{2207BFFE-0F45-425F-AE01-870B58694ABB}"/>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sz="1200">
                <a:solidFill>
                  <a:schemeClr val="tx1"/>
                </a:solidFill>
                <a:latin typeface="Times New Roman" panose="02020603050405020304" pitchFamily="18" charset="0"/>
              </a:defRPr>
            </a:lvl1pPr>
            <a:lvl2pPr marL="742950" indent="-285750" defTabSz="955675">
              <a:spcBef>
                <a:spcPct val="30000"/>
              </a:spcBef>
              <a:defRPr sz="1200">
                <a:solidFill>
                  <a:schemeClr val="tx1"/>
                </a:solidFill>
                <a:latin typeface="Times New Roman" panose="02020603050405020304" pitchFamily="18" charset="0"/>
              </a:defRPr>
            </a:lvl2pPr>
            <a:lvl3pPr marL="1143000" indent="-228600" defTabSz="955675">
              <a:spcBef>
                <a:spcPct val="30000"/>
              </a:spcBef>
              <a:defRPr sz="1200">
                <a:solidFill>
                  <a:schemeClr val="tx1"/>
                </a:solidFill>
                <a:latin typeface="Times New Roman" panose="02020603050405020304" pitchFamily="18" charset="0"/>
              </a:defRPr>
            </a:lvl3pPr>
            <a:lvl4pPr marL="1600200" indent="-228600" defTabSz="955675">
              <a:spcBef>
                <a:spcPct val="30000"/>
              </a:spcBef>
              <a:defRPr sz="1200">
                <a:solidFill>
                  <a:schemeClr val="tx1"/>
                </a:solidFill>
                <a:latin typeface="Times New Roman" panose="02020603050405020304" pitchFamily="18" charset="0"/>
              </a:defRPr>
            </a:lvl4pPr>
            <a:lvl5pPr marL="2057400" indent="-228600" defTabSz="955675">
              <a:spcBef>
                <a:spcPct val="30000"/>
              </a:spcBef>
              <a:defRPr sz="1200">
                <a:solidFill>
                  <a:schemeClr val="tx1"/>
                </a:solidFill>
                <a:latin typeface="Times New Roman" panose="02020603050405020304" pitchFamily="18" charset="0"/>
              </a:defRPr>
            </a:lvl5pPr>
            <a:lvl6pPr marL="2514600" indent="-228600" defTabSz="955675"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55675"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55675"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55675"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4B370870-4EE4-464E-8BAA-523DB05265CB}" type="slidenum">
              <a:rPr lang="it-IT" altLang="it-IT" sz="1300"/>
              <a:pPr>
                <a:spcBef>
                  <a:spcPct val="0"/>
                </a:spcBef>
              </a:pPr>
              <a:t>55</a:t>
            </a:fld>
            <a:endParaRPr lang="it-IT" altLang="it-IT" sz="130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Segnaposto immagine diapositiva 1">
            <a:extLst>
              <a:ext uri="{FF2B5EF4-FFF2-40B4-BE49-F238E27FC236}">
                <a16:creationId xmlns:a16="http://schemas.microsoft.com/office/drawing/2014/main" id="{5601D353-C4EA-4B91-B88C-8A83784BE395}"/>
              </a:ext>
            </a:extLst>
          </p:cNvPr>
          <p:cNvSpPr>
            <a:spLocks noGrp="1" noRot="1" noChangeAspect="1" noTextEdit="1"/>
          </p:cNvSpPr>
          <p:nvPr>
            <p:ph type="sldImg"/>
          </p:nvPr>
        </p:nvSpPr>
        <p:spPr>
          <a:ln/>
        </p:spPr>
      </p:sp>
      <p:sp>
        <p:nvSpPr>
          <p:cNvPr id="39939" name="Segnaposto note 2">
            <a:extLst>
              <a:ext uri="{FF2B5EF4-FFF2-40B4-BE49-F238E27FC236}">
                <a16:creationId xmlns:a16="http://schemas.microsoft.com/office/drawing/2014/main" id="{4E64BF7B-C02C-4E9B-BF41-B53D097ADEE3}"/>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it-IT" altLang="it-IT"/>
          </a:p>
        </p:txBody>
      </p:sp>
      <p:sp>
        <p:nvSpPr>
          <p:cNvPr id="39940" name="Segnaposto numero diapositiva 3">
            <a:extLst>
              <a:ext uri="{FF2B5EF4-FFF2-40B4-BE49-F238E27FC236}">
                <a16:creationId xmlns:a16="http://schemas.microsoft.com/office/drawing/2014/main" id="{C0DADF58-4C43-4911-9ABE-FCBF0B6F52C0}"/>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sz="1200">
                <a:solidFill>
                  <a:schemeClr val="tx1"/>
                </a:solidFill>
                <a:latin typeface="Times New Roman" panose="02020603050405020304" pitchFamily="18" charset="0"/>
              </a:defRPr>
            </a:lvl1pPr>
            <a:lvl2pPr marL="742950" indent="-285750" defTabSz="955675">
              <a:spcBef>
                <a:spcPct val="30000"/>
              </a:spcBef>
              <a:defRPr sz="1200">
                <a:solidFill>
                  <a:schemeClr val="tx1"/>
                </a:solidFill>
                <a:latin typeface="Times New Roman" panose="02020603050405020304" pitchFamily="18" charset="0"/>
              </a:defRPr>
            </a:lvl2pPr>
            <a:lvl3pPr marL="1143000" indent="-228600" defTabSz="955675">
              <a:spcBef>
                <a:spcPct val="30000"/>
              </a:spcBef>
              <a:defRPr sz="1200">
                <a:solidFill>
                  <a:schemeClr val="tx1"/>
                </a:solidFill>
                <a:latin typeface="Times New Roman" panose="02020603050405020304" pitchFamily="18" charset="0"/>
              </a:defRPr>
            </a:lvl3pPr>
            <a:lvl4pPr marL="1600200" indent="-228600" defTabSz="955675">
              <a:spcBef>
                <a:spcPct val="30000"/>
              </a:spcBef>
              <a:defRPr sz="1200">
                <a:solidFill>
                  <a:schemeClr val="tx1"/>
                </a:solidFill>
                <a:latin typeface="Times New Roman" panose="02020603050405020304" pitchFamily="18" charset="0"/>
              </a:defRPr>
            </a:lvl4pPr>
            <a:lvl5pPr marL="2057400" indent="-228600" defTabSz="955675">
              <a:spcBef>
                <a:spcPct val="30000"/>
              </a:spcBef>
              <a:defRPr sz="1200">
                <a:solidFill>
                  <a:schemeClr val="tx1"/>
                </a:solidFill>
                <a:latin typeface="Times New Roman" panose="02020603050405020304" pitchFamily="18" charset="0"/>
              </a:defRPr>
            </a:lvl5pPr>
            <a:lvl6pPr marL="2514600" indent="-228600" defTabSz="955675"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55675"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55675"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55675"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EC70C6F5-584F-47AC-B0C4-D0554576DFA6}" type="slidenum">
              <a:rPr lang="it-IT" altLang="it-IT" sz="1300"/>
              <a:pPr>
                <a:spcBef>
                  <a:spcPct val="0"/>
                </a:spcBef>
              </a:pPr>
              <a:t>56</a:t>
            </a:fld>
            <a:endParaRPr lang="it-IT" altLang="it-IT" sz="130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a:extLst>
              <a:ext uri="{FF2B5EF4-FFF2-40B4-BE49-F238E27FC236}">
                <a16:creationId xmlns:a16="http://schemas.microsoft.com/office/drawing/2014/main" id="{F066F9B2-23CA-4049-9CA9-7221F98FB53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sz="1200">
                <a:solidFill>
                  <a:schemeClr val="tx1"/>
                </a:solidFill>
                <a:latin typeface="Times New Roman" panose="02020603050405020304" pitchFamily="18" charset="0"/>
              </a:defRPr>
            </a:lvl1pPr>
            <a:lvl2pPr marL="742950" indent="-285750" defTabSz="955675">
              <a:spcBef>
                <a:spcPct val="30000"/>
              </a:spcBef>
              <a:defRPr sz="1200">
                <a:solidFill>
                  <a:schemeClr val="tx1"/>
                </a:solidFill>
                <a:latin typeface="Times New Roman" panose="02020603050405020304" pitchFamily="18" charset="0"/>
              </a:defRPr>
            </a:lvl2pPr>
            <a:lvl3pPr marL="1143000" indent="-228600" defTabSz="955675">
              <a:spcBef>
                <a:spcPct val="30000"/>
              </a:spcBef>
              <a:defRPr sz="1200">
                <a:solidFill>
                  <a:schemeClr val="tx1"/>
                </a:solidFill>
                <a:latin typeface="Times New Roman" panose="02020603050405020304" pitchFamily="18" charset="0"/>
              </a:defRPr>
            </a:lvl3pPr>
            <a:lvl4pPr marL="1600200" indent="-228600" defTabSz="955675">
              <a:spcBef>
                <a:spcPct val="30000"/>
              </a:spcBef>
              <a:defRPr sz="1200">
                <a:solidFill>
                  <a:schemeClr val="tx1"/>
                </a:solidFill>
                <a:latin typeface="Times New Roman" panose="02020603050405020304" pitchFamily="18" charset="0"/>
              </a:defRPr>
            </a:lvl4pPr>
            <a:lvl5pPr marL="2057400" indent="-228600" defTabSz="955675">
              <a:spcBef>
                <a:spcPct val="30000"/>
              </a:spcBef>
              <a:defRPr sz="1200">
                <a:solidFill>
                  <a:schemeClr val="tx1"/>
                </a:solidFill>
                <a:latin typeface="Times New Roman" panose="02020603050405020304" pitchFamily="18" charset="0"/>
              </a:defRPr>
            </a:lvl5pPr>
            <a:lvl6pPr marL="2514600" indent="-228600" defTabSz="955675"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55675"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55675"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55675"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EA181373-8FED-4353-AA3A-120747814B38}" type="slidenum">
              <a:rPr lang="it-IT" altLang="it-IT" sz="1300"/>
              <a:pPr>
                <a:spcBef>
                  <a:spcPct val="0"/>
                </a:spcBef>
              </a:pPr>
              <a:t>59</a:t>
            </a:fld>
            <a:endParaRPr lang="it-IT" altLang="it-IT" sz="1300"/>
          </a:p>
        </p:txBody>
      </p:sp>
      <p:sp>
        <p:nvSpPr>
          <p:cNvPr id="64515" name="Rectangle 2">
            <a:extLst>
              <a:ext uri="{FF2B5EF4-FFF2-40B4-BE49-F238E27FC236}">
                <a16:creationId xmlns:a16="http://schemas.microsoft.com/office/drawing/2014/main" id="{7953BEF0-12B2-41BA-B927-1683357279BB}"/>
              </a:ext>
            </a:extLst>
          </p:cNvPr>
          <p:cNvSpPr>
            <a:spLocks noGrp="1" noRot="1" noChangeAspect="1" noChangeArrowheads="1" noTextEdit="1"/>
          </p:cNvSpPr>
          <p:nvPr>
            <p:ph type="sldImg"/>
          </p:nvPr>
        </p:nvSpPr>
        <p:spPr>
          <a:ln/>
        </p:spPr>
      </p:sp>
      <p:sp>
        <p:nvSpPr>
          <p:cNvPr id="64516" name="Rectangle 3">
            <a:extLst>
              <a:ext uri="{FF2B5EF4-FFF2-40B4-BE49-F238E27FC236}">
                <a16:creationId xmlns:a16="http://schemas.microsoft.com/office/drawing/2014/main" id="{EE7A5A7A-1BDF-451A-B758-A3AFCA98626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it-IT" altLang="it-IT"/>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a:extLst>
              <a:ext uri="{FF2B5EF4-FFF2-40B4-BE49-F238E27FC236}">
                <a16:creationId xmlns:a16="http://schemas.microsoft.com/office/drawing/2014/main" id="{C20D103B-C37B-4D74-B775-2F265F6E501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sz="1200">
                <a:solidFill>
                  <a:schemeClr val="tx1"/>
                </a:solidFill>
                <a:latin typeface="Times New Roman" panose="02020603050405020304" pitchFamily="18" charset="0"/>
              </a:defRPr>
            </a:lvl1pPr>
            <a:lvl2pPr marL="742950" indent="-285750" defTabSz="955675">
              <a:spcBef>
                <a:spcPct val="30000"/>
              </a:spcBef>
              <a:defRPr sz="1200">
                <a:solidFill>
                  <a:schemeClr val="tx1"/>
                </a:solidFill>
                <a:latin typeface="Times New Roman" panose="02020603050405020304" pitchFamily="18" charset="0"/>
              </a:defRPr>
            </a:lvl2pPr>
            <a:lvl3pPr marL="1143000" indent="-228600" defTabSz="955675">
              <a:spcBef>
                <a:spcPct val="30000"/>
              </a:spcBef>
              <a:defRPr sz="1200">
                <a:solidFill>
                  <a:schemeClr val="tx1"/>
                </a:solidFill>
                <a:latin typeface="Times New Roman" panose="02020603050405020304" pitchFamily="18" charset="0"/>
              </a:defRPr>
            </a:lvl3pPr>
            <a:lvl4pPr marL="1600200" indent="-228600" defTabSz="955675">
              <a:spcBef>
                <a:spcPct val="30000"/>
              </a:spcBef>
              <a:defRPr sz="1200">
                <a:solidFill>
                  <a:schemeClr val="tx1"/>
                </a:solidFill>
                <a:latin typeface="Times New Roman" panose="02020603050405020304" pitchFamily="18" charset="0"/>
              </a:defRPr>
            </a:lvl4pPr>
            <a:lvl5pPr marL="2057400" indent="-228600" defTabSz="955675">
              <a:spcBef>
                <a:spcPct val="30000"/>
              </a:spcBef>
              <a:defRPr sz="1200">
                <a:solidFill>
                  <a:schemeClr val="tx1"/>
                </a:solidFill>
                <a:latin typeface="Times New Roman" panose="02020603050405020304" pitchFamily="18" charset="0"/>
              </a:defRPr>
            </a:lvl5pPr>
            <a:lvl6pPr marL="2514600" indent="-228600" defTabSz="955675"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55675"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55675"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55675"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F9CBD5E7-F912-49BD-92A7-B1AA54D3369B}" type="slidenum">
              <a:rPr lang="it-IT" altLang="it-IT" sz="1300"/>
              <a:pPr>
                <a:spcBef>
                  <a:spcPct val="0"/>
                </a:spcBef>
              </a:pPr>
              <a:t>60</a:t>
            </a:fld>
            <a:endParaRPr lang="it-IT" altLang="it-IT" sz="1300"/>
          </a:p>
        </p:txBody>
      </p:sp>
      <p:sp>
        <p:nvSpPr>
          <p:cNvPr id="66563" name="Rectangle 2">
            <a:extLst>
              <a:ext uri="{FF2B5EF4-FFF2-40B4-BE49-F238E27FC236}">
                <a16:creationId xmlns:a16="http://schemas.microsoft.com/office/drawing/2014/main" id="{932CBDCD-F54F-43E5-9D66-7CD2C21D7F1C}"/>
              </a:ext>
            </a:extLst>
          </p:cNvPr>
          <p:cNvSpPr>
            <a:spLocks noGrp="1" noRot="1" noChangeAspect="1" noChangeArrowheads="1" noTextEdit="1"/>
          </p:cNvSpPr>
          <p:nvPr>
            <p:ph type="sldImg"/>
          </p:nvPr>
        </p:nvSpPr>
        <p:spPr>
          <a:ln/>
        </p:spPr>
      </p:sp>
      <p:sp>
        <p:nvSpPr>
          <p:cNvPr id="66564" name="Rectangle 3">
            <a:extLst>
              <a:ext uri="{FF2B5EF4-FFF2-40B4-BE49-F238E27FC236}">
                <a16:creationId xmlns:a16="http://schemas.microsoft.com/office/drawing/2014/main" id="{0B483900-1FD4-4E8B-9E2A-6A27A0C7A1B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it-IT" altLang="it-IT"/>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6322" name="Rectangle 8">
            <a:extLst>
              <a:ext uri="{FF2B5EF4-FFF2-40B4-BE49-F238E27FC236}">
                <a16:creationId xmlns:a16="http://schemas.microsoft.com/office/drawing/2014/main" id="{D93C7C05-01AE-4CBC-91A9-543C194BF7CF}"/>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9pPr>
          </a:lstStyle>
          <a:p>
            <a:pPr marL="0" marR="0" lvl="0" indent="0" algn="r" defTabSz="457200" rtl="0" eaLnBrk="1" fontAlgn="base" latinLnBrk="0" hangingPunct="0">
              <a:lnSpc>
                <a:spcPct val="93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fld id="{9FBFC074-EDDB-4B5D-95C3-4FB10DE37491}" type="slidenum">
              <a:rPr kumimoji="0" lang="it-IT" altLang="it-IT" sz="1400" b="0" i="0" u="none" strike="noStrike" kern="1200" cap="none" spc="0" normalizeH="0" baseline="0" noProof="0" smtClean="0">
                <a:ln>
                  <a:noFill/>
                </a:ln>
                <a:solidFill>
                  <a:srgbClr val="000000"/>
                </a:solidFill>
                <a:effectLst/>
                <a:uLnTx/>
                <a:uFillTx/>
                <a:latin typeface="Times New Roman" panose="02020603050405020304" pitchFamily="18" charset="0"/>
                <a:ea typeface="+mn-ea"/>
              </a:rPr>
              <a:pPr marL="0" marR="0" lvl="0" indent="0" algn="r" defTabSz="457200" rtl="0" eaLnBrk="1" fontAlgn="base" latinLnBrk="0" hangingPunct="0">
                <a:lnSpc>
                  <a:spcPct val="93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t>18</a:t>
            </a:fld>
            <a:endParaRPr kumimoji="0" lang="it-IT" altLang="it-IT" sz="1400" b="0" i="0" u="none" strike="noStrike" kern="1200" cap="none" spc="0" normalizeH="0" baseline="0" noProof="0">
              <a:ln>
                <a:noFill/>
              </a:ln>
              <a:solidFill>
                <a:srgbClr val="000000"/>
              </a:solidFill>
              <a:effectLst/>
              <a:uLnTx/>
              <a:uFillTx/>
              <a:latin typeface="Times New Roman" panose="02020603050405020304" pitchFamily="18" charset="0"/>
              <a:ea typeface="+mn-ea"/>
            </a:endParaRPr>
          </a:p>
        </p:txBody>
      </p:sp>
      <p:sp>
        <p:nvSpPr>
          <p:cNvPr id="56323" name="Text Box 1">
            <a:extLst>
              <a:ext uri="{FF2B5EF4-FFF2-40B4-BE49-F238E27FC236}">
                <a16:creationId xmlns:a16="http://schemas.microsoft.com/office/drawing/2014/main" id="{6EFF1826-7DDA-4243-BC06-9FDCBFE4CEDE}"/>
              </a:ext>
            </a:extLst>
          </p:cNvPr>
          <p:cNvSpPr txBox="1">
            <a:spLocks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9pPr>
          </a:lstStyle>
          <a:p>
            <a:pPr marL="0" marR="0" lvl="0" indent="0" algn="r" defTabSz="457200" rtl="0" eaLnBrk="1" fontAlgn="base" latinLnBrk="0" hangingPunct="1">
              <a:lnSpc>
                <a:spcPct val="100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fld id="{35A1B423-33F7-42D4-99FF-F32E497639EB}" type="slidenum">
              <a:rPr kumimoji="0" lang="it-IT" altLang="it-IT" sz="1200" b="0" i="0" u="none" strike="noStrike" kern="1200" cap="none" spc="0" normalizeH="0" baseline="0" noProof="0" smtClean="0">
                <a:ln>
                  <a:noFill/>
                </a:ln>
                <a:solidFill>
                  <a:srgbClr val="000000"/>
                </a:solidFill>
                <a:effectLst/>
                <a:uLnTx/>
                <a:uFillTx/>
                <a:latin typeface="Arial" panose="020B0604020202020204" pitchFamily="34" charset="0"/>
                <a:ea typeface="+mn-ea"/>
              </a:rPr>
              <a:pPr marL="0" marR="0" lvl="0" indent="0" algn="r" defTabSz="457200" rtl="0" eaLnBrk="1" fontAlgn="base" latinLnBrk="0" hangingPunct="1">
                <a:lnSpc>
                  <a:spcPct val="100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t>18</a:t>
            </a:fld>
            <a:endParaRPr kumimoji="0" lang="it-IT" altLang="it-IT" sz="1200" b="0" i="0" u="none" strike="noStrike" kern="1200" cap="none" spc="0" normalizeH="0" baseline="0" noProof="0">
              <a:ln>
                <a:noFill/>
              </a:ln>
              <a:solidFill>
                <a:srgbClr val="000000"/>
              </a:solidFill>
              <a:effectLst/>
              <a:uLnTx/>
              <a:uFillTx/>
              <a:latin typeface="Arial" panose="020B0604020202020204" pitchFamily="34" charset="0"/>
              <a:ea typeface="+mn-ea"/>
            </a:endParaRPr>
          </a:p>
        </p:txBody>
      </p:sp>
      <p:sp>
        <p:nvSpPr>
          <p:cNvPr id="56324" name="Rectangle 2">
            <a:extLst>
              <a:ext uri="{FF2B5EF4-FFF2-40B4-BE49-F238E27FC236}">
                <a16:creationId xmlns:a16="http://schemas.microsoft.com/office/drawing/2014/main" id="{596D3213-C3D2-4543-B898-E6D786AE57B5}"/>
              </a:ext>
            </a:extLst>
          </p:cNvPr>
          <p:cNvSpPr>
            <a:spLocks noGrp="1" noRot="1" noChangeAspect="1" noChangeArrowheads="1" noTextEdit="1"/>
          </p:cNvSpPr>
          <p:nvPr>
            <p:ph type="sldImg"/>
          </p:nvPr>
        </p:nvSpPr>
        <p:spPr>
          <a:xfrm>
            <a:off x="1143000" y="685800"/>
            <a:ext cx="4572000" cy="3429000"/>
          </a:xfrm>
          <a:solidFill>
            <a:srgbClr val="FFFFFF"/>
          </a:solidFill>
          <a:ln>
            <a:solidFill>
              <a:srgbClr val="000000"/>
            </a:solidFill>
            <a:miter lim="800000"/>
            <a:headEnd/>
            <a:tailEnd/>
          </a:ln>
        </p:spPr>
      </p:sp>
      <p:sp>
        <p:nvSpPr>
          <p:cNvPr id="56325" name="Rectangle 3">
            <a:extLst>
              <a:ext uri="{FF2B5EF4-FFF2-40B4-BE49-F238E27FC236}">
                <a16:creationId xmlns:a16="http://schemas.microsoft.com/office/drawing/2014/main" id="{ED87EEEE-9E97-4494-AD32-64A27FCE7E2C}"/>
              </a:ext>
            </a:extLst>
          </p:cNvPr>
          <p:cNvSpPr>
            <a:spLocks noGrp="1" noChangeArrowheads="1"/>
          </p:cNvSpPr>
          <p:nvPr>
            <p:ph type="body" idx="1"/>
          </p:nvPr>
        </p:nvSpPr>
        <p:spPr>
          <a:xfrm>
            <a:off x="685800" y="4343400"/>
            <a:ext cx="54864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eaLnBrk="1">
              <a:spcBef>
                <a:spcPct val="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it-IT" altLang="it-IT" sz="2000">
              <a:latin typeface="Arial" panose="020B0604020202020204" pitchFamily="34" charset="0"/>
              <a:cs typeface="DejaVu Sans" charset="0"/>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8610" name="Text Box 1">
            <a:extLst>
              <a:ext uri="{FF2B5EF4-FFF2-40B4-BE49-F238E27FC236}">
                <a16:creationId xmlns:a16="http://schemas.microsoft.com/office/drawing/2014/main" id="{643EFC46-CCDD-4ADD-BCD6-893EF0ECF94D}"/>
              </a:ext>
            </a:extLst>
          </p:cNvPr>
          <p:cNvSpPr>
            <a:spLocks noGrp="1" noRot="1" noChangeAspect="1" noChangeArrowheads="1" noTextEdit="1"/>
          </p:cNvSpPr>
          <p:nvPr>
            <p:ph type="sldImg"/>
          </p:nvPr>
        </p:nvSpPr>
        <p:spPr>
          <a:xfrm>
            <a:off x="990600" y="777875"/>
            <a:ext cx="5118100" cy="3838575"/>
          </a:xfrm>
          <a:solidFill>
            <a:srgbClr val="FFFFFF"/>
          </a:solidFill>
          <a:ln/>
        </p:spPr>
      </p:sp>
      <p:sp>
        <p:nvSpPr>
          <p:cNvPr id="68611" name="Text Box 2">
            <a:extLst>
              <a:ext uri="{FF2B5EF4-FFF2-40B4-BE49-F238E27FC236}">
                <a16:creationId xmlns:a16="http://schemas.microsoft.com/office/drawing/2014/main" id="{A2903DDB-022E-4426-9C11-EE4F5FB1D934}"/>
              </a:ext>
            </a:extLst>
          </p:cNvPr>
          <p:cNvSpPr>
            <a:spLocks noGrp="1" noChangeArrowheads="1"/>
          </p:cNvSpPr>
          <p:nvPr>
            <p:ph type="body" idx="1"/>
          </p:nvPr>
        </p:nvSpPr>
        <p:spPr>
          <a:xfrm>
            <a:off x="709613" y="4860925"/>
            <a:ext cx="5673725" cy="459898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it-IT" altLang="it-IT"/>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0658" name="Text Box 1">
            <a:extLst>
              <a:ext uri="{FF2B5EF4-FFF2-40B4-BE49-F238E27FC236}">
                <a16:creationId xmlns:a16="http://schemas.microsoft.com/office/drawing/2014/main" id="{7794716D-A4E6-4372-850F-09515DCD5E82}"/>
              </a:ext>
            </a:extLst>
          </p:cNvPr>
          <p:cNvSpPr>
            <a:spLocks noGrp="1" noRot="1" noChangeAspect="1" noChangeArrowheads="1" noTextEdit="1"/>
          </p:cNvSpPr>
          <p:nvPr>
            <p:ph type="sldImg"/>
          </p:nvPr>
        </p:nvSpPr>
        <p:spPr>
          <a:xfrm>
            <a:off x="990600" y="777875"/>
            <a:ext cx="5118100" cy="3838575"/>
          </a:xfrm>
          <a:solidFill>
            <a:srgbClr val="FFFFFF"/>
          </a:solidFill>
          <a:ln/>
        </p:spPr>
      </p:sp>
      <p:sp>
        <p:nvSpPr>
          <p:cNvPr id="70659" name="Text Box 2">
            <a:extLst>
              <a:ext uri="{FF2B5EF4-FFF2-40B4-BE49-F238E27FC236}">
                <a16:creationId xmlns:a16="http://schemas.microsoft.com/office/drawing/2014/main" id="{9F9896C9-A8A6-46C8-B3D5-34755BF42BA8}"/>
              </a:ext>
            </a:extLst>
          </p:cNvPr>
          <p:cNvSpPr>
            <a:spLocks noGrp="1" noChangeArrowheads="1"/>
          </p:cNvSpPr>
          <p:nvPr>
            <p:ph type="body" idx="1"/>
          </p:nvPr>
        </p:nvSpPr>
        <p:spPr>
          <a:xfrm>
            <a:off x="709613" y="4860925"/>
            <a:ext cx="5673725" cy="459898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it-IT" altLang="it-IT"/>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2706" name="Text Box 1">
            <a:extLst>
              <a:ext uri="{FF2B5EF4-FFF2-40B4-BE49-F238E27FC236}">
                <a16:creationId xmlns:a16="http://schemas.microsoft.com/office/drawing/2014/main" id="{F14AA5B6-D4D7-490C-BC07-4E61468C4F76}"/>
              </a:ext>
            </a:extLst>
          </p:cNvPr>
          <p:cNvSpPr>
            <a:spLocks noGrp="1" noRot="1" noChangeAspect="1" noChangeArrowheads="1" noTextEdit="1"/>
          </p:cNvSpPr>
          <p:nvPr>
            <p:ph type="sldImg"/>
          </p:nvPr>
        </p:nvSpPr>
        <p:spPr>
          <a:xfrm>
            <a:off x="990600" y="777875"/>
            <a:ext cx="5118100" cy="3838575"/>
          </a:xfrm>
          <a:solidFill>
            <a:srgbClr val="FFFFFF"/>
          </a:solidFill>
          <a:ln/>
        </p:spPr>
      </p:sp>
      <p:sp>
        <p:nvSpPr>
          <p:cNvPr id="72707" name="Text Box 2">
            <a:extLst>
              <a:ext uri="{FF2B5EF4-FFF2-40B4-BE49-F238E27FC236}">
                <a16:creationId xmlns:a16="http://schemas.microsoft.com/office/drawing/2014/main" id="{FB80BFA5-1AB5-4A15-B6FC-774D036BD605}"/>
              </a:ext>
            </a:extLst>
          </p:cNvPr>
          <p:cNvSpPr>
            <a:spLocks noGrp="1" noChangeArrowheads="1"/>
          </p:cNvSpPr>
          <p:nvPr>
            <p:ph type="body" idx="1"/>
          </p:nvPr>
        </p:nvSpPr>
        <p:spPr>
          <a:xfrm>
            <a:off x="709613" y="4860925"/>
            <a:ext cx="5673725" cy="459898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it-IT" altLang="it-IT"/>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4754" name="Text Box 1">
            <a:extLst>
              <a:ext uri="{FF2B5EF4-FFF2-40B4-BE49-F238E27FC236}">
                <a16:creationId xmlns:a16="http://schemas.microsoft.com/office/drawing/2014/main" id="{F4905F25-44BC-4094-A8F3-65FA61277042}"/>
              </a:ext>
            </a:extLst>
          </p:cNvPr>
          <p:cNvSpPr>
            <a:spLocks noGrp="1" noRot="1" noChangeAspect="1" noChangeArrowheads="1" noTextEdit="1"/>
          </p:cNvSpPr>
          <p:nvPr>
            <p:ph type="sldImg"/>
          </p:nvPr>
        </p:nvSpPr>
        <p:spPr>
          <a:xfrm>
            <a:off x="990600" y="777875"/>
            <a:ext cx="5118100" cy="3838575"/>
          </a:xfrm>
          <a:solidFill>
            <a:srgbClr val="FFFFFF"/>
          </a:solidFill>
          <a:ln/>
        </p:spPr>
      </p:sp>
      <p:sp>
        <p:nvSpPr>
          <p:cNvPr id="74755" name="Text Box 2">
            <a:extLst>
              <a:ext uri="{FF2B5EF4-FFF2-40B4-BE49-F238E27FC236}">
                <a16:creationId xmlns:a16="http://schemas.microsoft.com/office/drawing/2014/main" id="{59497284-1B2E-4403-AAC4-F3B952B3DB94}"/>
              </a:ext>
            </a:extLst>
          </p:cNvPr>
          <p:cNvSpPr>
            <a:spLocks noGrp="1" noChangeArrowheads="1"/>
          </p:cNvSpPr>
          <p:nvPr>
            <p:ph type="body" idx="1"/>
          </p:nvPr>
        </p:nvSpPr>
        <p:spPr>
          <a:xfrm>
            <a:off x="709613" y="4860925"/>
            <a:ext cx="5673725" cy="459898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it-IT" altLang="it-IT"/>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6802" name="Text Box 1">
            <a:extLst>
              <a:ext uri="{FF2B5EF4-FFF2-40B4-BE49-F238E27FC236}">
                <a16:creationId xmlns:a16="http://schemas.microsoft.com/office/drawing/2014/main" id="{2BBC158F-0C7E-4377-8194-65B81458284D}"/>
              </a:ext>
            </a:extLst>
          </p:cNvPr>
          <p:cNvSpPr>
            <a:spLocks noGrp="1" noRot="1" noChangeAspect="1" noChangeArrowheads="1" noTextEdit="1"/>
          </p:cNvSpPr>
          <p:nvPr>
            <p:ph type="sldImg"/>
          </p:nvPr>
        </p:nvSpPr>
        <p:spPr>
          <a:xfrm>
            <a:off x="990600" y="777875"/>
            <a:ext cx="5118100" cy="3838575"/>
          </a:xfrm>
          <a:solidFill>
            <a:srgbClr val="FFFFFF"/>
          </a:solidFill>
          <a:ln/>
        </p:spPr>
      </p:sp>
      <p:sp>
        <p:nvSpPr>
          <p:cNvPr id="76803" name="Text Box 2">
            <a:extLst>
              <a:ext uri="{FF2B5EF4-FFF2-40B4-BE49-F238E27FC236}">
                <a16:creationId xmlns:a16="http://schemas.microsoft.com/office/drawing/2014/main" id="{39BA20B8-C7D9-4D9F-83D6-0348BAF086A1}"/>
              </a:ext>
            </a:extLst>
          </p:cNvPr>
          <p:cNvSpPr>
            <a:spLocks noGrp="1" noChangeArrowheads="1"/>
          </p:cNvSpPr>
          <p:nvPr>
            <p:ph type="body" idx="1"/>
          </p:nvPr>
        </p:nvSpPr>
        <p:spPr>
          <a:xfrm>
            <a:off x="709613" y="4860925"/>
            <a:ext cx="5673725" cy="459898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it-IT" altLang="it-IT"/>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a:extLst>
              <a:ext uri="{FF2B5EF4-FFF2-40B4-BE49-F238E27FC236}">
                <a16:creationId xmlns:a16="http://schemas.microsoft.com/office/drawing/2014/main" id="{F5758989-2419-40C2-890F-7806D351A31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sz="1200">
                <a:solidFill>
                  <a:schemeClr val="tx1"/>
                </a:solidFill>
                <a:latin typeface="Times New Roman" panose="02020603050405020304" pitchFamily="18" charset="0"/>
              </a:defRPr>
            </a:lvl1pPr>
            <a:lvl2pPr marL="742950" indent="-285750" defTabSz="955675">
              <a:spcBef>
                <a:spcPct val="30000"/>
              </a:spcBef>
              <a:defRPr sz="1200">
                <a:solidFill>
                  <a:schemeClr val="tx1"/>
                </a:solidFill>
                <a:latin typeface="Times New Roman" panose="02020603050405020304" pitchFamily="18" charset="0"/>
              </a:defRPr>
            </a:lvl2pPr>
            <a:lvl3pPr marL="1143000" indent="-228600" defTabSz="955675">
              <a:spcBef>
                <a:spcPct val="30000"/>
              </a:spcBef>
              <a:defRPr sz="1200">
                <a:solidFill>
                  <a:schemeClr val="tx1"/>
                </a:solidFill>
                <a:latin typeface="Times New Roman" panose="02020603050405020304" pitchFamily="18" charset="0"/>
              </a:defRPr>
            </a:lvl3pPr>
            <a:lvl4pPr marL="1600200" indent="-228600" defTabSz="955675">
              <a:spcBef>
                <a:spcPct val="30000"/>
              </a:spcBef>
              <a:defRPr sz="1200">
                <a:solidFill>
                  <a:schemeClr val="tx1"/>
                </a:solidFill>
                <a:latin typeface="Times New Roman" panose="02020603050405020304" pitchFamily="18" charset="0"/>
              </a:defRPr>
            </a:lvl4pPr>
            <a:lvl5pPr marL="2057400" indent="-228600" defTabSz="955675">
              <a:spcBef>
                <a:spcPct val="30000"/>
              </a:spcBef>
              <a:defRPr sz="1200">
                <a:solidFill>
                  <a:schemeClr val="tx1"/>
                </a:solidFill>
                <a:latin typeface="Times New Roman" panose="02020603050405020304" pitchFamily="18" charset="0"/>
              </a:defRPr>
            </a:lvl5pPr>
            <a:lvl6pPr marL="2514600" indent="-228600" defTabSz="955675"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55675"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55675"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55675"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4874C749-9BC0-4F9D-ABF8-15F04DCC51A1}" type="slidenum">
              <a:rPr lang="it-IT" altLang="it-IT" sz="1300"/>
              <a:pPr>
                <a:spcBef>
                  <a:spcPct val="0"/>
                </a:spcBef>
              </a:pPr>
              <a:t>66</a:t>
            </a:fld>
            <a:endParaRPr lang="it-IT" altLang="it-IT" sz="1300"/>
          </a:p>
        </p:txBody>
      </p:sp>
      <p:sp>
        <p:nvSpPr>
          <p:cNvPr id="78851" name="Rectangle 2">
            <a:extLst>
              <a:ext uri="{FF2B5EF4-FFF2-40B4-BE49-F238E27FC236}">
                <a16:creationId xmlns:a16="http://schemas.microsoft.com/office/drawing/2014/main" id="{C4D70321-B145-4104-A4C0-40EBE5F2BD2A}"/>
              </a:ext>
            </a:extLst>
          </p:cNvPr>
          <p:cNvSpPr>
            <a:spLocks noGrp="1" noRot="1" noChangeAspect="1" noChangeArrowheads="1" noTextEdit="1"/>
          </p:cNvSpPr>
          <p:nvPr>
            <p:ph type="sldImg"/>
          </p:nvPr>
        </p:nvSpPr>
        <p:spPr>
          <a:ln/>
        </p:spPr>
      </p:sp>
      <p:sp>
        <p:nvSpPr>
          <p:cNvPr id="78852" name="Rectangle 3">
            <a:extLst>
              <a:ext uri="{FF2B5EF4-FFF2-40B4-BE49-F238E27FC236}">
                <a16:creationId xmlns:a16="http://schemas.microsoft.com/office/drawing/2014/main" id="{3E181FA8-53F7-4F70-BDFC-66FAACA08B0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it-IT" sz="110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a:extLst>
              <a:ext uri="{FF2B5EF4-FFF2-40B4-BE49-F238E27FC236}">
                <a16:creationId xmlns:a16="http://schemas.microsoft.com/office/drawing/2014/main" id="{CAC37C07-BE4C-4224-866F-C4FA35C760E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sz="1200">
                <a:solidFill>
                  <a:schemeClr val="tx1"/>
                </a:solidFill>
                <a:latin typeface="Times New Roman" panose="02020603050405020304" pitchFamily="18" charset="0"/>
              </a:defRPr>
            </a:lvl1pPr>
            <a:lvl2pPr marL="742950" indent="-285750" defTabSz="955675">
              <a:spcBef>
                <a:spcPct val="30000"/>
              </a:spcBef>
              <a:defRPr sz="1200">
                <a:solidFill>
                  <a:schemeClr val="tx1"/>
                </a:solidFill>
                <a:latin typeface="Times New Roman" panose="02020603050405020304" pitchFamily="18" charset="0"/>
              </a:defRPr>
            </a:lvl2pPr>
            <a:lvl3pPr marL="1143000" indent="-228600" defTabSz="955675">
              <a:spcBef>
                <a:spcPct val="30000"/>
              </a:spcBef>
              <a:defRPr sz="1200">
                <a:solidFill>
                  <a:schemeClr val="tx1"/>
                </a:solidFill>
                <a:latin typeface="Times New Roman" panose="02020603050405020304" pitchFamily="18" charset="0"/>
              </a:defRPr>
            </a:lvl3pPr>
            <a:lvl4pPr marL="1600200" indent="-228600" defTabSz="955675">
              <a:spcBef>
                <a:spcPct val="30000"/>
              </a:spcBef>
              <a:defRPr sz="1200">
                <a:solidFill>
                  <a:schemeClr val="tx1"/>
                </a:solidFill>
                <a:latin typeface="Times New Roman" panose="02020603050405020304" pitchFamily="18" charset="0"/>
              </a:defRPr>
            </a:lvl4pPr>
            <a:lvl5pPr marL="2057400" indent="-228600" defTabSz="955675">
              <a:spcBef>
                <a:spcPct val="30000"/>
              </a:spcBef>
              <a:defRPr sz="1200">
                <a:solidFill>
                  <a:schemeClr val="tx1"/>
                </a:solidFill>
                <a:latin typeface="Times New Roman" panose="02020603050405020304" pitchFamily="18" charset="0"/>
              </a:defRPr>
            </a:lvl5pPr>
            <a:lvl6pPr marL="2514600" indent="-228600" defTabSz="955675"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55675"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55675"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55675"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BC26361A-FDD3-42F1-9D57-284BA33D79E7}" type="slidenum">
              <a:rPr lang="it-IT" altLang="it-IT" sz="1300"/>
              <a:pPr>
                <a:spcBef>
                  <a:spcPct val="0"/>
                </a:spcBef>
              </a:pPr>
              <a:t>67</a:t>
            </a:fld>
            <a:endParaRPr lang="it-IT" altLang="it-IT" sz="1300"/>
          </a:p>
        </p:txBody>
      </p:sp>
      <p:sp>
        <p:nvSpPr>
          <p:cNvPr id="80899" name="Rectangle 2">
            <a:extLst>
              <a:ext uri="{FF2B5EF4-FFF2-40B4-BE49-F238E27FC236}">
                <a16:creationId xmlns:a16="http://schemas.microsoft.com/office/drawing/2014/main" id="{6F8EB658-BC0C-4710-8A13-826E712323A9}"/>
              </a:ext>
            </a:extLst>
          </p:cNvPr>
          <p:cNvSpPr>
            <a:spLocks noGrp="1" noRot="1" noChangeAspect="1" noChangeArrowheads="1" noTextEdit="1"/>
          </p:cNvSpPr>
          <p:nvPr>
            <p:ph type="sldImg"/>
          </p:nvPr>
        </p:nvSpPr>
        <p:spPr>
          <a:ln/>
        </p:spPr>
      </p:sp>
      <p:sp>
        <p:nvSpPr>
          <p:cNvPr id="80900" name="Rectangle 3">
            <a:extLst>
              <a:ext uri="{FF2B5EF4-FFF2-40B4-BE49-F238E27FC236}">
                <a16:creationId xmlns:a16="http://schemas.microsoft.com/office/drawing/2014/main" id="{AB838006-1BCC-45CD-80BF-47EE27A7960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it-IT" sz="1100">
              <a:latin typeface="Courier New" panose="02070309020205020404" pitchFamily="49" charset="0"/>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a:extLst>
              <a:ext uri="{FF2B5EF4-FFF2-40B4-BE49-F238E27FC236}">
                <a16:creationId xmlns:a16="http://schemas.microsoft.com/office/drawing/2014/main" id="{1CB38364-EC51-4CCA-828B-B00293FBD29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sz="1200">
                <a:solidFill>
                  <a:schemeClr val="tx1"/>
                </a:solidFill>
                <a:latin typeface="Times New Roman" panose="02020603050405020304" pitchFamily="18" charset="0"/>
              </a:defRPr>
            </a:lvl1pPr>
            <a:lvl2pPr marL="742950" indent="-285750" defTabSz="955675">
              <a:spcBef>
                <a:spcPct val="30000"/>
              </a:spcBef>
              <a:defRPr sz="1200">
                <a:solidFill>
                  <a:schemeClr val="tx1"/>
                </a:solidFill>
                <a:latin typeface="Times New Roman" panose="02020603050405020304" pitchFamily="18" charset="0"/>
              </a:defRPr>
            </a:lvl2pPr>
            <a:lvl3pPr marL="1143000" indent="-228600" defTabSz="955675">
              <a:spcBef>
                <a:spcPct val="30000"/>
              </a:spcBef>
              <a:defRPr sz="1200">
                <a:solidFill>
                  <a:schemeClr val="tx1"/>
                </a:solidFill>
                <a:latin typeface="Times New Roman" panose="02020603050405020304" pitchFamily="18" charset="0"/>
              </a:defRPr>
            </a:lvl3pPr>
            <a:lvl4pPr marL="1600200" indent="-228600" defTabSz="955675">
              <a:spcBef>
                <a:spcPct val="30000"/>
              </a:spcBef>
              <a:defRPr sz="1200">
                <a:solidFill>
                  <a:schemeClr val="tx1"/>
                </a:solidFill>
                <a:latin typeface="Times New Roman" panose="02020603050405020304" pitchFamily="18" charset="0"/>
              </a:defRPr>
            </a:lvl4pPr>
            <a:lvl5pPr marL="2057400" indent="-228600" defTabSz="955675">
              <a:spcBef>
                <a:spcPct val="30000"/>
              </a:spcBef>
              <a:defRPr sz="1200">
                <a:solidFill>
                  <a:schemeClr val="tx1"/>
                </a:solidFill>
                <a:latin typeface="Times New Roman" panose="02020603050405020304" pitchFamily="18" charset="0"/>
              </a:defRPr>
            </a:lvl5pPr>
            <a:lvl6pPr marL="2514600" indent="-228600" defTabSz="955675"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55675"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55675"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55675"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0B149524-B857-44E3-A502-66C3DA05D191}" type="slidenum">
              <a:rPr lang="it-IT" altLang="it-IT" sz="1300"/>
              <a:pPr>
                <a:spcBef>
                  <a:spcPct val="0"/>
                </a:spcBef>
              </a:pPr>
              <a:t>68</a:t>
            </a:fld>
            <a:endParaRPr lang="it-IT" altLang="it-IT" sz="1300"/>
          </a:p>
        </p:txBody>
      </p:sp>
      <p:sp>
        <p:nvSpPr>
          <p:cNvPr id="82947" name="Rectangle 2">
            <a:extLst>
              <a:ext uri="{FF2B5EF4-FFF2-40B4-BE49-F238E27FC236}">
                <a16:creationId xmlns:a16="http://schemas.microsoft.com/office/drawing/2014/main" id="{8764AE2B-905D-430F-8B8E-9574474B1349}"/>
              </a:ext>
            </a:extLst>
          </p:cNvPr>
          <p:cNvSpPr>
            <a:spLocks noGrp="1" noRot="1" noChangeAspect="1" noChangeArrowheads="1" noTextEdit="1"/>
          </p:cNvSpPr>
          <p:nvPr>
            <p:ph type="sldImg"/>
          </p:nvPr>
        </p:nvSpPr>
        <p:spPr>
          <a:ln/>
        </p:spPr>
      </p:sp>
      <p:sp>
        <p:nvSpPr>
          <p:cNvPr id="82948" name="Rectangle 3">
            <a:extLst>
              <a:ext uri="{FF2B5EF4-FFF2-40B4-BE49-F238E27FC236}">
                <a16:creationId xmlns:a16="http://schemas.microsoft.com/office/drawing/2014/main" id="{612CFFCE-9D38-4FBC-B256-D22872444FB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it-IT"/>
              <a:t>This is a good example of logical representation vs. physical implementation.</a:t>
            </a:r>
          </a:p>
          <a:p>
            <a:endParaRPr lang="en-US" altLang="it-IT"/>
          </a:p>
          <a:p>
            <a:r>
              <a:rPr lang="en-US" altLang="it-IT"/>
              <a:t>Since the complete binary tree is so limited in its shape (there is only one possible shape for n nodes), it is reasonable to expect that space efficiency can be achieved.</a:t>
            </a: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Segnaposto immagine diapositiva 1">
            <a:extLst>
              <a:ext uri="{FF2B5EF4-FFF2-40B4-BE49-F238E27FC236}">
                <a16:creationId xmlns:a16="http://schemas.microsoft.com/office/drawing/2014/main" id="{D0FED3AC-449B-413D-A205-451AF468B831}"/>
              </a:ext>
            </a:extLst>
          </p:cNvPr>
          <p:cNvSpPr>
            <a:spLocks noGrp="1" noRot="1" noChangeAspect="1" noTextEdit="1"/>
          </p:cNvSpPr>
          <p:nvPr>
            <p:ph type="sldImg"/>
          </p:nvPr>
        </p:nvSpPr>
        <p:spPr>
          <a:ln/>
        </p:spPr>
      </p:sp>
      <p:sp>
        <p:nvSpPr>
          <p:cNvPr id="84995" name="Segnaposto note 2">
            <a:extLst>
              <a:ext uri="{FF2B5EF4-FFF2-40B4-BE49-F238E27FC236}">
                <a16:creationId xmlns:a16="http://schemas.microsoft.com/office/drawing/2014/main" id="{A28BE3E3-6C7E-4B3C-850B-6C00386E4C38}"/>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it-IT" altLang="it-IT"/>
          </a:p>
        </p:txBody>
      </p:sp>
      <p:sp>
        <p:nvSpPr>
          <p:cNvPr id="84996" name="Segnaposto numero diapositiva 3">
            <a:extLst>
              <a:ext uri="{FF2B5EF4-FFF2-40B4-BE49-F238E27FC236}">
                <a16:creationId xmlns:a16="http://schemas.microsoft.com/office/drawing/2014/main" id="{0C025D4D-17C8-4B4B-8C8B-BB639AEA80B0}"/>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sz="1200">
                <a:solidFill>
                  <a:schemeClr val="tx1"/>
                </a:solidFill>
                <a:latin typeface="Times New Roman" panose="02020603050405020304" pitchFamily="18" charset="0"/>
              </a:defRPr>
            </a:lvl1pPr>
            <a:lvl2pPr marL="742950" indent="-285750" defTabSz="955675">
              <a:spcBef>
                <a:spcPct val="30000"/>
              </a:spcBef>
              <a:defRPr sz="1200">
                <a:solidFill>
                  <a:schemeClr val="tx1"/>
                </a:solidFill>
                <a:latin typeface="Times New Roman" panose="02020603050405020304" pitchFamily="18" charset="0"/>
              </a:defRPr>
            </a:lvl2pPr>
            <a:lvl3pPr marL="1143000" indent="-228600" defTabSz="955675">
              <a:spcBef>
                <a:spcPct val="30000"/>
              </a:spcBef>
              <a:defRPr sz="1200">
                <a:solidFill>
                  <a:schemeClr val="tx1"/>
                </a:solidFill>
                <a:latin typeface="Times New Roman" panose="02020603050405020304" pitchFamily="18" charset="0"/>
              </a:defRPr>
            </a:lvl3pPr>
            <a:lvl4pPr marL="1600200" indent="-228600" defTabSz="955675">
              <a:spcBef>
                <a:spcPct val="30000"/>
              </a:spcBef>
              <a:defRPr sz="1200">
                <a:solidFill>
                  <a:schemeClr val="tx1"/>
                </a:solidFill>
                <a:latin typeface="Times New Roman" panose="02020603050405020304" pitchFamily="18" charset="0"/>
              </a:defRPr>
            </a:lvl4pPr>
            <a:lvl5pPr marL="2057400" indent="-228600" defTabSz="955675">
              <a:spcBef>
                <a:spcPct val="30000"/>
              </a:spcBef>
              <a:defRPr sz="1200">
                <a:solidFill>
                  <a:schemeClr val="tx1"/>
                </a:solidFill>
                <a:latin typeface="Times New Roman" panose="02020603050405020304" pitchFamily="18" charset="0"/>
              </a:defRPr>
            </a:lvl5pPr>
            <a:lvl6pPr marL="2514600" indent="-228600" defTabSz="955675"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55675"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55675"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55675"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61DAB9E7-9816-4599-8229-90263C553AC4}" type="slidenum">
              <a:rPr lang="it-IT" altLang="it-IT" sz="1300"/>
              <a:pPr>
                <a:spcBef>
                  <a:spcPct val="0"/>
                </a:spcBef>
              </a:pPr>
              <a:t>69</a:t>
            </a:fld>
            <a:endParaRPr lang="it-IT" altLang="it-IT" sz="130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a:extLst>
              <a:ext uri="{FF2B5EF4-FFF2-40B4-BE49-F238E27FC236}">
                <a16:creationId xmlns:a16="http://schemas.microsoft.com/office/drawing/2014/main" id="{F27A9137-0CAB-4199-AC1C-89566627B65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sz="1200">
                <a:solidFill>
                  <a:schemeClr val="tx1"/>
                </a:solidFill>
                <a:latin typeface="Times New Roman" panose="02020603050405020304" pitchFamily="18" charset="0"/>
              </a:defRPr>
            </a:lvl1pPr>
            <a:lvl2pPr marL="742950" indent="-285750" defTabSz="955675">
              <a:spcBef>
                <a:spcPct val="30000"/>
              </a:spcBef>
              <a:defRPr sz="1200">
                <a:solidFill>
                  <a:schemeClr val="tx1"/>
                </a:solidFill>
                <a:latin typeface="Times New Roman" panose="02020603050405020304" pitchFamily="18" charset="0"/>
              </a:defRPr>
            </a:lvl2pPr>
            <a:lvl3pPr marL="1143000" indent="-228600" defTabSz="955675">
              <a:spcBef>
                <a:spcPct val="30000"/>
              </a:spcBef>
              <a:defRPr sz="1200">
                <a:solidFill>
                  <a:schemeClr val="tx1"/>
                </a:solidFill>
                <a:latin typeface="Times New Roman" panose="02020603050405020304" pitchFamily="18" charset="0"/>
              </a:defRPr>
            </a:lvl3pPr>
            <a:lvl4pPr marL="1600200" indent="-228600" defTabSz="955675">
              <a:spcBef>
                <a:spcPct val="30000"/>
              </a:spcBef>
              <a:defRPr sz="1200">
                <a:solidFill>
                  <a:schemeClr val="tx1"/>
                </a:solidFill>
                <a:latin typeface="Times New Roman" panose="02020603050405020304" pitchFamily="18" charset="0"/>
              </a:defRPr>
            </a:lvl4pPr>
            <a:lvl5pPr marL="2057400" indent="-228600" defTabSz="955675">
              <a:spcBef>
                <a:spcPct val="30000"/>
              </a:spcBef>
              <a:defRPr sz="1200">
                <a:solidFill>
                  <a:schemeClr val="tx1"/>
                </a:solidFill>
                <a:latin typeface="Times New Roman" panose="02020603050405020304" pitchFamily="18" charset="0"/>
              </a:defRPr>
            </a:lvl5pPr>
            <a:lvl6pPr marL="2514600" indent="-228600" defTabSz="955675"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55675"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55675"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55675"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232A87F9-C354-478E-A98B-413363391863}" type="slidenum">
              <a:rPr lang="it-IT" altLang="it-IT" sz="1300"/>
              <a:pPr>
                <a:spcBef>
                  <a:spcPct val="0"/>
                </a:spcBef>
              </a:pPr>
              <a:t>70</a:t>
            </a:fld>
            <a:endParaRPr lang="it-IT" altLang="it-IT" sz="1300"/>
          </a:p>
        </p:txBody>
      </p:sp>
      <p:sp>
        <p:nvSpPr>
          <p:cNvPr id="87043" name="Rectangle 2">
            <a:extLst>
              <a:ext uri="{FF2B5EF4-FFF2-40B4-BE49-F238E27FC236}">
                <a16:creationId xmlns:a16="http://schemas.microsoft.com/office/drawing/2014/main" id="{DD01850E-1406-4C02-9FD8-CF18145F0D6D}"/>
              </a:ext>
            </a:extLst>
          </p:cNvPr>
          <p:cNvSpPr>
            <a:spLocks noGrp="1" noRot="1" noChangeAspect="1" noChangeArrowheads="1" noTextEdit="1"/>
          </p:cNvSpPr>
          <p:nvPr>
            <p:ph type="sldImg"/>
          </p:nvPr>
        </p:nvSpPr>
        <p:spPr>
          <a:ln/>
        </p:spPr>
      </p:sp>
      <p:sp>
        <p:nvSpPr>
          <p:cNvPr id="87044" name="Rectangle 3">
            <a:extLst>
              <a:ext uri="{FF2B5EF4-FFF2-40B4-BE49-F238E27FC236}">
                <a16:creationId xmlns:a16="http://schemas.microsoft.com/office/drawing/2014/main" id="{1D361CDA-2CEE-4E7D-9662-50388167BD8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41300" indent="-241300"/>
            <a:r>
              <a:rPr lang="en-US" altLang="it-IT">
                <a:latin typeface="Helvetica" panose="020B0604020202020204" pitchFamily="34" charset="0"/>
                <a:sym typeface="Symbol" panose="05050102010706020507" pitchFamily="18" charset="2"/>
              </a:rPr>
              <a:t>Essentially an array-based list of children.</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7346" name="Rectangle 8">
            <a:extLst>
              <a:ext uri="{FF2B5EF4-FFF2-40B4-BE49-F238E27FC236}">
                <a16:creationId xmlns:a16="http://schemas.microsoft.com/office/drawing/2014/main" id="{7C27E278-8458-445B-B67B-77BDA198D74B}"/>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9pPr>
          </a:lstStyle>
          <a:p>
            <a:pPr marL="0" marR="0" lvl="0" indent="0" algn="r" defTabSz="457200" rtl="0" eaLnBrk="1" fontAlgn="base" latinLnBrk="0" hangingPunct="0">
              <a:lnSpc>
                <a:spcPct val="93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fld id="{E3197B7E-9F9E-441A-8693-998F5435BC44}" type="slidenum">
              <a:rPr kumimoji="0" lang="it-IT" altLang="it-IT" sz="1400" b="0" i="0" u="none" strike="noStrike" kern="1200" cap="none" spc="0" normalizeH="0" baseline="0" noProof="0" smtClean="0">
                <a:ln>
                  <a:noFill/>
                </a:ln>
                <a:solidFill>
                  <a:srgbClr val="000000"/>
                </a:solidFill>
                <a:effectLst/>
                <a:uLnTx/>
                <a:uFillTx/>
                <a:latin typeface="Times New Roman" panose="02020603050405020304" pitchFamily="18" charset="0"/>
                <a:ea typeface="+mn-ea"/>
              </a:rPr>
              <a:pPr marL="0" marR="0" lvl="0" indent="0" algn="r" defTabSz="457200" rtl="0" eaLnBrk="1" fontAlgn="base" latinLnBrk="0" hangingPunct="0">
                <a:lnSpc>
                  <a:spcPct val="93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t>19</a:t>
            </a:fld>
            <a:endParaRPr kumimoji="0" lang="it-IT" altLang="it-IT" sz="1400" b="0" i="0" u="none" strike="noStrike" kern="1200" cap="none" spc="0" normalizeH="0" baseline="0" noProof="0">
              <a:ln>
                <a:noFill/>
              </a:ln>
              <a:solidFill>
                <a:srgbClr val="000000"/>
              </a:solidFill>
              <a:effectLst/>
              <a:uLnTx/>
              <a:uFillTx/>
              <a:latin typeface="Times New Roman" panose="02020603050405020304" pitchFamily="18" charset="0"/>
              <a:ea typeface="+mn-ea"/>
            </a:endParaRPr>
          </a:p>
        </p:txBody>
      </p:sp>
      <p:sp>
        <p:nvSpPr>
          <p:cNvPr id="57347" name="Rectangle 1">
            <a:extLst>
              <a:ext uri="{FF2B5EF4-FFF2-40B4-BE49-F238E27FC236}">
                <a16:creationId xmlns:a16="http://schemas.microsoft.com/office/drawing/2014/main" id="{DB327228-2E9D-495C-B2FD-3977B40B372B}"/>
              </a:ext>
            </a:extLst>
          </p:cNvPr>
          <p:cNvSpPr>
            <a:spLocks noGrp="1" noRot="1" noChangeAspect="1" noChangeArrowheads="1" noTextEdit="1"/>
          </p:cNvSpPr>
          <p:nvPr>
            <p:ph type="sldImg"/>
          </p:nvPr>
        </p:nvSpPr>
        <p:spPr>
          <a:xfrm>
            <a:off x="1143000" y="685800"/>
            <a:ext cx="4572000" cy="3429000"/>
          </a:xfrm>
          <a:solidFill>
            <a:srgbClr val="FFFFFF"/>
          </a:solidFill>
          <a:ln>
            <a:solidFill>
              <a:srgbClr val="000000"/>
            </a:solidFill>
            <a:miter lim="800000"/>
            <a:headEnd/>
            <a:tailEnd/>
          </a:ln>
        </p:spPr>
      </p:sp>
      <p:sp>
        <p:nvSpPr>
          <p:cNvPr id="57348" name="Rectangle 2">
            <a:extLst>
              <a:ext uri="{FF2B5EF4-FFF2-40B4-BE49-F238E27FC236}">
                <a16:creationId xmlns:a16="http://schemas.microsoft.com/office/drawing/2014/main" id="{1E468B26-23C3-4C51-8E4E-62E4AAE8F121}"/>
              </a:ext>
            </a:extLst>
          </p:cNvPr>
          <p:cNvSpPr>
            <a:spLocks noGrp="1" noChangeArrowheads="1"/>
          </p:cNvSpPr>
          <p:nvPr>
            <p:ph type="body" idx="1"/>
          </p:nvPr>
        </p:nvSpPr>
        <p:spPr>
          <a:xfrm>
            <a:off x="685800" y="4343400"/>
            <a:ext cx="54864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eaLnBrk="1">
              <a:spcBef>
                <a:spcPct val="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it-IT" altLang="it-IT" sz="2000">
              <a:latin typeface="Arial" panose="020B0604020202020204" pitchFamily="34" charset="0"/>
              <a:cs typeface="DejaVu Sans" charset="0"/>
            </a:endParaRPr>
          </a:p>
        </p:txBody>
      </p:sp>
      <p:sp>
        <p:nvSpPr>
          <p:cNvPr id="57349" name="Text Box 3">
            <a:extLst>
              <a:ext uri="{FF2B5EF4-FFF2-40B4-BE49-F238E27FC236}">
                <a16:creationId xmlns:a16="http://schemas.microsoft.com/office/drawing/2014/main" id="{6274C92F-09E8-46D4-8F2E-3600D55E765B}"/>
              </a:ext>
            </a:extLst>
          </p:cNvPr>
          <p:cNvSpPr txBox="1">
            <a:spLocks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9pPr>
          </a:lstStyle>
          <a:p>
            <a:pPr marL="0" marR="0" lvl="0" indent="0" algn="r" defTabSz="457200" rtl="0" eaLnBrk="1" fontAlgn="base" latinLnBrk="0" hangingPunct="1">
              <a:lnSpc>
                <a:spcPct val="100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fld id="{923E265F-700D-4FE8-BAF8-0DB59AB9E5E4}" type="slidenum">
              <a:rPr kumimoji="0" lang="it-IT" altLang="it-IT" sz="1200" b="0" i="0" u="none" strike="noStrike" kern="1200" cap="none" spc="0" normalizeH="0" baseline="0" noProof="0" smtClean="0">
                <a:ln>
                  <a:noFill/>
                </a:ln>
                <a:solidFill>
                  <a:srgbClr val="000000"/>
                </a:solidFill>
                <a:effectLst/>
                <a:uLnTx/>
                <a:uFillTx/>
                <a:latin typeface="Arial" panose="020B0604020202020204" pitchFamily="34" charset="0"/>
                <a:ea typeface="+mn-ea"/>
              </a:rPr>
              <a:pPr marL="0" marR="0" lvl="0" indent="0" algn="r" defTabSz="457200" rtl="0" eaLnBrk="1" fontAlgn="base" latinLnBrk="0" hangingPunct="1">
                <a:lnSpc>
                  <a:spcPct val="100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t>19</a:t>
            </a:fld>
            <a:endParaRPr kumimoji="0" lang="it-IT" altLang="it-IT" sz="1200" b="0" i="0" u="none" strike="noStrike" kern="1200" cap="none" spc="0" normalizeH="0" baseline="0" noProof="0">
              <a:ln>
                <a:noFill/>
              </a:ln>
              <a:solidFill>
                <a:srgbClr val="000000"/>
              </a:solidFill>
              <a:effectLst/>
              <a:uLnTx/>
              <a:uFillTx/>
              <a:latin typeface="Arial" panose="020B0604020202020204" pitchFamily="34" charset="0"/>
              <a:ea typeface="+mn-ea"/>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a:extLst>
              <a:ext uri="{FF2B5EF4-FFF2-40B4-BE49-F238E27FC236}">
                <a16:creationId xmlns:a16="http://schemas.microsoft.com/office/drawing/2014/main" id="{DB908100-0122-4C88-8BC1-7A7BB7683C4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sz="1200">
                <a:solidFill>
                  <a:schemeClr val="tx1"/>
                </a:solidFill>
                <a:latin typeface="Times New Roman" panose="02020603050405020304" pitchFamily="18" charset="0"/>
              </a:defRPr>
            </a:lvl1pPr>
            <a:lvl2pPr marL="742950" indent="-285750" defTabSz="955675">
              <a:spcBef>
                <a:spcPct val="30000"/>
              </a:spcBef>
              <a:defRPr sz="1200">
                <a:solidFill>
                  <a:schemeClr val="tx1"/>
                </a:solidFill>
                <a:latin typeface="Times New Roman" panose="02020603050405020304" pitchFamily="18" charset="0"/>
              </a:defRPr>
            </a:lvl2pPr>
            <a:lvl3pPr marL="1143000" indent="-228600" defTabSz="955675">
              <a:spcBef>
                <a:spcPct val="30000"/>
              </a:spcBef>
              <a:defRPr sz="1200">
                <a:solidFill>
                  <a:schemeClr val="tx1"/>
                </a:solidFill>
                <a:latin typeface="Times New Roman" panose="02020603050405020304" pitchFamily="18" charset="0"/>
              </a:defRPr>
            </a:lvl3pPr>
            <a:lvl4pPr marL="1600200" indent="-228600" defTabSz="955675">
              <a:spcBef>
                <a:spcPct val="30000"/>
              </a:spcBef>
              <a:defRPr sz="1200">
                <a:solidFill>
                  <a:schemeClr val="tx1"/>
                </a:solidFill>
                <a:latin typeface="Times New Roman" panose="02020603050405020304" pitchFamily="18" charset="0"/>
              </a:defRPr>
            </a:lvl4pPr>
            <a:lvl5pPr marL="2057400" indent="-228600" defTabSz="955675">
              <a:spcBef>
                <a:spcPct val="30000"/>
              </a:spcBef>
              <a:defRPr sz="1200">
                <a:solidFill>
                  <a:schemeClr val="tx1"/>
                </a:solidFill>
                <a:latin typeface="Times New Roman" panose="02020603050405020304" pitchFamily="18" charset="0"/>
              </a:defRPr>
            </a:lvl5pPr>
            <a:lvl6pPr marL="2514600" indent="-228600" defTabSz="955675"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55675"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55675"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55675"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8AF0AE97-1B58-4CFF-9B10-966B3F649B25}" type="slidenum">
              <a:rPr lang="it-IT" altLang="it-IT" sz="1300"/>
              <a:pPr>
                <a:spcBef>
                  <a:spcPct val="0"/>
                </a:spcBef>
              </a:pPr>
              <a:t>71</a:t>
            </a:fld>
            <a:endParaRPr lang="it-IT" altLang="it-IT" sz="1300"/>
          </a:p>
        </p:txBody>
      </p:sp>
      <p:sp>
        <p:nvSpPr>
          <p:cNvPr id="89091" name="Rectangle 2">
            <a:extLst>
              <a:ext uri="{FF2B5EF4-FFF2-40B4-BE49-F238E27FC236}">
                <a16:creationId xmlns:a16="http://schemas.microsoft.com/office/drawing/2014/main" id="{96860E34-505C-4BD4-B166-5A252D5DC391}"/>
              </a:ext>
            </a:extLst>
          </p:cNvPr>
          <p:cNvSpPr>
            <a:spLocks noGrp="1" noRot="1" noChangeAspect="1" noChangeArrowheads="1" noTextEdit="1"/>
          </p:cNvSpPr>
          <p:nvPr>
            <p:ph type="sldImg"/>
          </p:nvPr>
        </p:nvSpPr>
        <p:spPr>
          <a:ln/>
        </p:spPr>
      </p:sp>
      <p:sp>
        <p:nvSpPr>
          <p:cNvPr id="89092" name="Rectangle 3">
            <a:extLst>
              <a:ext uri="{FF2B5EF4-FFF2-40B4-BE49-F238E27FC236}">
                <a16:creationId xmlns:a16="http://schemas.microsoft.com/office/drawing/2014/main" id="{B21F5C7E-60B1-405F-B8A0-0ECAC5EC793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41300" indent="-241300"/>
            <a:r>
              <a:rPr lang="en-US" altLang="it-IT">
                <a:latin typeface="Helvetica" panose="020B0604020202020204" pitchFamily="34" charset="0"/>
                <a:sym typeface="Symbol" panose="05050102010706020507" pitchFamily="18" charset="2"/>
              </a:rPr>
              <a:t>The next several slides show various possible implementations for general trees.</a:t>
            </a:r>
          </a:p>
          <a:p>
            <a:pPr marL="241300" indent="-241300"/>
            <a:endParaRPr lang="en-US" altLang="it-IT">
              <a:latin typeface="Helvetica" panose="020B0604020202020204" pitchFamily="34" charset="0"/>
              <a:sym typeface="Symbol" panose="05050102010706020507" pitchFamily="18" charset="2"/>
            </a:endParaRPr>
          </a:p>
          <a:p>
            <a:pPr marL="241300" indent="-241300"/>
            <a:r>
              <a:rPr lang="en-US" altLang="it-IT">
                <a:latin typeface="Helvetica" panose="020B0604020202020204" pitchFamily="34" charset="0"/>
                <a:sym typeface="Symbol" panose="05050102010706020507" pitchFamily="18" charset="2"/>
              </a:rPr>
              <a:t>A key gauge for the quality of these representations is how well they perform the key tasks of left-child, right-sibling, and parent.  This representation is poor for finding the right sibling of a node.</a:t>
            </a: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a:extLst>
              <a:ext uri="{FF2B5EF4-FFF2-40B4-BE49-F238E27FC236}">
                <a16:creationId xmlns:a16="http://schemas.microsoft.com/office/drawing/2014/main" id="{A9CB1712-32BB-4D3D-A951-D3D01545682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sz="1200">
                <a:solidFill>
                  <a:schemeClr val="tx1"/>
                </a:solidFill>
                <a:latin typeface="Times New Roman" panose="02020603050405020304" pitchFamily="18" charset="0"/>
              </a:defRPr>
            </a:lvl1pPr>
            <a:lvl2pPr marL="742950" indent="-285750" defTabSz="955675">
              <a:spcBef>
                <a:spcPct val="30000"/>
              </a:spcBef>
              <a:defRPr sz="1200">
                <a:solidFill>
                  <a:schemeClr val="tx1"/>
                </a:solidFill>
                <a:latin typeface="Times New Roman" panose="02020603050405020304" pitchFamily="18" charset="0"/>
              </a:defRPr>
            </a:lvl2pPr>
            <a:lvl3pPr marL="1143000" indent="-228600" defTabSz="955675">
              <a:spcBef>
                <a:spcPct val="30000"/>
              </a:spcBef>
              <a:defRPr sz="1200">
                <a:solidFill>
                  <a:schemeClr val="tx1"/>
                </a:solidFill>
                <a:latin typeface="Times New Roman" panose="02020603050405020304" pitchFamily="18" charset="0"/>
              </a:defRPr>
            </a:lvl3pPr>
            <a:lvl4pPr marL="1600200" indent="-228600" defTabSz="955675">
              <a:spcBef>
                <a:spcPct val="30000"/>
              </a:spcBef>
              <a:defRPr sz="1200">
                <a:solidFill>
                  <a:schemeClr val="tx1"/>
                </a:solidFill>
                <a:latin typeface="Times New Roman" panose="02020603050405020304" pitchFamily="18" charset="0"/>
              </a:defRPr>
            </a:lvl4pPr>
            <a:lvl5pPr marL="2057400" indent="-228600" defTabSz="955675">
              <a:spcBef>
                <a:spcPct val="30000"/>
              </a:spcBef>
              <a:defRPr sz="1200">
                <a:solidFill>
                  <a:schemeClr val="tx1"/>
                </a:solidFill>
                <a:latin typeface="Times New Roman" panose="02020603050405020304" pitchFamily="18" charset="0"/>
              </a:defRPr>
            </a:lvl5pPr>
            <a:lvl6pPr marL="2514600" indent="-228600" defTabSz="955675"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55675"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55675"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55675"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70F75A31-3B4A-4E34-80FF-82FA34FC737F}" type="slidenum">
              <a:rPr lang="it-IT" altLang="it-IT" sz="1300"/>
              <a:pPr>
                <a:spcBef>
                  <a:spcPct val="0"/>
                </a:spcBef>
              </a:pPr>
              <a:t>72</a:t>
            </a:fld>
            <a:endParaRPr lang="it-IT" altLang="it-IT" sz="1300"/>
          </a:p>
        </p:txBody>
      </p:sp>
      <p:sp>
        <p:nvSpPr>
          <p:cNvPr id="91139" name="Rectangle 2">
            <a:extLst>
              <a:ext uri="{FF2B5EF4-FFF2-40B4-BE49-F238E27FC236}">
                <a16:creationId xmlns:a16="http://schemas.microsoft.com/office/drawing/2014/main" id="{AF51E142-2531-4E30-8CE3-15397841E411}"/>
              </a:ext>
            </a:extLst>
          </p:cNvPr>
          <p:cNvSpPr>
            <a:spLocks noGrp="1" noRot="1" noChangeAspect="1" noChangeArrowheads="1" noTextEdit="1"/>
          </p:cNvSpPr>
          <p:nvPr>
            <p:ph type="sldImg"/>
          </p:nvPr>
        </p:nvSpPr>
        <p:spPr>
          <a:ln/>
        </p:spPr>
      </p:sp>
      <p:sp>
        <p:nvSpPr>
          <p:cNvPr id="91140" name="Rectangle 3">
            <a:extLst>
              <a:ext uri="{FF2B5EF4-FFF2-40B4-BE49-F238E27FC236}">
                <a16:creationId xmlns:a16="http://schemas.microsoft.com/office/drawing/2014/main" id="{628CD7CD-37B3-4FEF-8FB6-5A66A0B22EE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41300" indent="-241300"/>
            <a:r>
              <a:rPr lang="en-US" altLang="it-IT">
                <a:latin typeface="Helvetica" panose="020B0604020202020204" pitchFamily="34" charset="0"/>
                <a:sym typeface="Symbol" panose="05050102010706020507" pitchFamily="18" charset="2"/>
              </a:rPr>
              <a:t>Essentially a linked list of children.</a:t>
            </a: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3186" name="Text Box 1">
            <a:extLst>
              <a:ext uri="{FF2B5EF4-FFF2-40B4-BE49-F238E27FC236}">
                <a16:creationId xmlns:a16="http://schemas.microsoft.com/office/drawing/2014/main" id="{5E8AF617-7EB4-4A37-8368-E5A140BD52D4}"/>
              </a:ext>
            </a:extLst>
          </p:cNvPr>
          <p:cNvSpPr>
            <a:spLocks noGrp="1" noRot="1" noChangeAspect="1" noChangeArrowheads="1" noTextEdit="1"/>
          </p:cNvSpPr>
          <p:nvPr>
            <p:ph type="sldImg"/>
          </p:nvPr>
        </p:nvSpPr>
        <p:spPr>
          <a:xfrm>
            <a:off x="990600" y="777875"/>
            <a:ext cx="5118100" cy="3838575"/>
          </a:xfrm>
          <a:solidFill>
            <a:srgbClr val="FFFFFF"/>
          </a:solidFill>
          <a:ln/>
        </p:spPr>
      </p:sp>
      <p:sp>
        <p:nvSpPr>
          <p:cNvPr id="93187" name="Text Box 2">
            <a:extLst>
              <a:ext uri="{FF2B5EF4-FFF2-40B4-BE49-F238E27FC236}">
                <a16:creationId xmlns:a16="http://schemas.microsoft.com/office/drawing/2014/main" id="{8F9EE823-1D5E-495D-B961-643AA636202C}"/>
              </a:ext>
            </a:extLst>
          </p:cNvPr>
          <p:cNvSpPr>
            <a:spLocks noGrp="1" noChangeArrowheads="1"/>
          </p:cNvSpPr>
          <p:nvPr>
            <p:ph type="body" idx="1"/>
          </p:nvPr>
        </p:nvSpPr>
        <p:spPr>
          <a:xfrm>
            <a:off x="709613" y="4860925"/>
            <a:ext cx="5673725" cy="459898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it-IT" altLang="it-IT"/>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5234" name="Text Box 1">
            <a:extLst>
              <a:ext uri="{FF2B5EF4-FFF2-40B4-BE49-F238E27FC236}">
                <a16:creationId xmlns:a16="http://schemas.microsoft.com/office/drawing/2014/main" id="{FC372658-ED8F-4D0A-85D7-D6B6FD1D9DB8}"/>
              </a:ext>
            </a:extLst>
          </p:cNvPr>
          <p:cNvSpPr>
            <a:spLocks noGrp="1" noRot="1" noChangeAspect="1" noChangeArrowheads="1" noTextEdit="1"/>
          </p:cNvSpPr>
          <p:nvPr>
            <p:ph type="sldImg"/>
          </p:nvPr>
        </p:nvSpPr>
        <p:spPr>
          <a:xfrm>
            <a:off x="990600" y="777875"/>
            <a:ext cx="5118100" cy="3838575"/>
          </a:xfrm>
          <a:solidFill>
            <a:srgbClr val="FFFFFF"/>
          </a:solidFill>
          <a:ln/>
        </p:spPr>
      </p:sp>
      <p:sp>
        <p:nvSpPr>
          <p:cNvPr id="95235" name="Text Box 2">
            <a:extLst>
              <a:ext uri="{FF2B5EF4-FFF2-40B4-BE49-F238E27FC236}">
                <a16:creationId xmlns:a16="http://schemas.microsoft.com/office/drawing/2014/main" id="{04A62441-1E3C-4182-9C60-6D193AFC9B12}"/>
              </a:ext>
            </a:extLst>
          </p:cNvPr>
          <p:cNvSpPr>
            <a:spLocks noGrp="1" noChangeArrowheads="1"/>
          </p:cNvSpPr>
          <p:nvPr>
            <p:ph type="body" idx="1"/>
          </p:nvPr>
        </p:nvSpPr>
        <p:spPr>
          <a:xfrm>
            <a:off x="709613" y="4860925"/>
            <a:ext cx="5673725" cy="459898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it-IT" altLang="it-IT"/>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a:extLst>
              <a:ext uri="{FF2B5EF4-FFF2-40B4-BE49-F238E27FC236}">
                <a16:creationId xmlns:a16="http://schemas.microsoft.com/office/drawing/2014/main" id="{04849A02-7609-4F82-B1BB-C7D5BB2BE52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sz="1200">
                <a:solidFill>
                  <a:schemeClr val="tx1"/>
                </a:solidFill>
                <a:latin typeface="Times New Roman" panose="02020603050405020304" pitchFamily="18" charset="0"/>
              </a:defRPr>
            </a:lvl1pPr>
            <a:lvl2pPr marL="742950" indent="-285750" defTabSz="955675">
              <a:spcBef>
                <a:spcPct val="30000"/>
              </a:spcBef>
              <a:defRPr sz="1200">
                <a:solidFill>
                  <a:schemeClr val="tx1"/>
                </a:solidFill>
                <a:latin typeface="Times New Roman" panose="02020603050405020304" pitchFamily="18" charset="0"/>
              </a:defRPr>
            </a:lvl2pPr>
            <a:lvl3pPr marL="1143000" indent="-228600" defTabSz="955675">
              <a:spcBef>
                <a:spcPct val="30000"/>
              </a:spcBef>
              <a:defRPr sz="1200">
                <a:solidFill>
                  <a:schemeClr val="tx1"/>
                </a:solidFill>
                <a:latin typeface="Times New Roman" panose="02020603050405020304" pitchFamily="18" charset="0"/>
              </a:defRPr>
            </a:lvl3pPr>
            <a:lvl4pPr marL="1600200" indent="-228600" defTabSz="955675">
              <a:spcBef>
                <a:spcPct val="30000"/>
              </a:spcBef>
              <a:defRPr sz="1200">
                <a:solidFill>
                  <a:schemeClr val="tx1"/>
                </a:solidFill>
                <a:latin typeface="Times New Roman" panose="02020603050405020304" pitchFamily="18" charset="0"/>
              </a:defRPr>
            </a:lvl4pPr>
            <a:lvl5pPr marL="2057400" indent="-228600" defTabSz="955675">
              <a:spcBef>
                <a:spcPct val="30000"/>
              </a:spcBef>
              <a:defRPr sz="1200">
                <a:solidFill>
                  <a:schemeClr val="tx1"/>
                </a:solidFill>
                <a:latin typeface="Times New Roman" panose="02020603050405020304" pitchFamily="18" charset="0"/>
              </a:defRPr>
            </a:lvl5pPr>
            <a:lvl6pPr marL="2514600" indent="-228600" defTabSz="955675"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55675"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55675"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55675"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E93A20D0-D026-4793-84D6-A218D7486031}" type="slidenum">
              <a:rPr lang="it-IT" altLang="it-IT" sz="1300"/>
              <a:pPr>
                <a:spcBef>
                  <a:spcPct val="0"/>
                </a:spcBef>
              </a:pPr>
              <a:t>75</a:t>
            </a:fld>
            <a:endParaRPr lang="it-IT" altLang="it-IT" sz="1300"/>
          </a:p>
        </p:txBody>
      </p:sp>
      <p:sp>
        <p:nvSpPr>
          <p:cNvPr id="97283" name="Rectangle 2">
            <a:extLst>
              <a:ext uri="{FF2B5EF4-FFF2-40B4-BE49-F238E27FC236}">
                <a16:creationId xmlns:a16="http://schemas.microsoft.com/office/drawing/2014/main" id="{BE9A0966-0C23-49D2-9D5B-DC5028C24DA9}"/>
              </a:ext>
            </a:extLst>
          </p:cNvPr>
          <p:cNvSpPr>
            <a:spLocks noGrp="1" noRot="1" noChangeAspect="1" noChangeArrowheads="1" noTextEdit="1"/>
          </p:cNvSpPr>
          <p:nvPr>
            <p:ph type="sldImg"/>
          </p:nvPr>
        </p:nvSpPr>
        <p:spPr>
          <a:ln/>
        </p:spPr>
      </p:sp>
      <p:sp>
        <p:nvSpPr>
          <p:cNvPr id="97284" name="Rectangle 3">
            <a:extLst>
              <a:ext uri="{FF2B5EF4-FFF2-40B4-BE49-F238E27FC236}">
                <a16:creationId xmlns:a16="http://schemas.microsoft.com/office/drawing/2014/main" id="{009183A4-DC68-47D6-8B48-8E3B37C425B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41300" indent="-241300"/>
            <a:r>
              <a:rPr lang="en-US" altLang="it-IT">
                <a:latin typeface="Helvetica" panose="020B0604020202020204" pitchFamily="34" charset="0"/>
                <a:sym typeface="Symbol" panose="05050102010706020507" pitchFamily="18" charset="2"/>
              </a:rPr>
              <a:t>The result is essentially a dynamic implementation for the left child/right sibling representation for general trees.</a:t>
            </a: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a:extLst>
              <a:ext uri="{FF2B5EF4-FFF2-40B4-BE49-F238E27FC236}">
                <a16:creationId xmlns:a16="http://schemas.microsoft.com/office/drawing/2014/main" id="{986D4AF5-3F50-460C-82F3-B044B63E766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sz="1200">
                <a:solidFill>
                  <a:schemeClr val="tx1"/>
                </a:solidFill>
                <a:latin typeface="Times New Roman" panose="02020603050405020304" pitchFamily="18" charset="0"/>
              </a:defRPr>
            </a:lvl1pPr>
            <a:lvl2pPr marL="742950" indent="-285750" defTabSz="955675">
              <a:spcBef>
                <a:spcPct val="30000"/>
              </a:spcBef>
              <a:defRPr sz="1200">
                <a:solidFill>
                  <a:schemeClr val="tx1"/>
                </a:solidFill>
                <a:latin typeface="Times New Roman" panose="02020603050405020304" pitchFamily="18" charset="0"/>
              </a:defRPr>
            </a:lvl2pPr>
            <a:lvl3pPr marL="1143000" indent="-228600" defTabSz="955675">
              <a:spcBef>
                <a:spcPct val="30000"/>
              </a:spcBef>
              <a:defRPr sz="1200">
                <a:solidFill>
                  <a:schemeClr val="tx1"/>
                </a:solidFill>
                <a:latin typeface="Times New Roman" panose="02020603050405020304" pitchFamily="18" charset="0"/>
              </a:defRPr>
            </a:lvl3pPr>
            <a:lvl4pPr marL="1600200" indent="-228600" defTabSz="955675">
              <a:spcBef>
                <a:spcPct val="30000"/>
              </a:spcBef>
              <a:defRPr sz="1200">
                <a:solidFill>
                  <a:schemeClr val="tx1"/>
                </a:solidFill>
                <a:latin typeface="Times New Roman" panose="02020603050405020304" pitchFamily="18" charset="0"/>
              </a:defRPr>
            </a:lvl4pPr>
            <a:lvl5pPr marL="2057400" indent="-228600" defTabSz="955675">
              <a:spcBef>
                <a:spcPct val="30000"/>
              </a:spcBef>
              <a:defRPr sz="1200">
                <a:solidFill>
                  <a:schemeClr val="tx1"/>
                </a:solidFill>
                <a:latin typeface="Times New Roman" panose="02020603050405020304" pitchFamily="18" charset="0"/>
              </a:defRPr>
            </a:lvl5pPr>
            <a:lvl6pPr marL="2514600" indent="-228600" defTabSz="955675"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55675"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55675"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55675"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BCF9AE28-ECC7-49B2-92BD-1BDB6B7D61D6}" type="slidenum">
              <a:rPr lang="it-IT" altLang="it-IT" sz="1300"/>
              <a:pPr>
                <a:spcBef>
                  <a:spcPct val="0"/>
                </a:spcBef>
              </a:pPr>
              <a:t>76</a:t>
            </a:fld>
            <a:endParaRPr lang="it-IT" altLang="it-IT" sz="1300"/>
          </a:p>
        </p:txBody>
      </p:sp>
      <p:sp>
        <p:nvSpPr>
          <p:cNvPr id="99331" name="Rectangle 2">
            <a:extLst>
              <a:ext uri="{FF2B5EF4-FFF2-40B4-BE49-F238E27FC236}">
                <a16:creationId xmlns:a16="http://schemas.microsoft.com/office/drawing/2014/main" id="{BA974F03-9295-49E1-9D4A-025FFC5341AD}"/>
              </a:ext>
            </a:extLst>
          </p:cNvPr>
          <p:cNvSpPr>
            <a:spLocks noGrp="1" noRot="1" noChangeAspect="1" noChangeArrowheads="1" noTextEdit="1"/>
          </p:cNvSpPr>
          <p:nvPr>
            <p:ph type="sldImg"/>
          </p:nvPr>
        </p:nvSpPr>
        <p:spPr>
          <a:ln/>
        </p:spPr>
      </p:sp>
      <p:sp>
        <p:nvSpPr>
          <p:cNvPr id="99332" name="Rectangle 3">
            <a:extLst>
              <a:ext uri="{FF2B5EF4-FFF2-40B4-BE49-F238E27FC236}">
                <a16:creationId xmlns:a16="http://schemas.microsoft.com/office/drawing/2014/main" id="{B2C18EDD-8C2F-4ADC-BC85-36B3A5726B4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41300" indent="-241300"/>
            <a:r>
              <a:rPr lang="en-US" altLang="it-IT">
                <a:latin typeface="Helvetica" panose="020B0604020202020204" pitchFamily="34" charset="0"/>
                <a:sym typeface="Symbol" panose="05050102010706020507" pitchFamily="18" charset="2"/>
              </a:rPr>
              <a:t>This example refers to the tree of Figure 6.16.</a:t>
            </a:r>
          </a:p>
          <a:p>
            <a:pPr marL="241300" indent="-241300"/>
            <a:endParaRPr lang="en-US" altLang="it-IT">
              <a:latin typeface="Helvetica" panose="020B0604020202020204" pitchFamily="34" charset="0"/>
              <a:sym typeface="Symbol" panose="05050102010706020507" pitchFamily="18" charset="2"/>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Segnaposto immagine diapositiva 1">
            <a:extLst>
              <a:ext uri="{FF2B5EF4-FFF2-40B4-BE49-F238E27FC236}">
                <a16:creationId xmlns:a16="http://schemas.microsoft.com/office/drawing/2014/main" id="{9AF7166B-BA50-4A69-B651-4BCD68C3EBC0}"/>
              </a:ext>
            </a:extLst>
          </p:cNvPr>
          <p:cNvSpPr>
            <a:spLocks noGrp="1" noRot="1" noChangeAspect="1" noTextEdit="1"/>
          </p:cNvSpPr>
          <p:nvPr>
            <p:ph type="sldImg"/>
          </p:nvPr>
        </p:nvSpPr>
        <p:spPr>
          <a:ln/>
        </p:spPr>
      </p:sp>
      <p:sp>
        <p:nvSpPr>
          <p:cNvPr id="109571" name="Segnaposto note 2">
            <a:extLst>
              <a:ext uri="{FF2B5EF4-FFF2-40B4-BE49-F238E27FC236}">
                <a16:creationId xmlns:a16="http://schemas.microsoft.com/office/drawing/2014/main" id="{CDD8BA36-702D-462B-BF0A-A9A463997F1D}"/>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it-IT" altLang="it-IT"/>
          </a:p>
        </p:txBody>
      </p:sp>
      <p:sp>
        <p:nvSpPr>
          <p:cNvPr id="109572" name="Segnaposto numero diapositiva 3">
            <a:extLst>
              <a:ext uri="{FF2B5EF4-FFF2-40B4-BE49-F238E27FC236}">
                <a16:creationId xmlns:a16="http://schemas.microsoft.com/office/drawing/2014/main" id="{28F2CA89-EA5A-4E1D-8E3B-BA02ACDB679F}"/>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sz="1200">
                <a:solidFill>
                  <a:schemeClr val="tx1"/>
                </a:solidFill>
                <a:latin typeface="Times New Roman" panose="02020603050405020304" pitchFamily="18" charset="0"/>
              </a:defRPr>
            </a:lvl1pPr>
            <a:lvl2pPr marL="742950" indent="-285750" defTabSz="955675">
              <a:spcBef>
                <a:spcPct val="30000"/>
              </a:spcBef>
              <a:defRPr sz="1200">
                <a:solidFill>
                  <a:schemeClr val="tx1"/>
                </a:solidFill>
                <a:latin typeface="Times New Roman" panose="02020603050405020304" pitchFamily="18" charset="0"/>
              </a:defRPr>
            </a:lvl2pPr>
            <a:lvl3pPr marL="1143000" indent="-228600" defTabSz="955675">
              <a:spcBef>
                <a:spcPct val="30000"/>
              </a:spcBef>
              <a:defRPr sz="1200">
                <a:solidFill>
                  <a:schemeClr val="tx1"/>
                </a:solidFill>
                <a:latin typeface="Times New Roman" panose="02020603050405020304" pitchFamily="18" charset="0"/>
              </a:defRPr>
            </a:lvl3pPr>
            <a:lvl4pPr marL="1600200" indent="-228600" defTabSz="955675">
              <a:spcBef>
                <a:spcPct val="30000"/>
              </a:spcBef>
              <a:defRPr sz="1200">
                <a:solidFill>
                  <a:schemeClr val="tx1"/>
                </a:solidFill>
                <a:latin typeface="Times New Roman" panose="02020603050405020304" pitchFamily="18" charset="0"/>
              </a:defRPr>
            </a:lvl4pPr>
            <a:lvl5pPr marL="2057400" indent="-228600" defTabSz="955675">
              <a:spcBef>
                <a:spcPct val="30000"/>
              </a:spcBef>
              <a:defRPr sz="1200">
                <a:solidFill>
                  <a:schemeClr val="tx1"/>
                </a:solidFill>
                <a:latin typeface="Times New Roman" panose="02020603050405020304" pitchFamily="18" charset="0"/>
              </a:defRPr>
            </a:lvl5pPr>
            <a:lvl6pPr marL="2514600" indent="-228600" defTabSz="955675"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55675"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55675"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55675"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D044A6BC-5AF9-43C0-9FCD-113C134476B5}" type="slidenum">
              <a:rPr lang="it-IT" altLang="it-IT" sz="1300"/>
              <a:pPr>
                <a:spcBef>
                  <a:spcPct val="0"/>
                </a:spcBef>
              </a:pPr>
              <a:t>77</a:t>
            </a:fld>
            <a:endParaRPr lang="it-IT" altLang="it-IT" sz="1300"/>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Segnaposto immagine diapositiva 1">
            <a:extLst>
              <a:ext uri="{FF2B5EF4-FFF2-40B4-BE49-F238E27FC236}">
                <a16:creationId xmlns:a16="http://schemas.microsoft.com/office/drawing/2014/main" id="{ED6BA327-BFDF-49B3-95AA-04A3632DCFE3}"/>
              </a:ext>
            </a:extLst>
          </p:cNvPr>
          <p:cNvSpPr>
            <a:spLocks noGrp="1" noRot="1" noChangeAspect="1" noTextEdit="1"/>
          </p:cNvSpPr>
          <p:nvPr>
            <p:ph type="sldImg"/>
          </p:nvPr>
        </p:nvSpPr>
        <p:spPr>
          <a:ln/>
        </p:spPr>
      </p:sp>
      <p:sp>
        <p:nvSpPr>
          <p:cNvPr id="111619" name="Segnaposto note 2">
            <a:extLst>
              <a:ext uri="{FF2B5EF4-FFF2-40B4-BE49-F238E27FC236}">
                <a16:creationId xmlns:a16="http://schemas.microsoft.com/office/drawing/2014/main" id="{FC9328DF-67E0-49A1-839E-11D1241B5A71}"/>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it-IT" altLang="it-IT"/>
          </a:p>
        </p:txBody>
      </p:sp>
      <p:sp>
        <p:nvSpPr>
          <p:cNvPr id="111620" name="Segnaposto numero diapositiva 3">
            <a:extLst>
              <a:ext uri="{FF2B5EF4-FFF2-40B4-BE49-F238E27FC236}">
                <a16:creationId xmlns:a16="http://schemas.microsoft.com/office/drawing/2014/main" id="{7AE969B7-8F50-44C7-B99D-30B13FDA2828}"/>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sz="1200">
                <a:solidFill>
                  <a:schemeClr val="tx1"/>
                </a:solidFill>
                <a:latin typeface="Times New Roman" panose="02020603050405020304" pitchFamily="18" charset="0"/>
              </a:defRPr>
            </a:lvl1pPr>
            <a:lvl2pPr marL="742950" indent="-285750" defTabSz="955675">
              <a:spcBef>
                <a:spcPct val="30000"/>
              </a:spcBef>
              <a:defRPr sz="1200">
                <a:solidFill>
                  <a:schemeClr val="tx1"/>
                </a:solidFill>
                <a:latin typeface="Times New Roman" panose="02020603050405020304" pitchFamily="18" charset="0"/>
              </a:defRPr>
            </a:lvl2pPr>
            <a:lvl3pPr marL="1143000" indent="-228600" defTabSz="955675">
              <a:spcBef>
                <a:spcPct val="30000"/>
              </a:spcBef>
              <a:defRPr sz="1200">
                <a:solidFill>
                  <a:schemeClr val="tx1"/>
                </a:solidFill>
                <a:latin typeface="Times New Roman" panose="02020603050405020304" pitchFamily="18" charset="0"/>
              </a:defRPr>
            </a:lvl3pPr>
            <a:lvl4pPr marL="1600200" indent="-228600" defTabSz="955675">
              <a:spcBef>
                <a:spcPct val="30000"/>
              </a:spcBef>
              <a:defRPr sz="1200">
                <a:solidFill>
                  <a:schemeClr val="tx1"/>
                </a:solidFill>
                <a:latin typeface="Times New Roman" panose="02020603050405020304" pitchFamily="18" charset="0"/>
              </a:defRPr>
            </a:lvl4pPr>
            <a:lvl5pPr marL="2057400" indent="-228600" defTabSz="955675">
              <a:spcBef>
                <a:spcPct val="30000"/>
              </a:spcBef>
              <a:defRPr sz="1200">
                <a:solidFill>
                  <a:schemeClr val="tx1"/>
                </a:solidFill>
                <a:latin typeface="Times New Roman" panose="02020603050405020304" pitchFamily="18" charset="0"/>
              </a:defRPr>
            </a:lvl5pPr>
            <a:lvl6pPr marL="2514600" indent="-228600" defTabSz="955675"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55675"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55675"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55675"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19C02CA1-C4EA-417F-B12E-078A22B95D06}" type="slidenum">
              <a:rPr lang="it-IT" altLang="it-IT" sz="1300"/>
              <a:pPr>
                <a:spcBef>
                  <a:spcPct val="0"/>
                </a:spcBef>
              </a:pPr>
              <a:t>78</a:t>
            </a:fld>
            <a:endParaRPr lang="it-IT" altLang="it-IT" sz="1300"/>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Segnaposto immagine diapositiva 1">
            <a:extLst>
              <a:ext uri="{FF2B5EF4-FFF2-40B4-BE49-F238E27FC236}">
                <a16:creationId xmlns:a16="http://schemas.microsoft.com/office/drawing/2014/main" id="{7A8800D8-B990-470F-B4A8-E99BDE60C65D}"/>
              </a:ext>
            </a:extLst>
          </p:cNvPr>
          <p:cNvSpPr>
            <a:spLocks noGrp="1" noRot="1" noChangeAspect="1" noTextEdit="1"/>
          </p:cNvSpPr>
          <p:nvPr>
            <p:ph type="sldImg"/>
          </p:nvPr>
        </p:nvSpPr>
        <p:spPr>
          <a:ln/>
        </p:spPr>
      </p:sp>
      <p:sp>
        <p:nvSpPr>
          <p:cNvPr id="113667" name="Segnaposto note 2">
            <a:extLst>
              <a:ext uri="{FF2B5EF4-FFF2-40B4-BE49-F238E27FC236}">
                <a16:creationId xmlns:a16="http://schemas.microsoft.com/office/drawing/2014/main" id="{4557641F-5870-4B5C-BDBE-9DB5BD68320A}"/>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it-IT" altLang="it-IT"/>
          </a:p>
        </p:txBody>
      </p:sp>
      <p:sp>
        <p:nvSpPr>
          <p:cNvPr id="113668" name="Segnaposto numero diapositiva 3">
            <a:extLst>
              <a:ext uri="{FF2B5EF4-FFF2-40B4-BE49-F238E27FC236}">
                <a16:creationId xmlns:a16="http://schemas.microsoft.com/office/drawing/2014/main" id="{F9AF645A-F276-4FAF-AC01-B206C8205B0F}"/>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sz="1200">
                <a:solidFill>
                  <a:schemeClr val="tx1"/>
                </a:solidFill>
                <a:latin typeface="Times New Roman" panose="02020603050405020304" pitchFamily="18" charset="0"/>
              </a:defRPr>
            </a:lvl1pPr>
            <a:lvl2pPr marL="742950" indent="-285750" defTabSz="955675">
              <a:spcBef>
                <a:spcPct val="30000"/>
              </a:spcBef>
              <a:defRPr sz="1200">
                <a:solidFill>
                  <a:schemeClr val="tx1"/>
                </a:solidFill>
                <a:latin typeface="Times New Roman" panose="02020603050405020304" pitchFamily="18" charset="0"/>
              </a:defRPr>
            </a:lvl2pPr>
            <a:lvl3pPr marL="1143000" indent="-228600" defTabSz="955675">
              <a:spcBef>
                <a:spcPct val="30000"/>
              </a:spcBef>
              <a:defRPr sz="1200">
                <a:solidFill>
                  <a:schemeClr val="tx1"/>
                </a:solidFill>
                <a:latin typeface="Times New Roman" panose="02020603050405020304" pitchFamily="18" charset="0"/>
              </a:defRPr>
            </a:lvl3pPr>
            <a:lvl4pPr marL="1600200" indent="-228600" defTabSz="955675">
              <a:spcBef>
                <a:spcPct val="30000"/>
              </a:spcBef>
              <a:defRPr sz="1200">
                <a:solidFill>
                  <a:schemeClr val="tx1"/>
                </a:solidFill>
                <a:latin typeface="Times New Roman" panose="02020603050405020304" pitchFamily="18" charset="0"/>
              </a:defRPr>
            </a:lvl4pPr>
            <a:lvl5pPr marL="2057400" indent="-228600" defTabSz="955675">
              <a:spcBef>
                <a:spcPct val="30000"/>
              </a:spcBef>
              <a:defRPr sz="1200">
                <a:solidFill>
                  <a:schemeClr val="tx1"/>
                </a:solidFill>
                <a:latin typeface="Times New Roman" panose="02020603050405020304" pitchFamily="18" charset="0"/>
              </a:defRPr>
            </a:lvl5pPr>
            <a:lvl6pPr marL="2514600" indent="-228600" defTabSz="955675"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55675"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55675"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55675"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3CC21C25-C66B-43D4-99C7-4BA7B71BD60B}" type="slidenum">
              <a:rPr lang="it-IT" altLang="it-IT" sz="1300"/>
              <a:pPr>
                <a:spcBef>
                  <a:spcPct val="0"/>
                </a:spcBef>
              </a:pPr>
              <a:t>79</a:t>
            </a:fld>
            <a:endParaRPr lang="it-IT" altLang="it-IT" sz="1300"/>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Segnaposto immagine diapositiva 1">
            <a:extLst>
              <a:ext uri="{FF2B5EF4-FFF2-40B4-BE49-F238E27FC236}">
                <a16:creationId xmlns:a16="http://schemas.microsoft.com/office/drawing/2014/main" id="{DB5201A8-CA57-4E0A-9461-595C9B2F3B1C}"/>
              </a:ext>
            </a:extLst>
          </p:cNvPr>
          <p:cNvSpPr>
            <a:spLocks noGrp="1" noRot="1" noChangeAspect="1" noTextEdit="1"/>
          </p:cNvSpPr>
          <p:nvPr>
            <p:ph type="sldImg"/>
          </p:nvPr>
        </p:nvSpPr>
        <p:spPr>
          <a:ln/>
        </p:spPr>
      </p:sp>
      <p:sp>
        <p:nvSpPr>
          <p:cNvPr id="115715" name="Segnaposto note 2">
            <a:extLst>
              <a:ext uri="{FF2B5EF4-FFF2-40B4-BE49-F238E27FC236}">
                <a16:creationId xmlns:a16="http://schemas.microsoft.com/office/drawing/2014/main" id="{FE10A9A4-F703-46F2-9D9E-9D79258270A8}"/>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it-IT" altLang="it-IT"/>
          </a:p>
        </p:txBody>
      </p:sp>
      <p:sp>
        <p:nvSpPr>
          <p:cNvPr id="115716" name="Segnaposto numero diapositiva 3">
            <a:extLst>
              <a:ext uri="{FF2B5EF4-FFF2-40B4-BE49-F238E27FC236}">
                <a16:creationId xmlns:a16="http://schemas.microsoft.com/office/drawing/2014/main" id="{56DC5A28-A6D6-4743-8FE4-9CF2A023BC58}"/>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sz="1200">
                <a:solidFill>
                  <a:schemeClr val="tx1"/>
                </a:solidFill>
                <a:latin typeface="Times New Roman" panose="02020603050405020304" pitchFamily="18" charset="0"/>
              </a:defRPr>
            </a:lvl1pPr>
            <a:lvl2pPr marL="742950" indent="-285750" defTabSz="955675">
              <a:spcBef>
                <a:spcPct val="30000"/>
              </a:spcBef>
              <a:defRPr sz="1200">
                <a:solidFill>
                  <a:schemeClr val="tx1"/>
                </a:solidFill>
                <a:latin typeface="Times New Roman" panose="02020603050405020304" pitchFamily="18" charset="0"/>
              </a:defRPr>
            </a:lvl2pPr>
            <a:lvl3pPr marL="1143000" indent="-228600" defTabSz="955675">
              <a:spcBef>
                <a:spcPct val="30000"/>
              </a:spcBef>
              <a:defRPr sz="1200">
                <a:solidFill>
                  <a:schemeClr val="tx1"/>
                </a:solidFill>
                <a:latin typeface="Times New Roman" panose="02020603050405020304" pitchFamily="18" charset="0"/>
              </a:defRPr>
            </a:lvl3pPr>
            <a:lvl4pPr marL="1600200" indent="-228600" defTabSz="955675">
              <a:spcBef>
                <a:spcPct val="30000"/>
              </a:spcBef>
              <a:defRPr sz="1200">
                <a:solidFill>
                  <a:schemeClr val="tx1"/>
                </a:solidFill>
                <a:latin typeface="Times New Roman" panose="02020603050405020304" pitchFamily="18" charset="0"/>
              </a:defRPr>
            </a:lvl4pPr>
            <a:lvl5pPr marL="2057400" indent="-228600" defTabSz="955675">
              <a:spcBef>
                <a:spcPct val="30000"/>
              </a:spcBef>
              <a:defRPr sz="1200">
                <a:solidFill>
                  <a:schemeClr val="tx1"/>
                </a:solidFill>
                <a:latin typeface="Times New Roman" panose="02020603050405020304" pitchFamily="18" charset="0"/>
              </a:defRPr>
            </a:lvl5pPr>
            <a:lvl6pPr marL="2514600" indent="-228600" defTabSz="955675"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55675"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55675"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55675"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145CCF72-DCC0-4DCE-8CCA-81C637E1150C}" type="slidenum">
              <a:rPr lang="it-IT" altLang="it-IT" sz="1300"/>
              <a:pPr>
                <a:spcBef>
                  <a:spcPct val="0"/>
                </a:spcBef>
              </a:pPr>
              <a:t>80</a:t>
            </a:fld>
            <a:endParaRPr lang="it-IT" altLang="it-IT" sz="130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8370" name="Rectangle 8">
            <a:extLst>
              <a:ext uri="{FF2B5EF4-FFF2-40B4-BE49-F238E27FC236}">
                <a16:creationId xmlns:a16="http://schemas.microsoft.com/office/drawing/2014/main" id="{8D534C25-AB00-4D21-A542-041A5BFDE505}"/>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9pPr>
          </a:lstStyle>
          <a:p>
            <a:pPr marL="0" marR="0" lvl="0" indent="0" algn="r" defTabSz="457200" rtl="0" eaLnBrk="1" fontAlgn="base" latinLnBrk="0" hangingPunct="0">
              <a:lnSpc>
                <a:spcPct val="93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fld id="{B1F6CCF6-D41E-4024-8DB1-9E58515C12F5}" type="slidenum">
              <a:rPr kumimoji="0" lang="it-IT" altLang="it-IT" sz="1400" b="0" i="0" u="none" strike="noStrike" kern="1200" cap="none" spc="0" normalizeH="0" baseline="0" noProof="0" smtClean="0">
                <a:ln>
                  <a:noFill/>
                </a:ln>
                <a:solidFill>
                  <a:srgbClr val="000000"/>
                </a:solidFill>
                <a:effectLst/>
                <a:uLnTx/>
                <a:uFillTx/>
                <a:latin typeface="Times New Roman" panose="02020603050405020304" pitchFamily="18" charset="0"/>
                <a:ea typeface="+mn-ea"/>
              </a:rPr>
              <a:pPr marL="0" marR="0" lvl="0" indent="0" algn="r" defTabSz="457200" rtl="0" eaLnBrk="1" fontAlgn="base" latinLnBrk="0" hangingPunct="0">
                <a:lnSpc>
                  <a:spcPct val="93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t>20</a:t>
            </a:fld>
            <a:endParaRPr kumimoji="0" lang="it-IT" altLang="it-IT" sz="1400" b="0" i="0" u="none" strike="noStrike" kern="1200" cap="none" spc="0" normalizeH="0" baseline="0" noProof="0">
              <a:ln>
                <a:noFill/>
              </a:ln>
              <a:solidFill>
                <a:srgbClr val="000000"/>
              </a:solidFill>
              <a:effectLst/>
              <a:uLnTx/>
              <a:uFillTx/>
              <a:latin typeface="Times New Roman" panose="02020603050405020304" pitchFamily="18" charset="0"/>
              <a:ea typeface="+mn-ea"/>
            </a:endParaRPr>
          </a:p>
        </p:txBody>
      </p:sp>
      <p:sp>
        <p:nvSpPr>
          <p:cNvPr id="58371" name="Text Box 1">
            <a:extLst>
              <a:ext uri="{FF2B5EF4-FFF2-40B4-BE49-F238E27FC236}">
                <a16:creationId xmlns:a16="http://schemas.microsoft.com/office/drawing/2014/main" id="{020EF989-5188-4FF0-B91C-3302AA1CFE1B}"/>
              </a:ext>
            </a:extLst>
          </p:cNvPr>
          <p:cNvSpPr txBox="1">
            <a:spLocks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9pPr>
          </a:lstStyle>
          <a:p>
            <a:pPr marL="0" marR="0" lvl="0" indent="0" algn="r" defTabSz="457200" rtl="0" eaLnBrk="1" fontAlgn="base" latinLnBrk="0" hangingPunct="1">
              <a:lnSpc>
                <a:spcPct val="100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fld id="{34C36D5B-749F-414D-944E-DAACA43ADAAE}" type="slidenum">
              <a:rPr kumimoji="0" lang="it-IT" altLang="it-IT" sz="1200" b="0" i="0" u="none" strike="noStrike" kern="1200" cap="none" spc="0" normalizeH="0" baseline="0" noProof="0" smtClean="0">
                <a:ln>
                  <a:noFill/>
                </a:ln>
                <a:solidFill>
                  <a:srgbClr val="000000"/>
                </a:solidFill>
                <a:effectLst/>
                <a:uLnTx/>
                <a:uFillTx/>
                <a:latin typeface="Arial" panose="020B0604020202020204" pitchFamily="34" charset="0"/>
                <a:ea typeface="+mn-ea"/>
              </a:rPr>
              <a:pPr marL="0" marR="0" lvl="0" indent="0" algn="r" defTabSz="457200" rtl="0" eaLnBrk="1" fontAlgn="base" latinLnBrk="0" hangingPunct="1">
                <a:lnSpc>
                  <a:spcPct val="100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t>20</a:t>
            </a:fld>
            <a:endParaRPr kumimoji="0" lang="it-IT" altLang="it-IT" sz="1200" b="0" i="0" u="none" strike="noStrike" kern="1200" cap="none" spc="0" normalizeH="0" baseline="0" noProof="0">
              <a:ln>
                <a:noFill/>
              </a:ln>
              <a:solidFill>
                <a:srgbClr val="000000"/>
              </a:solidFill>
              <a:effectLst/>
              <a:uLnTx/>
              <a:uFillTx/>
              <a:latin typeface="Arial" panose="020B0604020202020204" pitchFamily="34" charset="0"/>
              <a:ea typeface="+mn-ea"/>
            </a:endParaRPr>
          </a:p>
        </p:txBody>
      </p:sp>
      <p:sp>
        <p:nvSpPr>
          <p:cNvPr id="58372" name="Rectangle 2">
            <a:extLst>
              <a:ext uri="{FF2B5EF4-FFF2-40B4-BE49-F238E27FC236}">
                <a16:creationId xmlns:a16="http://schemas.microsoft.com/office/drawing/2014/main" id="{5318ADD1-B56B-4290-A4C0-14E5DD97C2D4}"/>
              </a:ext>
            </a:extLst>
          </p:cNvPr>
          <p:cNvSpPr>
            <a:spLocks noGrp="1" noRot="1" noChangeAspect="1" noChangeArrowheads="1" noTextEdit="1"/>
          </p:cNvSpPr>
          <p:nvPr>
            <p:ph type="sldImg"/>
          </p:nvPr>
        </p:nvSpPr>
        <p:spPr>
          <a:xfrm>
            <a:off x="1143000" y="685800"/>
            <a:ext cx="4572000" cy="3429000"/>
          </a:xfrm>
          <a:solidFill>
            <a:srgbClr val="FFFFFF"/>
          </a:solidFill>
          <a:ln>
            <a:solidFill>
              <a:srgbClr val="000000"/>
            </a:solidFill>
            <a:miter lim="800000"/>
            <a:headEnd/>
            <a:tailEnd/>
          </a:ln>
        </p:spPr>
      </p:sp>
      <p:sp>
        <p:nvSpPr>
          <p:cNvPr id="58373" name="Rectangle 3">
            <a:extLst>
              <a:ext uri="{FF2B5EF4-FFF2-40B4-BE49-F238E27FC236}">
                <a16:creationId xmlns:a16="http://schemas.microsoft.com/office/drawing/2014/main" id="{B43F2C84-015D-4E2A-8AEF-F9BDC7B18EBA}"/>
              </a:ext>
            </a:extLst>
          </p:cNvPr>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eaLnBrk="1">
              <a:spcBef>
                <a:spcPct val="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it-IT" altLang="it-IT" sz="2000">
              <a:latin typeface="Arial" panose="020B0604020202020204" pitchFamily="34" charset="0"/>
              <a:cs typeface="DejaVu Sans" charset="0"/>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Segnaposto immagine diapositiva 1">
            <a:extLst>
              <a:ext uri="{FF2B5EF4-FFF2-40B4-BE49-F238E27FC236}">
                <a16:creationId xmlns:a16="http://schemas.microsoft.com/office/drawing/2014/main" id="{2AC672CA-0043-4732-A0C8-1F70A6834B6F}"/>
              </a:ext>
            </a:extLst>
          </p:cNvPr>
          <p:cNvSpPr>
            <a:spLocks noGrp="1" noRot="1" noChangeAspect="1" noTextEdit="1"/>
          </p:cNvSpPr>
          <p:nvPr>
            <p:ph type="sldImg"/>
          </p:nvPr>
        </p:nvSpPr>
        <p:spPr>
          <a:ln/>
        </p:spPr>
      </p:sp>
      <p:sp>
        <p:nvSpPr>
          <p:cNvPr id="117763" name="Segnaposto note 2">
            <a:extLst>
              <a:ext uri="{FF2B5EF4-FFF2-40B4-BE49-F238E27FC236}">
                <a16:creationId xmlns:a16="http://schemas.microsoft.com/office/drawing/2014/main" id="{5B5588AE-D7DF-4E95-9068-272F73D9EEFC}"/>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it-IT" altLang="it-IT"/>
          </a:p>
        </p:txBody>
      </p:sp>
      <p:sp>
        <p:nvSpPr>
          <p:cNvPr id="117764" name="Segnaposto numero diapositiva 3">
            <a:extLst>
              <a:ext uri="{FF2B5EF4-FFF2-40B4-BE49-F238E27FC236}">
                <a16:creationId xmlns:a16="http://schemas.microsoft.com/office/drawing/2014/main" id="{9D6D982B-B5BE-4556-9A39-E9DE052A2861}"/>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sz="1200">
                <a:solidFill>
                  <a:schemeClr val="tx1"/>
                </a:solidFill>
                <a:latin typeface="Times New Roman" panose="02020603050405020304" pitchFamily="18" charset="0"/>
              </a:defRPr>
            </a:lvl1pPr>
            <a:lvl2pPr marL="742950" indent="-285750" defTabSz="955675">
              <a:spcBef>
                <a:spcPct val="30000"/>
              </a:spcBef>
              <a:defRPr sz="1200">
                <a:solidFill>
                  <a:schemeClr val="tx1"/>
                </a:solidFill>
                <a:latin typeface="Times New Roman" panose="02020603050405020304" pitchFamily="18" charset="0"/>
              </a:defRPr>
            </a:lvl2pPr>
            <a:lvl3pPr marL="1143000" indent="-228600" defTabSz="955675">
              <a:spcBef>
                <a:spcPct val="30000"/>
              </a:spcBef>
              <a:defRPr sz="1200">
                <a:solidFill>
                  <a:schemeClr val="tx1"/>
                </a:solidFill>
                <a:latin typeface="Times New Roman" panose="02020603050405020304" pitchFamily="18" charset="0"/>
              </a:defRPr>
            </a:lvl3pPr>
            <a:lvl4pPr marL="1600200" indent="-228600" defTabSz="955675">
              <a:spcBef>
                <a:spcPct val="30000"/>
              </a:spcBef>
              <a:defRPr sz="1200">
                <a:solidFill>
                  <a:schemeClr val="tx1"/>
                </a:solidFill>
                <a:latin typeface="Times New Roman" panose="02020603050405020304" pitchFamily="18" charset="0"/>
              </a:defRPr>
            </a:lvl4pPr>
            <a:lvl5pPr marL="2057400" indent="-228600" defTabSz="955675">
              <a:spcBef>
                <a:spcPct val="30000"/>
              </a:spcBef>
              <a:defRPr sz="1200">
                <a:solidFill>
                  <a:schemeClr val="tx1"/>
                </a:solidFill>
                <a:latin typeface="Times New Roman" panose="02020603050405020304" pitchFamily="18" charset="0"/>
              </a:defRPr>
            </a:lvl5pPr>
            <a:lvl6pPr marL="2514600" indent="-228600" defTabSz="955675"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55675"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55675"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55675"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7158187F-908F-445B-98E2-F2AC528A28F0}" type="slidenum">
              <a:rPr lang="it-IT" altLang="it-IT" sz="1300"/>
              <a:pPr>
                <a:spcBef>
                  <a:spcPct val="0"/>
                </a:spcBef>
              </a:pPr>
              <a:t>81</a:t>
            </a:fld>
            <a:endParaRPr lang="it-IT" altLang="it-IT" sz="1300"/>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Segnaposto immagine diapositiva 1">
            <a:extLst>
              <a:ext uri="{FF2B5EF4-FFF2-40B4-BE49-F238E27FC236}">
                <a16:creationId xmlns:a16="http://schemas.microsoft.com/office/drawing/2014/main" id="{3C9FF7AB-F26F-4A06-B77B-7313BC0392AE}"/>
              </a:ext>
            </a:extLst>
          </p:cNvPr>
          <p:cNvSpPr>
            <a:spLocks noGrp="1" noRot="1" noChangeAspect="1" noTextEdit="1"/>
          </p:cNvSpPr>
          <p:nvPr>
            <p:ph type="sldImg"/>
          </p:nvPr>
        </p:nvSpPr>
        <p:spPr>
          <a:ln/>
        </p:spPr>
      </p:sp>
      <p:sp>
        <p:nvSpPr>
          <p:cNvPr id="119811" name="Segnaposto note 2">
            <a:extLst>
              <a:ext uri="{FF2B5EF4-FFF2-40B4-BE49-F238E27FC236}">
                <a16:creationId xmlns:a16="http://schemas.microsoft.com/office/drawing/2014/main" id="{F3A097D7-7D60-4439-8EBA-6D763A2BC793}"/>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it-IT" altLang="it-IT"/>
          </a:p>
        </p:txBody>
      </p:sp>
      <p:sp>
        <p:nvSpPr>
          <p:cNvPr id="119812" name="Segnaposto numero diapositiva 3">
            <a:extLst>
              <a:ext uri="{FF2B5EF4-FFF2-40B4-BE49-F238E27FC236}">
                <a16:creationId xmlns:a16="http://schemas.microsoft.com/office/drawing/2014/main" id="{C8864F7A-AE67-4975-951B-0DA17F795D4F}"/>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sz="1200">
                <a:solidFill>
                  <a:schemeClr val="tx1"/>
                </a:solidFill>
                <a:latin typeface="Times New Roman" panose="02020603050405020304" pitchFamily="18" charset="0"/>
              </a:defRPr>
            </a:lvl1pPr>
            <a:lvl2pPr marL="742950" indent="-285750" defTabSz="955675">
              <a:spcBef>
                <a:spcPct val="30000"/>
              </a:spcBef>
              <a:defRPr sz="1200">
                <a:solidFill>
                  <a:schemeClr val="tx1"/>
                </a:solidFill>
                <a:latin typeface="Times New Roman" panose="02020603050405020304" pitchFamily="18" charset="0"/>
              </a:defRPr>
            </a:lvl2pPr>
            <a:lvl3pPr marL="1143000" indent="-228600" defTabSz="955675">
              <a:spcBef>
                <a:spcPct val="30000"/>
              </a:spcBef>
              <a:defRPr sz="1200">
                <a:solidFill>
                  <a:schemeClr val="tx1"/>
                </a:solidFill>
                <a:latin typeface="Times New Roman" panose="02020603050405020304" pitchFamily="18" charset="0"/>
              </a:defRPr>
            </a:lvl3pPr>
            <a:lvl4pPr marL="1600200" indent="-228600" defTabSz="955675">
              <a:spcBef>
                <a:spcPct val="30000"/>
              </a:spcBef>
              <a:defRPr sz="1200">
                <a:solidFill>
                  <a:schemeClr val="tx1"/>
                </a:solidFill>
                <a:latin typeface="Times New Roman" panose="02020603050405020304" pitchFamily="18" charset="0"/>
              </a:defRPr>
            </a:lvl4pPr>
            <a:lvl5pPr marL="2057400" indent="-228600" defTabSz="955675">
              <a:spcBef>
                <a:spcPct val="30000"/>
              </a:spcBef>
              <a:defRPr sz="1200">
                <a:solidFill>
                  <a:schemeClr val="tx1"/>
                </a:solidFill>
                <a:latin typeface="Times New Roman" panose="02020603050405020304" pitchFamily="18" charset="0"/>
              </a:defRPr>
            </a:lvl5pPr>
            <a:lvl6pPr marL="2514600" indent="-228600" defTabSz="955675"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55675"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55675"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55675"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B21DD49-EAA4-46BA-BCA7-11271DAF83EB}" type="slidenum">
              <a:rPr lang="it-IT" altLang="it-IT" sz="1300"/>
              <a:pPr>
                <a:spcBef>
                  <a:spcPct val="0"/>
                </a:spcBef>
              </a:pPr>
              <a:t>82</a:t>
            </a:fld>
            <a:endParaRPr lang="it-IT" altLang="it-IT" sz="1300"/>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Segnaposto immagine diapositiva 1">
            <a:extLst>
              <a:ext uri="{FF2B5EF4-FFF2-40B4-BE49-F238E27FC236}">
                <a16:creationId xmlns:a16="http://schemas.microsoft.com/office/drawing/2014/main" id="{022AB809-6A37-47D1-AE4B-B91FF5F7188B}"/>
              </a:ext>
            </a:extLst>
          </p:cNvPr>
          <p:cNvSpPr>
            <a:spLocks noGrp="1" noRot="1" noChangeAspect="1" noTextEdit="1"/>
          </p:cNvSpPr>
          <p:nvPr>
            <p:ph type="sldImg"/>
          </p:nvPr>
        </p:nvSpPr>
        <p:spPr>
          <a:ln/>
        </p:spPr>
      </p:sp>
      <p:sp>
        <p:nvSpPr>
          <p:cNvPr id="121859" name="Segnaposto note 2">
            <a:extLst>
              <a:ext uri="{FF2B5EF4-FFF2-40B4-BE49-F238E27FC236}">
                <a16:creationId xmlns:a16="http://schemas.microsoft.com/office/drawing/2014/main" id="{6F45C883-1931-41D8-B6CD-419885FECAB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it-IT" altLang="it-IT"/>
          </a:p>
        </p:txBody>
      </p:sp>
      <p:sp>
        <p:nvSpPr>
          <p:cNvPr id="121860" name="Segnaposto numero diapositiva 3">
            <a:extLst>
              <a:ext uri="{FF2B5EF4-FFF2-40B4-BE49-F238E27FC236}">
                <a16:creationId xmlns:a16="http://schemas.microsoft.com/office/drawing/2014/main" id="{F8505F23-1D5B-4806-A63E-C023A23FCFF7}"/>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sz="1200">
                <a:solidFill>
                  <a:schemeClr val="tx1"/>
                </a:solidFill>
                <a:latin typeface="Times New Roman" panose="02020603050405020304" pitchFamily="18" charset="0"/>
              </a:defRPr>
            </a:lvl1pPr>
            <a:lvl2pPr marL="742950" indent="-285750" defTabSz="955675">
              <a:spcBef>
                <a:spcPct val="30000"/>
              </a:spcBef>
              <a:defRPr sz="1200">
                <a:solidFill>
                  <a:schemeClr val="tx1"/>
                </a:solidFill>
                <a:latin typeface="Times New Roman" panose="02020603050405020304" pitchFamily="18" charset="0"/>
              </a:defRPr>
            </a:lvl2pPr>
            <a:lvl3pPr marL="1143000" indent="-228600" defTabSz="955675">
              <a:spcBef>
                <a:spcPct val="30000"/>
              </a:spcBef>
              <a:defRPr sz="1200">
                <a:solidFill>
                  <a:schemeClr val="tx1"/>
                </a:solidFill>
                <a:latin typeface="Times New Roman" panose="02020603050405020304" pitchFamily="18" charset="0"/>
              </a:defRPr>
            </a:lvl3pPr>
            <a:lvl4pPr marL="1600200" indent="-228600" defTabSz="955675">
              <a:spcBef>
                <a:spcPct val="30000"/>
              </a:spcBef>
              <a:defRPr sz="1200">
                <a:solidFill>
                  <a:schemeClr val="tx1"/>
                </a:solidFill>
                <a:latin typeface="Times New Roman" panose="02020603050405020304" pitchFamily="18" charset="0"/>
              </a:defRPr>
            </a:lvl4pPr>
            <a:lvl5pPr marL="2057400" indent="-228600" defTabSz="955675">
              <a:spcBef>
                <a:spcPct val="30000"/>
              </a:spcBef>
              <a:defRPr sz="1200">
                <a:solidFill>
                  <a:schemeClr val="tx1"/>
                </a:solidFill>
                <a:latin typeface="Times New Roman" panose="02020603050405020304" pitchFamily="18" charset="0"/>
              </a:defRPr>
            </a:lvl5pPr>
            <a:lvl6pPr marL="2514600" indent="-228600" defTabSz="955675"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55675"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55675"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55675"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914C18DD-FAE4-44FC-BB1A-FFE8A9051DBE}" type="slidenum">
              <a:rPr lang="it-IT" altLang="it-IT" sz="1300"/>
              <a:pPr>
                <a:spcBef>
                  <a:spcPct val="0"/>
                </a:spcBef>
              </a:pPr>
              <a:t>83</a:t>
            </a:fld>
            <a:endParaRPr lang="it-IT" altLang="it-IT" sz="1300"/>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7">
            <a:extLst>
              <a:ext uri="{FF2B5EF4-FFF2-40B4-BE49-F238E27FC236}">
                <a16:creationId xmlns:a16="http://schemas.microsoft.com/office/drawing/2014/main" id="{9230E58C-6E4A-4123-B539-1A1DE5C218C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sz="1200">
                <a:solidFill>
                  <a:schemeClr val="tx1"/>
                </a:solidFill>
                <a:latin typeface="Times New Roman" panose="02020603050405020304" pitchFamily="18" charset="0"/>
              </a:defRPr>
            </a:lvl1pPr>
            <a:lvl2pPr marL="742950" indent="-285750" defTabSz="955675">
              <a:spcBef>
                <a:spcPct val="30000"/>
              </a:spcBef>
              <a:defRPr sz="1200">
                <a:solidFill>
                  <a:schemeClr val="tx1"/>
                </a:solidFill>
                <a:latin typeface="Times New Roman" panose="02020603050405020304" pitchFamily="18" charset="0"/>
              </a:defRPr>
            </a:lvl2pPr>
            <a:lvl3pPr marL="1143000" indent="-228600" defTabSz="955675">
              <a:spcBef>
                <a:spcPct val="30000"/>
              </a:spcBef>
              <a:defRPr sz="1200">
                <a:solidFill>
                  <a:schemeClr val="tx1"/>
                </a:solidFill>
                <a:latin typeface="Times New Roman" panose="02020603050405020304" pitchFamily="18" charset="0"/>
              </a:defRPr>
            </a:lvl3pPr>
            <a:lvl4pPr marL="1600200" indent="-228600" defTabSz="955675">
              <a:spcBef>
                <a:spcPct val="30000"/>
              </a:spcBef>
              <a:defRPr sz="1200">
                <a:solidFill>
                  <a:schemeClr val="tx1"/>
                </a:solidFill>
                <a:latin typeface="Times New Roman" panose="02020603050405020304" pitchFamily="18" charset="0"/>
              </a:defRPr>
            </a:lvl4pPr>
            <a:lvl5pPr marL="2057400" indent="-228600" defTabSz="955675">
              <a:spcBef>
                <a:spcPct val="30000"/>
              </a:spcBef>
              <a:defRPr sz="1200">
                <a:solidFill>
                  <a:schemeClr val="tx1"/>
                </a:solidFill>
                <a:latin typeface="Times New Roman" panose="02020603050405020304" pitchFamily="18" charset="0"/>
              </a:defRPr>
            </a:lvl5pPr>
            <a:lvl6pPr marL="2514600" indent="-228600" defTabSz="955675"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55675"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55675"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55675"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F6D5E770-70F6-4FCD-9533-84CC86220306}" type="slidenum">
              <a:rPr lang="it-IT" altLang="it-IT" sz="1300"/>
              <a:pPr>
                <a:spcBef>
                  <a:spcPct val="0"/>
                </a:spcBef>
              </a:pPr>
              <a:t>84</a:t>
            </a:fld>
            <a:endParaRPr lang="it-IT" altLang="it-IT" sz="1300"/>
          </a:p>
        </p:txBody>
      </p:sp>
      <p:sp>
        <p:nvSpPr>
          <p:cNvPr id="123907" name="Rectangle 2">
            <a:extLst>
              <a:ext uri="{FF2B5EF4-FFF2-40B4-BE49-F238E27FC236}">
                <a16:creationId xmlns:a16="http://schemas.microsoft.com/office/drawing/2014/main" id="{6D1E1DDC-7833-4A85-9D33-602000741DB7}"/>
              </a:ext>
            </a:extLst>
          </p:cNvPr>
          <p:cNvSpPr>
            <a:spLocks noGrp="1" noRot="1" noChangeAspect="1" noChangeArrowheads="1" noTextEdit="1"/>
          </p:cNvSpPr>
          <p:nvPr>
            <p:ph type="sldImg"/>
          </p:nvPr>
        </p:nvSpPr>
        <p:spPr>
          <a:ln/>
        </p:spPr>
      </p:sp>
      <p:sp>
        <p:nvSpPr>
          <p:cNvPr id="123908" name="Rectangle 3">
            <a:extLst>
              <a:ext uri="{FF2B5EF4-FFF2-40B4-BE49-F238E27FC236}">
                <a16:creationId xmlns:a16="http://schemas.microsoft.com/office/drawing/2014/main" id="{60015B4B-C278-47AA-BF53-5157B964A74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it-IT" altLang="it-IT"/>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7">
            <a:extLst>
              <a:ext uri="{FF2B5EF4-FFF2-40B4-BE49-F238E27FC236}">
                <a16:creationId xmlns:a16="http://schemas.microsoft.com/office/drawing/2014/main" id="{AF874172-DF0D-4914-82EC-3702EE4386A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sz="1200">
                <a:solidFill>
                  <a:schemeClr val="tx1"/>
                </a:solidFill>
                <a:latin typeface="Times New Roman" panose="02020603050405020304" pitchFamily="18" charset="0"/>
              </a:defRPr>
            </a:lvl1pPr>
            <a:lvl2pPr marL="742950" indent="-285750" defTabSz="955675">
              <a:spcBef>
                <a:spcPct val="30000"/>
              </a:spcBef>
              <a:defRPr sz="1200">
                <a:solidFill>
                  <a:schemeClr val="tx1"/>
                </a:solidFill>
                <a:latin typeface="Times New Roman" panose="02020603050405020304" pitchFamily="18" charset="0"/>
              </a:defRPr>
            </a:lvl2pPr>
            <a:lvl3pPr marL="1143000" indent="-228600" defTabSz="955675">
              <a:spcBef>
                <a:spcPct val="30000"/>
              </a:spcBef>
              <a:defRPr sz="1200">
                <a:solidFill>
                  <a:schemeClr val="tx1"/>
                </a:solidFill>
                <a:latin typeface="Times New Roman" panose="02020603050405020304" pitchFamily="18" charset="0"/>
              </a:defRPr>
            </a:lvl3pPr>
            <a:lvl4pPr marL="1600200" indent="-228600" defTabSz="955675">
              <a:spcBef>
                <a:spcPct val="30000"/>
              </a:spcBef>
              <a:defRPr sz="1200">
                <a:solidFill>
                  <a:schemeClr val="tx1"/>
                </a:solidFill>
                <a:latin typeface="Times New Roman" panose="02020603050405020304" pitchFamily="18" charset="0"/>
              </a:defRPr>
            </a:lvl4pPr>
            <a:lvl5pPr marL="2057400" indent="-228600" defTabSz="955675">
              <a:spcBef>
                <a:spcPct val="30000"/>
              </a:spcBef>
              <a:defRPr sz="1200">
                <a:solidFill>
                  <a:schemeClr val="tx1"/>
                </a:solidFill>
                <a:latin typeface="Times New Roman" panose="02020603050405020304" pitchFamily="18" charset="0"/>
              </a:defRPr>
            </a:lvl5pPr>
            <a:lvl6pPr marL="2514600" indent="-228600" defTabSz="955675"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55675"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55675"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55675"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3D21D917-A250-4E60-8F78-86C6B59A3DF6}" type="slidenum">
              <a:rPr lang="it-IT" altLang="it-IT" sz="1300"/>
              <a:pPr>
                <a:spcBef>
                  <a:spcPct val="0"/>
                </a:spcBef>
              </a:pPr>
              <a:t>85</a:t>
            </a:fld>
            <a:endParaRPr lang="it-IT" altLang="it-IT" sz="1300"/>
          </a:p>
        </p:txBody>
      </p:sp>
      <p:sp>
        <p:nvSpPr>
          <p:cNvPr id="125955" name="Rectangle 2">
            <a:extLst>
              <a:ext uri="{FF2B5EF4-FFF2-40B4-BE49-F238E27FC236}">
                <a16:creationId xmlns:a16="http://schemas.microsoft.com/office/drawing/2014/main" id="{09DE2854-059F-43F3-9F76-CC0B13081C6C}"/>
              </a:ext>
            </a:extLst>
          </p:cNvPr>
          <p:cNvSpPr>
            <a:spLocks noGrp="1" noRot="1" noChangeAspect="1" noChangeArrowheads="1" noTextEdit="1"/>
          </p:cNvSpPr>
          <p:nvPr>
            <p:ph type="sldImg"/>
          </p:nvPr>
        </p:nvSpPr>
        <p:spPr>
          <a:ln/>
        </p:spPr>
      </p:sp>
      <p:sp>
        <p:nvSpPr>
          <p:cNvPr id="125956" name="Rectangle 3">
            <a:extLst>
              <a:ext uri="{FF2B5EF4-FFF2-40B4-BE49-F238E27FC236}">
                <a16:creationId xmlns:a16="http://schemas.microsoft.com/office/drawing/2014/main" id="{CF86F57C-2D70-46BC-BB74-821568D521D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it-IT" altLang="it-IT"/>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7">
            <a:extLst>
              <a:ext uri="{FF2B5EF4-FFF2-40B4-BE49-F238E27FC236}">
                <a16:creationId xmlns:a16="http://schemas.microsoft.com/office/drawing/2014/main" id="{CD481FEA-2FC7-4BDA-BCFC-4F325766AF7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sz="1200">
                <a:solidFill>
                  <a:schemeClr val="tx1"/>
                </a:solidFill>
                <a:latin typeface="Times New Roman" panose="02020603050405020304" pitchFamily="18" charset="0"/>
              </a:defRPr>
            </a:lvl1pPr>
            <a:lvl2pPr marL="742950" indent="-285750" defTabSz="955675">
              <a:spcBef>
                <a:spcPct val="30000"/>
              </a:spcBef>
              <a:defRPr sz="1200">
                <a:solidFill>
                  <a:schemeClr val="tx1"/>
                </a:solidFill>
                <a:latin typeface="Times New Roman" panose="02020603050405020304" pitchFamily="18" charset="0"/>
              </a:defRPr>
            </a:lvl2pPr>
            <a:lvl3pPr marL="1143000" indent="-228600" defTabSz="955675">
              <a:spcBef>
                <a:spcPct val="30000"/>
              </a:spcBef>
              <a:defRPr sz="1200">
                <a:solidFill>
                  <a:schemeClr val="tx1"/>
                </a:solidFill>
                <a:latin typeface="Times New Roman" panose="02020603050405020304" pitchFamily="18" charset="0"/>
              </a:defRPr>
            </a:lvl3pPr>
            <a:lvl4pPr marL="1600200" indent="-228600" defTabSz="955675">
              <a:spcBef>
                <a:spcPct val="30000"/>
              </a:spcBef>
              <a:defRPr sz="1200">
                <a:solidFill>
                  <a:schemeClr val="tx1"/>
                </a:solidFill>
                <a:latin typeface="Times New Roman" panose="02020603050405020304" pitchFamily="18" charset="0"/>
              </a:defRPr>
            </a:lvl4pPr>
            <a:lvl5pPr marL="2057400" indent="-228600" defTabSz="955675">
              <a:spcBef>
                <a:spcPct val="30000"/>
              </a:spcBef>
              <a:defRPr sz="1200">
                <a:solidFill>
                  <a:schemeClr val="tx1"/>
                </a:solidFill>
                <a:latin typeface="Times New Roman" panose="02020603050405020304" pitchFamily="18" charset="0"/>
              </a:defRPr>
            </a:lvl5pPr>
            <a:lvl6pPr marL="2514600" indent="-228600" defTabSz="955675"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55675"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55675"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55675"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ECC995F6-FAC2-4768-9237-B6E46977FF75}" type="slidenum">
              <a:rPr lang="it-IT" altLang="it-IT" sz="1300"/>
              <a:pPr>
                <a:spcBef>
                  <a:spcPct val="0"/>
                </a:spcBef>
              </a:pPr>
              <a:t>86</a:t>
            </a:fld>
            <a:endParaRPr lang="it-IT" altLang="it-IT" sz="1300"/>
          </a:p>
        </p:txBody>
      </p:sp>
      <p:sp>
        <p:nvSpPr>
          <p:cNvPr id="128003" name="Rectangle 2">
            <a:extLst>
              <a:ext uri="{FF2B5EF4-FFF2-40B4-BE49-F238E27FC236}">
                <a16:creationId xmlns:a16="http://schemas.microsoft.com/office/drawing/2014/main" id="{8453ADC8-3442-4361-80E1-E46C42ECE261}"/>
              </a:ext>
            </a:extLst>
          </p:cNvPr>
          <p:cNvSpPr>
            <a:spLocks noGrp="1" noRot="1" noChangeAspect="1" noChangeArrowheads="1" noTextEdit="1"/>
          </p:cNvSpPr>
          <p:nvPr>
            <p:ph type="sldImg"/>
          </p:nvPr>
        </p:nvSpPr>
        <p:spPr>
          <a:ln/>
        </p:spPr>
      </p:sp>
      <p:sp>
        <p:nvSpPr>
          <p:cNvPr id="128004" name="Rectangle 3">
            <a:extLst>
              <a:ext uri="{FF2B5EF4-FFF2-40B4-BE49-F238E27FC236}">
                <a16:creationId xmlns:a16="http://schemas.microsoft.com/office/drawing/2014/main" id="{F3B0F948-5563-455A-A1FB-76721D6056B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it-IT" altLang="it-IT"/>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7">
            <a:extLst>
              <a:ext uri="{FF2B5EF4-FFF2-40B4-BE49-F238E27FC236}">
                <a16:creationId xmlns:a16="http://schemas.microsoft.com/office/drawing/2014/main" id="{28F7EF61-C266-42EF-AA10-FB55868ACEA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a:spcBef>
                <a:spcPct val="30000"/>
              </a:spcBef>
              <a:defRPr sz="1200">
                <a:solidFill>
                  <a:schemeClr val="tx1"/>
                </a:solidFill>
                <a:latin typeface="Times New Roman" panose="02020603050405020304" pitchFamily="18" charset="0"/>
              </a:defRPr>
            </a:lvl1pPr>
            <a:lvl2pPr marL="742950" indent="-285750" defTabSz="955675">
              <a:spcBef>
                <a:spcPct val="30000"/>
              </a:spcBef>
              <a:defRPr sz="1200">
                <a:solidFill>
                  <a:schemeClr val="tx1"/>
                </a:solidFill>
                <a:latin typeface="Times New Roman" panose="02020603050405020304" pitchFamily="18" charset="0"/>
              </a:defRPr>
            </a:lvl2pPr>
            <a:lvl3pPr marL="1143000" indent="-228600" defTabSz="955675">
              <a:spcBef>
                <a:spcPct val="30000"/>
              </a:spcBef>
              <a:defRPr sz="1200">
                <a:solidFill>
                  <a:schemeClr val="tx1"/>
                </a:solidFill>
                <a:latin typeface="Times New Roman" panose="02020603050405020304" pitchFamily="18" charset="0"/>
              </a:defRPr>
            </a:lvl3pPr>
            <a:lvl4pPr marL="1600200" indent="-228600" defTabSz="955675">
              <a:spcBef>
                <a:spcPct val="30000"/>
              </a:spcBef>
              <a:defRPr sz="1200">
                <a:solidFill>
                  <a:schemeClr val="tx1"/>
                </a:solidFill>
                <a:latin typeface="Times New Roman" panose="02020603050405020304" pitchFamily="18" charset="0"/>
              </a:defRPr>
            </a:lvl4pPr>
            <a:lvl5pPr marL="2057400" indent="-228600" defTabSz="955675">
              <a:spcBef>
                <a:spcPct val="30000"/>
              </a:spcBef>
              <a:defRPr sz="1200">
                <a:solidFill>
                  <a:schemeClr val="tx1"/>
                </a:solidFill>
                <a:latin typeface="Times New Roman" panose="02020603050405020304" pitchFamily="18" charset="0"/>
              </a:defRPr>
            </a:lvl5pPr>
            <a:lvl6pPr marL="2514600" indent="-228600" defTabSz="955675"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55675"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55675"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55675"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E6F14500-7DB9-4CE9-9EA5-AFE9EDACF200}" type="slidenum">
              <a:rPr lang="it-IT" altLang="it-IT" sz="1300"/>
              <a:pPr>
                <a:spcBef>
                  <a:spcPct val="0"/>
                </a:spcBef>
              </a:pPr>
              <a:t>87</a:t>
            </a:fld>
            <a:endParaRPr lang="it-IT" altLang="it-IT" sz="1300"/>
          </a:p>
        </p:txBody>
      </p:sp>
      <p:sp>
        <p:nvSpPr>
          <p:cNvPr id="130051" name="Rectangle 2">
            <a:extLst>
              <a:ext uri="{FF2B5EF4-FFF2-40B4-BE49-F238E27FC236}">
                <a16:creationId xmlns:a16="http://schemas.microsoft.com/office/drawing/2014/main" id="{63AB8031-CB32-4AD3-8433-1F58BB122E08}"/>
              </a:ext>
            </a:extLst>
          </p:cNvPr>
          <p:cNvSpPr>
            <a:spLocks noGrp="1" noRot="1" noChangeAspect="1" noChangeArrowheads="1" noTextEdit="1"/>
          </p:cNvSpPr>
          <p:nvPr>
            <p:ph type="sldImg"/>
          </p:nvPr>
        </p:nvSpPr>
        <p:spPr>
          <a:ln/>
        </p:spPr>
      </p:sp>
      <p:sp>
        <p:nvSpPr>
          <p:cNvPr id="130052" name="Rectangle 3">
            <a:extLst>
              <a:ext uri="{FF2B5EF4-FFF2-40B4-BE49-F238E27FC236}">
                <a16:creationId xmlns:a16="http://schemas.microsoft.com/office/drawing/2014/main" id="{643D6B06-C849-4AF1-85BB-AA284D70005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it-IT" altLang="it-IT"/>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a:extLst>
              <a:ext uri="{FF2B5EF4-FFF2-40B4-BE49-F238E27FC236}">
                <a16:creationId xmlns:a16="http://schemas.microsoft.com/office/drawing/2014/main" id="{4FB304C0-EDF3-4196-8640-B856B5983D6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defRPr>
            </a:lvl1pPr>
            <a:lvl2pPr marL="742950" indent="-285750" eaLnBrk="0" hangingPunct="0">
              <a:defRPr sz="2400">
                <a:solidFill>
                  <a:schemeClr val="tx1"/>
                </a:solidFill>
                <a:latin typeface="Arial" panose="020B0604020202020204" pitchFamily="34" charset="0"/>
              </a:defRPr>
            </a:lvl2pPr>
            <a:lvl3pPr marL="1143000" indent="-228600" eaLnBrk="0" hangingPunct="0">
              <a:defRPr sz="2400">
                <a:solidFill>
                  <a:schemeClr val="tx1"/>
                </a:solidFill>
                <a:latin typeface="Arial" panose="020B0604020202020204" pitchFamily="34" charset="0"/>
              </a:defRPr>
            </a:lvl3pPr>
            <a:lvl4pPr marL="1600200" indent="-228600" eaLnBrk="0" hangingPunct="0">
              <a:defRPr sz="2400">
                <a:solidFill>
                  <a:schemeClr val="tx1"/>
                </a:solidFill>
                <a:latin typeface="Arial" panose="020B0604020202020204" pitchFamily="34" charset="0"/>
              </a:defRPr>
            </a:lvl4pPr>
            <a:lvl5pPr marL="2057400" indent="-228600" eaLnBrk="0" hangingPunct="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DA0D7E75-BF50-4935-B2B0-9F9B70E21917}" type="slidenum">
              <a:rPr kumimoji="0" lang="it-IT" altLang="it-IT" sz="1200" b="0" i="0" u="none" strike="noStrike" kern="1200" cap="none" spc="0" normalizeH="0" baseline="0" noProof="0" smtClean="0">
                <a:ln>
                  <a:noFill/>
                </a:ln>
                <a:solidFill>
                  <a:srgbClr val="000000"/>
                </a:solidFill>
                <a:effectLst/>
                <a:uLnTx/>
                <a:uFillTx/>
                <a:latin typeface="Times" panose="02020603050405020304" pitchFamily="18"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88</a:t>
            </a:fld>
            <a:endParaRPr kumimoji="0" lang="it-IT" altLang="it-IT" sz="1200" b="0" i="0" u="none" strike="noStrike" kern="1200" cap="none" spc="0" normalizeH="0" baseline="0" noProof="0">
              <a:ln>
                <a:noFill/>
              </a:ln>
              <a:solidFill>
                <a:srgbClr val="000000"/>
              </a:solidFill>
              <a:effectLst/>
              <a:uLnTx/>
              <a:uFillTx/>
              <a:latin typeface="Times" panose="02020603050405020304" pitchFamily="18" charset="0"/>
              <a:ea typeface="+mn-ea"/>
              <a:cs typeface="+mn-cs"/>
            </a:endParaRPr>
          </a:p>
        </p:txBody>
      </p:sp>
      <p:sp>
        <p:nvSpPr>
          <p:cNvPr id="62467" name="Rectangle 2">
            <a:extLst>
              <a:ext uri="{FF2B5EF4-FFF2-40B4-BE49-F238E27FC236}">
                <a16:creationId xmlns:a16="http://schemas.microsoft.com/office/drawing/2014/main" id="{EF8AC021-DF79-487F-8A8B-FF065B1D6450}"/>
              </a:ext>
            </a:extLst>
          </p:cNvPr>
          <p:cNvSpPr>
            <a:spLocks noGrp="1" noRot="1" noChangeAspect="1" noChangeArrowheads="1" noTextEdit="1"/>
          </p:cNvSpPr>
          <p:nvPr>
            <p:ph type="sldImg"/>
          </p:nvPr>
        </p:nvSpPr>
        <p:spPr>
          <a:xfrm>
            <a:off x="930275" y="739775"/>
            <a:ext cx="4938713" cy="3703638"/>
          </a:xfrm>
          <a:ln/>
        </p:spPr>
      </p:sp>
      <p:sp>
        <p:nvSpPr>
          <p:cNvPr id="62468" name="Rectangle 3">
            <a:extLst>
              <a:ext uri="{FF2B5EF4-FFF2-40B4-BE49-F238E27FC236}">
                <a16:creationId xmlns:a16="http://schemas.microsoft.com/office/drawing/2014/main" id="{37175D37-3DFB-475A-8AD9-7B2C442C15DE}"/>
              </a:ext>
            </a:extLst>
          </p:cNvPr>
          <p:cNvSpPr>
            <a:spLocks noGrp="1" noChangeArrowheads="1"/>
          </p:cNvSpPr>
          <p:nvPr>
            <p:ph type="body" idx="1"/>
          </p:nvPr>
        </p:nvSpPr>
        <p:spPr>
          <a:xfrm>
            <a:off x="906463" y="4687888"/>
            <a:ext cx="4984750" cy="44450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it-IT"/>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a:extLst>
              <a:ext uri="{FF2B5EF4-FFF2-40B4-BE49-F238E27FC236}">
                <a16:creationId xmlns:a16="http://schemas.microsoft.com/office/drawing/2014/main" id="{37F038D2-E275-4DBE-8269-D5F3B773A481}"/>
              </a:ext>
            </a:extLst>
          </p:cNvPr>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defRPr>
            </a:lvl1pPr>
            <a:lvl2pPr marL="742950" indent="-285750" eaLnBrk="0" hangingPunct="0">
              <a:defRPr sz="2400">
                <a:solidFill>
                  <a:schemeClr val="tx1"/>
                </a:solidFill>
                <a:latin typeface="Arial" panose="020B0604020202020204" pitchFamily="34" charset="0"/>
              </a:defRPr>
            </a:lvl2pPr>
            <a:lvl3pPr marL="1143000" indent="-228600" eaLnBrk="0" hangingPunct="0">
              <a:defRPr sz="2400">
                <a:solidFill>
                  <a:schemeClr val="tx1"/>
                </a:solidFill>
                <a:latin typeface="Arial" panose="020B0604020202020204" pitchFamily="34" charset="0"/>
              </a:defRPr>
            </a:lvl3pPr>
            <a:lvl4pPr marL="1600200" indent="-228600" eaLnBrk="0" hangingPunct="0">
              <a:defRPr sz="2400">
                <a:solidFill>
                  <a:schemeClr val="tx1"/>
                </a:solidFill>
                <a:latin typeface="Arial" panose="020B0604020202020204" pitchFamily="34" charset="0"/>
              </a:defRPr>
            </a:lvl4pPr>
            <a:lvl5pPr marL="2057400" indent="-228600" eaLnBrk="0" hangingPunct="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it-IT" sz="1200" b="0" i="0" u="none" strike="noStrike" kern="1200" cap="none" spc="0" normalizeH="0" baseline="0" noProof="0">
                <a:ln>
                  <a:noFill/>
                </a:ln>
                <a:solidFill>
                  <a:srgbClr val="000000"/>
                </a:solidFill>
                <a:effectLst/>
                <a:uLnTx/>
                <a:uFillTx/>
                <a:latin typeface="Times" panose="02020603050405020304" pitchFamily="18" charset="0"/>
                <a:ea typeface="+mn-ea"/>
                <a:cs typeface="+mn-cs"/>
              </a:rPr>
              <a:t>Introduction to Algorithms, Lecture 5</a:t>
            </a:r>
          </a:p>
        </p:txBody>
      </p:sp>
      <p:sp>
        <p:nvSpPr>
          <p:cNvPr id="63491" name="Rectangle 3">
            <a:extLst>
              <a:ext uri="{FF2B5EF4-FFF2-40B4-BE49-F238E27FC236}">
                <a16:creationId xmlns:a16="http://schemas.microsoft.com/office/drawing/2014/main" id="{C947A8E0-6801-4A92-8EB4-54DCEC68E9FE}"/>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defRPr>
            </a:lvl1pPr>
            <a:lvl2pPr marL="742950" indent="-285750" eaLnBrk="0" hangingPunct="0">
              <a:defRPr sz="2400">
                <a:solidFill>
                  <a:schemeClr val="tx1"/>
                </a:solidFill>
                <a:latin typeface="Arial" panose="020B0604020202020204" pitchFamily="34" charset="0"/>
              </a:defRPr>
            </a:lvl2pPr>
            <a:lvl3pPr marL="1143000" indent="-228600" eaLnBrk="0" hangingPunct="0">
              <a:defRPr sz="2400">
                <a:solidFill>
                  <a:schemeClr val="tx1"/>
                </a:solidFill>
                <a:latin typeface="Arial" panose="020B0604020202020204" pitchFamily="34" charset="0"/>
              </a:defRPr>
            </a:lvl3pPr>
            <a:lvl4pPr marL="1600200" indent="-228600" eaLnBrk="0" hangingPunct="0">
              <a:defRPr sz="2400">
                <a:solidFill>
                  <a:schemeClr val="tx1"/>
                </a:solidFill>
                <a:latin typeface="Arial" panose="020B0604020202020204" pitchFamily="34" charset="0"/>
              </a:defRPr>
            </a:lvl4pPr>
            <a:lvl5pPr marL="2057400" indent="-228600" eaLnBrk="0" hangingPunct="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altLang="it-IT" sz="1200" b="0" i="0" u="none" strike="noStrike" kern="1200" cap="none" spc="0" normalizeH="0" baseline="0" noProof="0">
                <a:ln>
                  <a:noFill/>
                </a:ln>
                <a:solidFill>
                  <a:srgbClr val="000000"/>
                </a:solidFill>
                <a:effectLst/>
                <a:uLnTx/>
                <a:uFillTx/>
                <a:latin typeface="Times" panose="02020603050405020304" pitchFamily="18" charset="0"/>
                <a:ea typeface="+mn-ea"/>
                <a:cs typeface="+mn-cs"/>
              </a:rPr>
              <a:t>September 24, 2001</a:t>
            </a:r>
          </a:p>
        </p:txBody>
      </p:sp>
      <p:sp>
        <p:nvSpPr>
          <p:cNvPr id="63492" name="Rectangle 6">
            <a:extLst>
              <a:ext uri="{FF2B5EF4-FFF2-40B4-BE49-F238E27FC236}">
                <a16:creationId xmlns:a16="http://schemas.microsoft.com/office/drawing/2014/main" id="{A0B7986A-4EDB-43C7-9F8E-9EFD646E5AD6}"/>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defRPr>
            </a:lvl1pPr>
            <a:lvl2pPr marL="742950" indent="-285750" eaLnBrk="0" hangingPunct="0">
              <a:defRPr sz="2400">
                <a:solidFill>
                  <a:schemeClr val="tx1"/>
                </a:solidFill>
                <a:latin typeface="Arial" panose="020B0604020202020204" pitchFamily="34" charset="0"/>
              </a:defRPr>
            </a:lvl2pPr>
            <a:lvl3pPr marL="1143000" indent="-228600" eaLnBrk="0" hangingPunct="0">
              <a:defRPr sz="2400">
                <a:solidFill>
                  <a:schemeClr val="tx1"/>
                </a:solidFill>
                <a:latin typeface="Arial" panose="020B0604020202020204" pitchFamily="34" charset="0"/>
              </a:defRPr>
            </a:lvl3pPr>
            <a:lvl4pPr marL="1600200" indent="-228600" eaLnBrk="0" hangingPunct="0">
              <a:defRPr sz="2400">
                <a:solidFill>
                  <a:schemeClr val="tx1"/>
                </a:solidFill>
                <a:latin typeface="Arial" panose="020B0604020202020204" pitchFamily="34" charset="0"/>
              </a:defRPr>
            </a:lvl4pPr>
            <a:lvl5pPr marL="2057400" indent="-228600" eaLnBrk="0" hangingPunct="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it-IT" sz="1200" b="0" i="0" u="none" strike="noStrike" kern="1200" cap="none" spc="0" normalizeH="0" baseline="0" noProof="0">
                <a:ln>
                  <a:noFill/>
                </a:ln>
                <a:solidFill>
                  <a:srgbClr val="000000"/>
                </a:solidFill>
                <a:effectLst/>
                <a:uLnTx/>
                <a:uFillTx/>
                <a:latin typeface="Times" panose="02020603050405020304" pitchFamily="18" charset="0"/>
                <a:ea typeface="+mn-ea"/>
                <a:cs typeface="+mn-cs"/>
              </a:rPr>
              <a:t>© 2001 by Charles E. Leiserson</a:t>
            </a:r>
          </a:p>
        </p:txBody>
      </p:sp>
      <p:sp>
        <p:nvSpPr>
          <p:cNvPr id="63493" name="Rectangle 7">
            <a:extLst>
              <a:ext uri="{FF2B5EF4-FFF2-40B4-BE49-F238E27FC236}">
                <a16:creationId xmlns:a16="http://schemas.microsoft.com/office/drawing/2014/main" id="{78C37E96-1108-4229-89E0-2F733AC0158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defRPr>
            </a:lvl1pPr>
            <a:lvl2pPr marL="742950" indent="-285750" eaLnBrk="0" hangingPunct="0">
              <a:defRPr sz="2400">
                <a:solidFill>
                  <a:schemeClr val="tx1"/>
                </a:solidFill>
                <a:latin typeface="Arial" panose="020B0604020202020204" pitchFamily="34" charset="0"/>
              </a:defRPr>
            </a:lvl2pPr>
            <a:lvl3pPr marL="1143000" indent="-228600" eaLnBrk="0" hangingPunct="0">
              <a:defRPr sz="2400">
                <a:solidFill>
                  <a:schemeClr val="tx1"/>
                </a:solidFill>
                <a:latin typeface="Arial" panose="020B0604020202020204" pitchFamily="34" charset="0"/>
              </a:defRPr>
            </a:lvl3pPr>
            <a:lvl4pPr marL="1600200" indent="-228600" eaLnBrk="0" hangingPunct="0">
              <a:defRPr sz="2400">
                <a:solidFill>
                  <a:schemeClr val="tx1"/>
                </a:solidFill>
                <a:latin typeface="Arial" panose="020B0604020202020204" pitchFamily="34" charset="0"/>
              </a:defRPr>
            </a:lvl4pPr>
            <a:lvl5pPr marL="2057400" indent="-228600" eaLnBrk="0" hangingPunct="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85066BF1-D98F-489A-8EC6-CE99022C380B}" type="slidenum">
              <a:rPr kumimoji="0" lang="en-US" altLang="it-IT" sz="1200" b="0" i="0" u="none" strike="noStrike" kern="1200" cap="none" spc="0" normalizeH="0" baseline="0" noProof="0" smtClean="0">
                <a:ln>
                  <a:noFill/>
                </a:ln>
                <a:solidFill>
                  <a:srgbClr val="000000"/>
                </a:solidFill>
                <a:effectLst/>
                <a:uLnTx/>
                <a:uFillTx/>
                <a:latin typeface="Times" panose="02020603050405020304" pitchFamily="18"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89</a:t>
            </a:fld>
            <a:endParaRPr kumimoji="0" lang="en-US" altLang="it-IT" sz="1200" b="0" i="0" u="none" strike="noStrike" kern="1200" cap="none" spc="0" normalizeH="0" baseline="0" noProof="0">
              <a:ln>
                <a:noFill/>
              </a:ln>
              <a:solidFill>
                <a:srgbClr val="000000"/>
              </a:solidFill>
              <a:effectLst/>
              <a:uLnTx/>
              <a:uFillTx/>
              <a:latin typeface="Times" panose="02020603050405020304" pitchFamily="18" charset="0"/>
              <a:ea typeface="+mn-ea"/>
              <a:cs typeface="+mn-cs"/>
            </a:endParaRPr>
          </a:p>
        </p:txBody>
      </p:sp>
      <p:sp>
        <p:nvSpPr>
          <p:cNvPr id="63494" name="Rectangle 2">
            <a:extLst>
              <a:ext uri="{FF2B5EF4-FFF2-40B4-BE49-F238E27FC236}">
                <a16:creationId xmlns:a16="http://schemas.microsoft.com/office/drawing/2014/main" id="{61099CD0-7430-4967-9E71-64C4DDDFE50F}"/>
              </a:ext>
            </a:extLst>
          </p:cNvPr>
          <p:cNvSpPr>
            <a:spLocks noGrp="1" noRot="1" noChangeAspect="1" noChangeArrowheads="1" noTextEdit="1"/>
          </p:cNvSpPr>
          <p:nvPr>
            <p:ph type="sldImg"/>
          </p:nvPr>
        </p:nvSpPr>
        <p:spPr>
          <a:ln/>
        </p:spPr>
      </p:sp>
      <p:sp>
        <p:nvSpPr>
          <p:cNvPr id="63495" name="Rectangle 3">
            <a:extLst>
              <a:ext uri="{FF2B5EF4-FFF2-40B4-BE49-F238E27FC236}">
                <a16:creationId xmlns:a16="http://schemas.microsoft.com/office/drawing/2014/main" id="{FC60440E-73DF-414F-8E53-0DF4BDF989A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it-IT"/>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Segnaposto immagine diapositiva 1">
            <a:extLst>
              <a:ext uri="{FF2B5EF4-FFF2-40B4-BE49-F238E27FC236}">
                <a16:creationId xmlns:a16="http://schemas.microsoft.com/office/drawing/2014/main" id="{0AAF89DA-6955-448A-9E63-F80FA7AF9558}"/>
              </a:ext>
            </a:extLst>
          </p:cNvPr>
          <p:cNvSpPr>
            <a:spLocks noGrp="1" noRot="1" noChangeAspect="1" noTextEdit="1"/>
          </p:cNvSpPr>
          <p:nvPr>
            <p:ph type="sldImg"/>
          </p:nvPr>
        </p:nvSpPr>
        <p:spPr>
          <a:ln/>
        </p:spPr>
      </p:sp>
      <p:sp>
        <p:nvSpPr>
          <p:cNvPr id="64515" name="Segnaposto note 2">
            <a:extLst>
              <a:ext uri="{FF2B5EF4-FFF2-40B4-BE49-F238E27FC236}">
                <a16:creationId xmlns:a16="http://schemas.microsoft.com/office/drawing/2014/main" id="{A6C6AC9D-57B5-44D6-B9CA-9784204B6718}"/>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it-IT" altLang="it-IT"/>
          </a:p>
        </p:txBody>
      </p:sp>
      <p:sp>
        <p:nvSpPr>
          <p:cNvPr id="64516" name="Segnaposto numero diapositiva 3">
            <a:extLst>
              <a:ext uri="{FF2B5EF4-FFF2-40B4-BE49-F238E27FC236}">
                <a16:creationId xmlns:a16="http://schemas.microsoft.com/office/drawing/2014/main" id="{A398FAC8-0583-498D-A91C-511CF73CB804}"/>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defRPr>
            </a:lvl1pPr>
            <a:lvl2pPr marL="742950" indent="-285750" eaLnBrk="0" hangingPunct="0">
              <a:defRPr sz="2400">
                <a:solidFill>
                  <a:schemeClr val="tx1"/>
                </a:solidFill>
                <a:latin typeface="Arial" panose="020B0604020202020204" pitchFamily="34" charset="0"/>
              </a:defRPr>
            </a:lvl2pPr>
            <a:lvl3pPr marL="1143000" indent="-228600" eaLnBrk="0" hangingPunct="0">
              <a:defRPr sz="2400">
                <a:solidFill>
                  <a:schemeClr val="tx1"/>
                </a:solidFill>
                <a:latin typeface="Arial" panose="020B0604020202020204" pitchFamily="34" charset="0"/>
              </a:defRPr>
            </a:lvl3pPr>
            <a:lvl4pPr marL="1600200" indent="-228600" eaLnBrk="0" hangingPunct="0">
              <a:defRPr sz="2400">
                <a:solidFill>
                  <a:schemeClr val="tx1"/>
                </a:solidFill>
                <a:latin typeface="Arial" panose="020B0604020202020204" pitchFamily="34" charset="0"/>
              </a:defRPr>
            </a:lvl4pPr>
            <a:lvl5pPr marL="2057400" indent="-228600" eaLnBrk="0" hangingPunct="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7AED58C3-CAB9-405B-AD9E-03DA2C97CECA}" type="slidenum">
              <a:rPr kumimoji="0" lang="it-IT" altLang="it-IT" sz="1200" b="0" i="0" u="none" strike="noStrike" kern="1200" cap="none" spc="0" normalizeH="0" baseline="0" noProof="0" smtClean="0">
                <a:ln>
                  <a:noFill/>
                </a:ln>
                <a:solidFill>
                  <a:srgbClr val="000000"/>
                </a:solidFill>
                <a:effectLst/>
                <a:uLnTx/>
                <a:uFillTx/>
                <a:latin typeface="Times" panose="02020603050405020304" pitchFamily="18"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90</a:t>
            </a:fld>
            <a:endParaRPr kumimoji="0" lang="it-IT" altLang="it-IT" sz="1200" b="0" i="0" u="none" strike="noStrike" kern="1200" cap="none" spc="0" normalizeH="0" baseline="0" noProof="0">
              <a:ln>
                <a:noFill/>
              </a:ln>
              <a:solidFill>
                <a:srgbClr val="000000"/>
              </a:solidFill>
              <a:effectLst/>
              <a:uLnTx/>
              <a:uFillTx/>
              <a:latin typeface="Times" panose="02020603050405020304" pitchFamily="18" charset="0"/>
              <a:ea typeface="+mn-ea"/>
              <a:cs typeface="+mn-c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9394" name="Rectangle 8">
            <a:extLst>
              <a:ext uri="{FF2B5EF4-FFF2-40B4-BE49-F238E27FC236}">
                <a16:creationId xmlns:a16="http://schemas.microsoft.com/office/drawing/2014/main" id="{FB166B6F-F37E-4767-8150-9650E996A511}"/>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9pPr>
          </a:lstStyle>
          <a:p>
            <a:pPr marL="0" marR="0" lvl="0" indent="0" algn="r" defTabSz="457200" rtl="0" eaLnBrk="1" fontAlgn="base" latinLnBrk="0" hangingPunct="0">
              <a:lnSpc>
                <a:spcPct val="93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fld id="{0FFBE25D-864F-45CA-A55A-56763ACDAD22}" type="slidenum">
              <a:rPr kumimoji="0" lang="it-IT" altLang="it-IT" sz="1400" b="0" i="0" u="none" strike="noStrike" kern="1200" cap="none" spc="0" normalizeH="0" baseline="0" noProof="0" smtClean="0">
                <a:ln>
                  <a:noFill/>
                </a:ln>
                <a:solidFill>
                  <a:srgbClr val="000000"/>
                </a:solidFill>
                <a:effectLst/>
                <a:uLnTx/>
                <a:uFillTx/>
                <a:latin typeface="Times New Roman" panose="02020603050405020304" pitchFamily="18" charset="0"/>
                <a:ea typeface="+mn-ea"/>
              </a:rPr>
              <a:pPr marL="0" marR="0" lvl="0" indent="0" algn="r" defTabSz="457200" rtl="0" eaLnBrk="1" fontAlgn="base" latinLnBrk="0" hangingPunct="0">
                <a:lnSpc>
                  <a:spcPct val="93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t>21</a:t>
            </a:fld>
            <a:endParaRPr kumimoji="0" lang="it-IT" altLang="it-IT" sz="1400" b="0" i="0" u="none" strike="noStrike" kern="1200" cap="none" spc="0" normalizeH="0" baseline="0" noProof="0">
              <a:ln>
                <a:noFill/>
              </a:ln>
              <a:solidFill>
                <a:srgbClr val="000000"/>
              </a:solidFill>
              <a:effectLst/>
              <a:uLnTx/>
              <a:uFillTx/>
              <a:latin typeface="Times New Roman" panose="02020603050405020304" pitchFamily="18" charset="0"/>
              <a:ea typeface="+mn-ea"/>
            </a:endParaRPr>
          </a:p>
        </p:txBody>
      </p:sp>
      <p:sp>
        <p:nvSpPr>
          <p:cNvPr id="59395" name="Rectangle 1">
            <a:extLst>
              <a:ext uri="{FF2B5EF4-FFF2-40B4-BE49-F238E27FC236}">
                <a16:creationId xmlns:a16="http://schemas.microsoft.com/office/drawing/2014/main" id="{F3ED7AF1-D347-4B5A-BF5B-EBBB4D216651}"/>
              </a:ext>
            </a:extLst>
          </p:cNvPr>
          <p:cNvSpPr>
            <a:spLocks noGrp="1" noRot="1" noChangeAspect="1" noChangeArrowheads="1" noTextEdit="1"/>
          </p:cNvSpPr>
          <p:nvPr>
            <p:ph type="sldImg"/>
          </p:nvPr>
        </p:nvSpPr>
        <p:spPr>
          <a:xfrm>
            <a:off x="1143000" y="685800"/>
            <a:ext cx="4572000" cy="3429000"/>
          </a:xfrm>
          <a:solidFill>
            <a:srgbClr val="FFFFFF"/>
          </a:solidFill>
          <a:ln>
            <a:solidFill>
              <a:srgbClr val="000000"/>
            </a:solidFill>
            <a:miter lim="800000"/>
            <a:headEnd/>
            <a:tailEnd/>
          </a:ln>
        </p:spPr>
      </p:sp>
      <p:sp>
        <p:nvSpPr>
          <p:cNvPr id="59396" name="Rectangle 2">
            <a:extLst>
              <a:ext uri="{FF2B5EF4-FFF2-40B4-BE49-F238E27FC236}">
                <a16:creationId xmlns:a16="http://schemas.microsoft.com/office/drawing/2014/main" id="{1F7BD626-0B91-450A-8C24-9EC5F669388D}"/>
              </a:ext>
            </a:extLst>
          </p:cNvPr>
          <p:cNvSpPr>
            <a:spLocks noGrp="1" noChangeArrowheads="1"/>
          </p:cNvSpPr>
          <p:nvPr>
            <p:ph type="body" idx="1"/>
          </p:nvPr>
        </p:nvSpPr>
        <p:spPr>
          <a:xfrm>
            <a:off x="685800" y="4343400"/>
            <a:ext cx="54864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eaLnBrk="1">
              <a:spcBef>
                <a:spcPct val="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it-IT" altLang="it-IT" sz="2000">
              <a:latin typeface="Arial" panose="020B0604020202020204" pitchFamily="34" charset="0"/>
              <a:cs typeface="DejaVu Sans" charset="0"/>
            </a:endParaRPr>
          </a:p>
        </p:txBody>
      </p:sp>
      <p:sp>
        <p:nvSpPr>
          <p:cNvPr id="59397" name="Text Box 3">
            <a:extLst>
              <a:ext uri="{FF2B5EF4-FFF2-40B4-BE49-F238E27FC236}">
                <a16:creationId xmlns:a16="http://schemas.microsoft.com/office/drawing/2014/main" id="{8BACC88E-70AD-4974-8AFD-0C927AA1E616}"/>
              </a:ext>
            </a:extLst>
          </p:cNvPr>
          <p:cNvSpPr txBox="1">
            <a:spLocks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9pPr>
          </a:lstStyle>
          <a:p>
            <a:pPr marL="0" marR="0" lvl="0" indent="0" algn="r" defTabSz="457200" rtl="0" eaLnBrk="1" fontAlgn="base" latinLnBrk="0" hangingPunct="1">
              <a:lnSpc>
                <a:spcPct val="100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fld id="{2F8CE6BA-FDFE-4B67-B7DE-5901D2C78A66}" type="slidenum">
              <a:rPr kumimoji="0" lang="it-IT" altLang="it-IT" sz="1200" b="0" i="0" u="none" strike="noStrike" kern="1200" cap="none" spc="0" normalizeH="0" baseline="0" noProof="0" smtClean="0">
                <a:ln>
                  <a:noFill/>
                </a:ln>
                <a:solidFill>
                  <a:srgbClr val="000000"/>
                </a:solidFill>
                <a:effectLst/>
                <a:uLnTx/>
                <a:uFillTx/>
                <a:latin typeface="Arial" panose="020B0604020202020204" pitchFamily="34" charset="0"/>
                <a:ea typeface="+mn-ea"/>
              </a:rPr>
              <a:pPr marL="0" marR="0" lvl="0" indent="0" algn="r" defTabSz="457200" rtl="0" eaLnBrk="1" fontAlgn="base" latinLnBrk="0" hangingPunct="1">
                <a:lnSpc>
                  <a:spcPct val="100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t>21</a:t>
            </a:fld>
            <a:endParaRPr kumimoji="0" lang="it-IT" altLang="it-IT" sz="1200" b="0" i="0" u="none" strike="noStrike" kern="1200" cap="none" spc="0" normalizeH="0" baseline="0" noProof="0">
              <a:ln>
                <a:noFill/>
              </a:ln>
              <a:solidFill>
                <a:srgbClr val="000000"/>
              </a:solidFill>
              <a:effectLst/>
              <a:uLnTx/>
              <a:uFillTx/>
              <a:latin typeface="Arial" panose="020B0604020202020204" pitchFamily="34" charset="0"/>
              <a:ea typeface="+mn-ea"/>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Segnaposto immagine diapositiva 1">
            <a:extLst>
              <a:ext uri="{FF2B5EF4-FFF2-40B4-BE49-F238E27FC236}">
                <a16:creationId xmlns:a16="http://schemas.microsoft.com/office/drawing/2014/main" id="{4CB16E75-DD89-4CB4-B510-A8C922BD2BE6}"/>
              </a:ext>
            </a:extLst>
          </p:cNvPr>
          <p:cNvSpPr>
            <a:spLocks noGrp="1" noRot="1" noChangeAspect="1" noTextEdit="1"/>
          </p:cNvSpPr>
          <p:nvPr>
            <p:ph type="sldImg"/>
          </p:nvPr>
        </p:nvSpPr>
        <p:spPr>
          <a:ln/>
        </p:spPr>
      </p:sp>
      <p:sp>
        <p:nvSpPr>
          <p:cNvPr id="65539" name="Segnaposto note 2">
            <a:extLst>
              <a:ext uri="{FF2B5EF4-FFF2-40B4-BE49-F238E27FC236}">
                <a16:creationId xmlns:a16="http://schemas.microsoft.com/office/drawing/2014/main" id="{951921BF-0AE8-47A7-A349-6168B0A098F9}"/>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it-IT" altLang="it-IT"/>
          </a:p>
        </p:txBody>
      </p:sp>
      <p:sp>
        <p:nvSpPr>
          <p:cNvPr id="65540" name="Segnaposto numero diapositiva 3">
            <a:extLst>
              <a:ext uri="{FF2B5EF4-FFF2-40B4-BE49-F238E27FC236}">
                <a16:creationId xmlns:a16="http://schemas.microsoft.com/office/drawing/2014/main" id="{C2BD1F57-E647-4F7D-9881-E7F4A0434048}"/>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defRPr>
            </a:lvl1pPr>
            <a:lvl2pPr marL="742950" indent="-285750" eaLnBrk="0" hangingPunct="0">
              <a:defRPr sz="2400">
                <a:solidFill>
                  <a:schemeClr val="tx1"/>
                </a:solidFill>
                <a:latin typeface="Arial" panose="020B0604020202020204" pitchFamily="34" charset="0"/>
              </a:defRPr>
            </a:lvl2pPr>
            <a:lvl3pPr marL="1143000" indent="-228600" eaLnBrk="0" hangingPunct="0">
              <a:defRPr sz="2400">
                <a:solidFill>
                  <a:schemeClr val="tx1"/>
                </a:solidFill>
                <a:latin typeface="Arial" panose="020B0604020202020204" pitchFamily="34" charset="0"/>
              </a:defRPr>
            </a:lvl3pPr>
            <a:lvl4pPr marL="1600200" indent="-228600" eaLnBrk="0" hangingPunct="0">
              <a:defRPr sz="2400">
                <a:solidFill>
                  <a:schemeClr val="tx1"/>
                </a:solidFill>
                <a:latin typeface="Arial" panose="020B0604020202020204" pitchFamily="34" charset="0"/>
              </a:defRPr>
            </a:lvl4pPr>
            <a:lvl5pPr marL="2057400" indent="-228600" eaLnBrk="0" hangingPunct="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29318991-70DE-46FE-B032-1943ABDC4F84}" type="slidenum">
              <a:rPr kumimoji="0" lang="it-IT" altLang="it-IT" sz="1200" b="0" i="0" u="none" strike="noStrike" kern="1200" cap="none" spc="0" normalizeH="0" baseline="0" noProof="0" smtClean="0">
                <a:ln>
                  <a:noFill/>
                </a:ln>
                <a:solidFill>
                  <a:srgbClr val="000000"/>
                </a:solidFill>
                <a:effectLst/>
                <a:uLnTx/>
                <a:uFillTx/>
                <a:latin typeface="Times" panose="02020603050405020304" pitchFamily="18"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91</a:t>
            </a:fld>
            <a:endParaRPr kumimoji="0" lang="it-IT" altLang="it-IT" sz="1200" b="0" i="0" u="none" strike="noStrike" kern="1200" cap="none" spc="0" normalizeH="0" baseline="0" noProof="0">
              <a:ln>
                <a:noFill/>
              </a:ln>
              <a:solidFill>
                <a:srgbClr val="000000"/>
              </a:solidFill>
              <a:effectLst/>
              <a:uLnTx/>
              <a:uFillTx/>
              <a:latin typeface="Times" panose="02020603050405020304" pitchFamily="18" charset="0"/>
              <a:ea typeface="+mn-ea"/>
              <a:cs typeface="+mn-cs"/>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Segnaposto immagine diapositiva 1">
            <a:extLst>
              <a:ext uri="{FF2B5EF4-FFF2-40B4-BE49-F238E27FC236}">
                <a16:creationId xmlns:a16="http://schemas.microsoft.com/office/drawing/2014/main" id="{A83D505B-8486-4E38-ADC4-E40E47739094}"/>
              </a:ext>
            </a:extLst>
          </p:cNvPr>
          <p:cNvSpPr>
            <a:spLocks noGrp="1" noRot="1" noChangeAspect="1" noTextEdit="1"/>
          </p:cNvSpPr>
          <p:nvPr>
            <p:ph type="sldImg"/>
          </p:nvPr>
        </p:nvSpPr>
        <p:spPr>
          <a:ln/>
        </p:spPr>
      </p:sp>
      <p:sp>
        <p:nvSpPr>
          <p:cNvPr id="66563" name="Segnaposto note 2">
            <a:extLst>
              <a:ext uri="{FF2B5EF4-FFF2-40B4-BE49-F238E27FC236}">
                <a16:creationId xmlns:a16="http://schemas.microsoft.com/office/drawing/2014/main" id="{0020B9A2-EFC0-4A0C-941C-74C6BCFD41AF}"/>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it-IT" altLang="it-IT"/>
          </a:p>
        </p:txBody>
      </p:sp>
      <p:sp>
        <p:nvSpPr>
          <p:cNvPr id="66564" name="Segnaposto numero diapositiva 3">
            <a:extLst>
              <a:ext uri="{FF2B5EF4-FFF2-40B4-BE49-F238E27FC236}">
                <a16:creationId xmlns:a16="http://schemas.microsoft.com/office/drawing/2014/main" id="{0EBDAAB1-704A-489E-B59E-A4B6CB4311F3}"/>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defRPr>
            </a:lvl1pPr>
            <a:lvl2pPr marL="742950" indent="-285750" eaLnBrk="0" hangingPunct="0">
              <a:defRPr sz="2400">
                <a:solidFill>
                  <a:schemeClr val="tx1"/>
                </a:solidFill>
                <a:latin typeface="Arial" panose="020B0604020202020204" pitchFamily="34" charset="0"/>
              </a:defRPr>
            </a:lvl2pPr>
            <a:lvl3pPr marL="1143000" indent="-228600" eaLnBrk="0" hangingPunct="0">
              <a:defRPr sz="2400">
                <a:solidFill>
                  <a:schemeClr val="tx1"/>
                </a:solidFill>
                <a:latin typeface="Arial" panose="020B0604020202020204" pitchFamily="34" charset="0"/>
              </a:defRPr>
            </a:lvl3pPr>
            <a:lvl4pPr marL="1600200" indent="-228600" eaLnBrk="0" hangingPunct="0">
              <a:defRPr sz="2400">
                <a:solidFill>
                  <a:schemeClr val="tx1"/>
                </a:solidFill>
                <a:latin typeface="Arial" panose="020B0604020202020204" pitchFamily="34" charset="0"/>
              </a:defRPr>
            </a:lvl4pPr>
            <a:lvl5pPr marL="2057400" indent="-228600" eaLnBrk="0" hangingPunct="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6C46F331-34CB-4DD5-BC84-6979C9A758BA}" type="slidenum">
              <a:rPr kumimoji="0" lang="it-IT" altLang="it-IT" sz="1200" b="0" i="0" u="none" strike="noStrike" kern="1200" cap="none" spc="0" normalizeH="0" baseline="0" noProof="0" smtClean="0">
                <a:ln>
                  <a:noFill/>
                </a:ln>
                <a:solidFill>
                  <a:srgbClr val="000000"/>
                </a:solidFill>
                <a:effectLst/>
                <a:uLnTx/>
                <a:uFillTx/>
                <a:latin typeface="Times" panose="02020603050405020304" pitchFamily="18"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92</a:t>
            </a:fld>
            <a:endParaRPr kumimoji="0" lang="it-IT" altLang="it-IT" sz="1200" b="0" i="0" u="none" strike="noStrike" kern="1200" cap="none" spc="0" normalizeH="0" baseline="0" noProof="0">
              <a:ln>
                <a:noFill/>
              </a:ln>
              <a:solidFill>
                <a:srgbClr val="000000"/>
              </a:solidFill>
              <a:effectLst/>
              <a:uLnTx/>
              <a:uFillTx/>
              <a:latin typeface="Times" panose="02020603050405020304" pitchFamily="18" charset="0"/>
              <a:ea typeface="+mn-ea"/>
              <a:cs typeface="+mn-cs"/>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Segnaposto immagine diapositiva 1">
            <a:extLst>
              <a:ext uri="{FF2B5EF4-FFF2-40B4-BE49-F238E27FC236}">
                <a16:creationId xmlns:a16="http://schemas.microsoft.com/office/drawing/2014/main" id="{A939A01E-0097-4834-B4AC-2BCACCB45CFE}"/>
              </a:ext>
            </a:extLst>
          </p:cNvPr>
          <p:cNvSpPr>
            <a:spLocks noGrp="1" noRot="1" noChangeAspect="1" noTextEdit="1"/>
          </p:cNvSpPr>
          <p:nvPr>
            <p:ph type="sldImg"/>
          </p:nvPr>
        </p:nvSpPr>
        <p:spPr>
          <a:ln/>
        </p:spPr>
      </p:sp>
      <p:sp>
        <p:nvSpPr>
          <p:cNvPr id="67587" name="Segnaposto note 2">
            <a:extLst>
              <a:ext uri="{FF2B5EF4-FFF2-40B4-BE49-F238E27FC236}">
                <a16:creationId xmlns:a16="http://schemas.microsoft.com/office/drawing/2014/main" id="{43926C9F-43C8-4DF2-B507-E45FF063CFB6}"/>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it-IT" altLang="it-IT"/>
          </a:p>
        </p:txBody>
      </p:sp>
      <p:sp>
        <p:nvSpPr>
          <p:cNvPr id="67588" name="Segnaposto numero diapositiva 3">
            <a:extLst>
              <a:ext uri="{FF2B5EF4-FFF2-40B4-BE49-F238E27FC236}">
                <a16:creationId xmlns:a16="http://schemas.microsoft.com/office/drawing/2014/main" id="{097F9A60-B97A-431D-9AA8-868AE2FAB1EC}"/>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defRPr>
            </a:lvl1pPr>
            <a:lvl2pPr marL="742950" indent="-285750" eaLnBrk="0" hangingPunct="0">
              <a:defRPr sz="2400">
                <a:solidFill>
                  <a:schemeClr val="tx1"/>
                </a:solidFill>
                <a:latin typeface="Arial" panose="020B0604020202020204" pitchFamily="34" charset="0"/>
              </a:defRPr>
            </a:lvl2pPr>
            <a:lvl3pPr marL="1143000" indent="-228600" eaLnBrk="0" hangingPunct="0">
              <a:defRPr sz="2400">
                <a:solidFill>
                  <a:schemeClr val="tx1"/>
                </a:solidFill>
                <a:latin typeface="Arial" panose="020B0604020202020204" pitchFamily="34" charset="0"/>
              </a:defRPr>
            </a:lvl3pPr>
            <a:lvl4pPr marL="1600200" indent="-228600" eaLnBrk="0" hangingPunct="0">
              <a:defRPr sz="2400">
                <a:solidFill>
                  <a:schemeClr val="tx1"/>
                </a:solidFill>
                <a:latin typeface="Arial" panose="020B0604020202020204" pitchFamily="34" charset="0"/>
              </a:defRPr>
            </a:lvl4pPr>
            <a:lvl5pPr marL="2057400" indent="-228600" eaLnBrk="0" hangingPunct="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F897D35C-345B-458F-A58A-94102992346A}" type="slidenum">
              <a:rPr kumimoji="0" lang="it-IT" altLang="it-IT" sz="1200" b="0" i="0" u="none" strike="noStrike" kern="1200" cap="none" spc="0" normalizeH="0" baseline="0" noProof="0" smtClean="0">
                <a:ln>
                  <a:noFill/>
                </a:ln>
                <a:solidFill>
                  <a:srgbClr val="000000"/>
                </a:solidFill>
                <a:effectLst/>
                <a:uLnTx/>
                <a:uFillTx/>
                <a:latin typeface="Times" panose="02020603050405020304" pitchFamily="18"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93</a:t>
            </a:fld>
            <a:endParaRPr kumimoji="0" lang="it-IT" altLang="it-IT" sz="1200" b="0" i="0" u="none" strike="noStrike" kern="1200" cap="none" spc="0" normalizeH="0" baseline="0" noProof="0">
              <a:ln>
                <a:noFill/>
              </a:ln>
              <a:solidFill>
                <a:srgbClr val="000000"/>
              </a:solidFill>
              <a:effectLst/>
              <a:uLnTx/>
              <a:uFillTx/>
              <a:latin typeface="Times" panose="02020603050405020304" pitchFamily="18" charset="0"/>
              <a:ea typeface="+mn-ea"/>
              <a:cs typeface="+mn-cs"/>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Slide Image Placeholder 1">
            <a:extLst>
              <a:ext uri="{FF2B5EF4-FFF2-40B4-BE49-F238E27FC236}">
                <a16:creationId xmlns:a16="http://schemas.microsoft.com/office/drawing/2014/main" id="{728583C4-6F3F-442F-B906-8B904A800036}"/>
              </a:ext>
            </a:extLst>
          </p:cNvPr>
          <p:cNvSpPr>
            <a:spLocks noGrp="1" noRot="1" noChangeAspect="1" noTextEdit="1"/>
          </p:cNvSpPr>
          <p:nvPr>
            <p:ph type="sldImg"/>
          </p:nvPr>
        </p:nvSpPr>
        <p:spPr>
          <a:ln/>
        </p:spPr>
      </p:sp>
      <p:sp>
        <p:nvSpPr>
          <p:cNvPr id="68611" name="Notes Placeholder 2">
            <a:extLst>
              <a:ext uri="{FF2B5EF4-FFF2-40B4-BE49-F238E27FC236}">
                <a16:creationId xmlns:a16="http://schemas.microsoft.com/office/drawing/2014/main" id="{DD986F27-B39F-4B30-91B6-ED8F3BB2BA9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it-IT"/>
          </a:p>
        </p:txBody>
      </p:sp>
      <p:sp>
        <p:nvSpPr>
          <p:cNvPr id="68612" name="Slide Number Placeholder 3">
            <a:extLst>
              <a:ext uri="{FF2B5EF4-FFF2-40B4-BE49-F238E27FC236}">
                <a16:creationId xmlns:a16="http://schemas.microsoft.com/office/drawing/2014/main" id="{2A4C25DD-E52E-4832-B803-40D1A884F127}"/>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defRPr>
            </a:lvl1pPr>
            <a:lvl2pPr marL="742950" indent="-285750" eaLnBrk="0" hangingPunct="0">
              <a:defRPr sz="2400">
                <a:solidFill>
                  <a:schemeClr val="tx1"/>
                </a:solidFill>
                <a:latin typeface="Arial" panose="020B0604020202020204" pitchFamily="34" charset="0"/>
              </a:defRPr>
            </a:lvl2pPr>
            <a:lvl3pPr marL="1143000" indent="-228600" eaLnBrk="0" hangingPunct="0">
              <a:defRPr sz="2400">
                <a:solidFill>
                  <a:schemeClr val="tx1"/>
                </a:solidFill>
                <a:latin typeface="Arial" panose="020B0604020202020204" pitchFamily="34" charset="0"/>
              </a:defRPr>
            </a:lvl3pPr>
            <a:lvl4pPr marL="1600200" indent="-228600" eaLnBrk="0" hangingPunct="0">
              <a:defRPr sz="2400">
                <a:solidFill>
                  <a:schemeClr val="tx1"/>
                </a:solidFill>
                <a:latin typeface="Arial" panose="020B0604020202020204" pitchFamily="34" charset="0"/>
              </a:defRPr>
            </a:lvl4pPr>
            <a:lvl5pPr marL="2057400" indent="-228600" eaLnBrk="0" hangingPunct="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3AA69E18-079A-4487-B815-AD668805200B}" type="slidenum">
              <a:rPr kumimoji="0" lang="it-IT" altLang="it-IT" sz="1200" b="0" i="0" u="none" strike="noStrike" kern="1200" cap="none" spc="0" normalizeH="0" baseline="0" noProof="0" smtClean="0">
                <a:ln>
                  <a:noFill/>
                </a:ln>
                <a:solidFill>
                  <a:srgbClr val="000000"/>
                </a:solidFill>
                <a:effectLst/>
                <a:uLnTx/>
                <a:uFillTx/>
                <a:latin typeface="Times" panose="02020603050405020304" pitchFamily="18"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94</a:t>
            </a:fld>
            <a:endParaRPr kumimoji="0" lang="it-IT" altLang="it-IT" sz="1200" b="0" i="0" u="none" strike="noStrike" kern="1200" cap="none" spc="0" normalizeH="0" baseline="0" noProof="0">
              <a:ln>
                <a:noFill/>
              </a:ln>
              <a:solidFill>
                <a:srgbClr val="000000"/>
              </a:solidFill>
              <a:effectLst/>
              <a:uLnTx/>
              <a:uFillTx/>
              <a:latin typeface="Times" panose="02020603050405020304" pitchFamily="18" charset="0"/>
              <a:ea typeface="+mn-ea"/>
              <a:cs typeface="+mn-cs"/>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Segnaposto immagine diapositiva 1">
            <a:extLst>
              <a:ext uri="{FF2B5EF4-FFF2-40B4-BE49-F238E27FC236}">
                <a16:creationId xmlns:a16="http://schemas.microsoft.com/office/drawing/2014/main" id="{877F751D-9440-4467-B6B0-FF9971391927}"/>
              </a:ext>
            </a:extLst>
          </p:cNvPr>
          <p:cNvSpPr>
            <a:spLocks noGrp="1" noRot="1" noChangeAspect="1" noTextEdit="1"/>
          </p:cNvSpPr>
          <p:nvPr>
            <p:ph type="sldImg"/>
          </p:nvPr>
        </p:nvSpPr>
        <p:spPr>
          <a:ln/>
        </p:spPr>
      </p:sp>
      <p:sp>
        <p:nvSpPr>
          <p:cNvPr id="69635" name="Segnaposto note 2">
            <a:extLst>
              <a:ext uri="{FF2B5EF4-FFF2-40B4-BE49-F238E27FC236}">
                <a16:creationId xmlns:a16="http://schemas.microsoft.com/office/drawing/2014/main" id="{3DEF29A4-84FB-4877-B3C5-F0C65DC0FBDF}"/>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it-IT" altLang="it-IT"/>
          </a:p>
        </p:txBody>
      </p:sp>
      <p:sp>
        <p:nvSpPr>
          <p:cNvPr id="69636" name="Segnaposto numero diapositiva 3">
            <a:extLst>
              <a:ext uri="{FF2B5EF4-FFF2-40B4-BE49-F238E27FC236}">
                <a16:creationId xmlns:a16="http://schemas.microsoft.com/office/drawing/2014/main" id="{99D0F6AD-B11B-47DD-BED6-1B2FAABC17EC}"/>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defRPr>
            </a:lvl1pPr>
            <a:lvl2pPr marL="742950" indent="-285750" eaLnBrk="0" hangingPunct="0">
              <a:defRPr sz="2400">
                <a:solidFill>
                  <a:schemeClr val="tx1"/>
                </a:solidFill>
                <a:latin typeface="Arial" panose="020B0604020202020204" pitchFamily="34" charset="0"/>
              </a:defRPr>
            </a:lvl2pPr>
            <a:lvl3pPr marL="1143000" indent="-228600" eaLnBrk="0" hangingPunct="0">
              <a:defRPr sz="2400">
                <a:solidFill>
                  <a:schemeClr val="tx1"/>
                </a:solidFill>
                <a:latin typeface="Arial" panose="020B0604020202020204" pitchFamily="34" charset="0"/>
              </a:defRPr>
            </a:lvl3pPr>
            <a:lvl4pPr marL="1600200" indent="-228600" eaLnBrk="0" hangingPunct="0">
              <a:defRPr sz="2400">
                <a:solidFill>
                  <a:schemeClr val="tx1"/>
                </a:solidFill>
                <a:latin typeface="Arial" panose="020B0604020202020204" pitchFamily="34" charset="0"/>
              </a:defRPr>
            </a:lvl4pPr>
            <a:lvl5pPr marL="2057400" indent="-228600" eaLnBrk="0" hangingPunct="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BE1882B6-D9A2-418F-B6DB-BC9E143CA834}" type="slidenum">
              <a:rPr kumimoji="0" lang="it-IT" altLang="it-IT" sz="1200" b="0" i="0" u="none" strike="noStrike" kern="1200" cap="none" spc="0" normalizeH="0" baseline="0" noProof="0" smtClean="0">
                <a:ln>
                  <a:noFill/>
                </a:ln>
                <a:solidFill>
                  <a:srgbClr val="000000"/>
                </a:solidFill>
                <a:effectLst/>
                <a:uLnTx/>
                <a:uFillTx/>
                <a:latin typeface="Times" panose="02020603050405020304" pitchFamily="18"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95</a:t>
            </a:fld>
            <a:endParaRPr kumimoji="0" lang="it-IT" altLang="it-IT" sz="1200" b="0" i="0" u="none" strike="noStrike" kern="1200" cap="none" spc="0" normalizeH="0" baseline="0" noProof="0">
              <a:ln>
                <a:noFill/>
              </a:ln>
              <a:solidFill>
                <a:srgbClr val="000000"/>
              </a:solidFill>
              <a:effectLst/>
              <a:uLnTx/>
              <a:uFillTx/>
              <a:latin typeface="Times" panose="02020603050405020304" pitchFamily="18" charset="0"/>
              <a:ea typeface="+mn-ea"/>
              <a:cs typeface="+mn-cs"/>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Segnaposto immagine diapositiva 1">
            <a:extLst>
              <a:ext uri="{FF2B5EF4-FFF2-40B4-BE49-F238E27FC236}">
                <a16:creationId xmlns:a16="http://schemas.microsoft.com/office/drawing/2014/main" id="{932DE589-82A8-4587-8603-D5756F30D574}"/>
              </a:ext>
            </a:extLst>
          </p:cNvPr>
          <p:cNvSpPr>
            <a:spLocks noGrp="1" noRot="1" noChangeAspect="1" noTextEdit="1"/>
          </p:cNvSpPr>
          <p:nvPr>
            <p:ph type="sldImg"/>
          </p:nvPr>
        </p:nvSpPr>
        <p:spPr>
          <a:ln/>
        </p:spPr>
      </p:sp>
      <p:sp>
        <p:nvSpPr>
          <p:cNvPr id="70659" name="Segnaposto note 2">
            <a:extLst>
              <a:ext uri="{FF2B5EF4-FFF2-40B4-BE49-F238E27FC236}">
                <a16:creationId xmlns:a16="http://schemas.microsoft.com/office/drawing/2014/main" id="{9F9865F4-59FB-407D-9AF6-1D2C3E93FF08}"/>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it-IT" altLang="it-IT"/>
          </a:p>
        </p:txBody>
      </p:sp>
      <p:sp>
        <p:nvSpPr>
          <p:cNvPr id="70660" name="Segnaposto numero diapositiva 3">
            <a:extLst>
              <a:ext uri="{FF2B5EF4-FFF2-40B4-BE49-F238E27FC236}">
                <a16:creationId xmlns:a16="http://schemas.microsoft.com/office/drawing/2014/main" id="{FF894428-CF15-4154-A423-0F52CC60E39A}"/>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defRPr>
            </a:lvl1pPr>
            <a:lvl2pPr marL="742950" indent="-285750" eaLnBrk="0" hangingPunct="0">
              <a:defRPr sz="2400">
                <a:solidFill>
                  <a:schemeClr val="tx1"/>
                </a:solidFill>
                <a:latin typeface="Arial" panose="020B0604020202020204" pitchFamily="34" charset="0"/>
              </a:defRPr>
            </a:lvl2pPr>
            <a:lvl3pPr marL="1143000" indent="-228600" eaLnBrk="0" hangingPunct="0">
              <a:defRPr sz="2400">
                <a:solidFill>
                  <a:schemeClr val="tx1"/>
                </a:solidFill>
                <a:latin typeface="Arial" panose="020B0604020202020204" pitchFamily="34" charset="0"/>
              </a:defRPr>
            </a:lvl3pPr>
            <a:lvl4pPr marL="1600200" indent="-228600" eaLnBrk="0" hangingPunct="0">
              <a:defRPr sz="2400">
                <a:solidFill>
                  <a:schemeClr val="tx1"/>
                </a:solidFill>
                <a:latin typeface="Arial" panose="020B0604020202020204" pitchFamily="34" charset="0"/>
              </a:defRPr>
            </a:lvl4pPr>
            <a:lvl5pPr marL="2057400" indent="-228600" eaLnBrk="0" hangingPunct="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D7C5DC75-2AC0-462D-B710-04C0003FA6EA}" type="slidenum">
              <a:rPr kumimoji="0" lang="it-IT" altLang="it-IT" sz="1200" b="0" i="0" u="none" strike="noStrike" kern="1200" cap="none" spc="0" normalizeH="0" baseline="0" noProof="0" smtClean="0">
                <a:ln>
                  <a:noFill/>
                </a:ln>
                <a:solidFill>
                  <a:srgbClr val="000000"/>
                </a:solidFill>
                <a:effectLst/>
                <a:uLnTx/>
                <a:uFillTx/>
                <a:latin typeface="Times" panose="02020603050405020304" pitchFamily="18"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96</a:t>
            </a:fld>
            <a:endParaRPr kumimoji="0" lang="it-IT" altLang="it-IT" sz="1200" b="0" i="0" u="none" strike="noStrike" kern="1200" cap="none" spc="0" normalizeH="0" baseline="0" noProof="0">
              <a:ln>
                <a:noFill/>
              </a:ln>
              <a:solidFill>
                <a:srgbClr val="000000"/>
              </a:solidFill>
              <a:effectLst/>
              <a:uLnTx/>
              <a:uFillTx/>
              <a:latin typeface="Times" panose="02020603050405020304" pitchFamily="18" charset="0"/>
              <a:ea typeface="+mn-ea"/>
              <a:cs typeface="+mn-cs"/>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Segnaposto immagine diapositiva 1">
            <a:extLst>
              <a:ext uri="{FF2B5EF4-FFF2-40B4-BE49-F238E27FC236}">
                <a16:creationId xmlns:a16="http://schemas.microsoft.com/office/drawing/2014/main" id="{478A3CE4-E62A-4890-9F61-09F1C518DE1F}"/>
              </a:ext>
            </a:extLst>
          </p:cNvPr>
          <p:cNvSpPr>
            <a:spLocks noGrp="1" noRot="1" noChangeAspect="1" noTextEdit="1"/>
          </p:cNvSpPr>
          <p:nvPr>
            <p:ph type="sldImg"/>
          </p:nvPr>
        </p:nvSpPr>
        <p:spPr>
          <a:ln/>
        </p:spPr>
      </p:sp>
      <p:sp>
        <p:nvSpPr>
          <p:cNvPr id="71683" name="Segnaposto note 2">
            <a:extLst>
              <a:ext uri="{FF2B5EF4-FFF2-40B4-BE49-F238E27FC236}">
                <a16:creationId xmlns:a16="http://schemas.microsoft.com/office/drawing/2014/main" id="{86824D92-DB24-447A-8DFD-852D946A1729}"/>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it-IT" altLang="it-IT"/>
          </a:p>
        </p:txBody>
      </p:sp>
      <p:sp>
        <p:nvSpPr>
          <p:cNvPr id="71684" name="Segnaposto numero diapositiva 3">
            <a:extLst>
              <a:ext uri="{FF2B5EF4-FFF2-40B4-BE49-F238E27FC236}">
                <a16:creationId xmlns:a16="http://schemas.microsoft.com/office/drawing/2014/main" id="{FFF17623-88FC-4FD2-91D4-EE6292053CC1}"/>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defRPr>
            </a:lvl1pPr>
            <a:lvl2pPr marL="742950" indent="-285750" eaLnBrk="0" hangingPunct="0">
              <a:defRPr sz="2400">
                <a:solidFill>
                  <a:schemeClr val="tx1"/>
                </a:solidFill>
                <a:latin typeface="Arial" panose="020B0604020202020204" pitchFamily="34" charset="0"/>
              </a:defRPr>
            </a:lvl2pPr>
            <a:lvl3pPr marL="1143000" indent="-228600" eaLnBrk="0" hangingPunct="0">
              <a:defRPr sz="2400">
                <a:solidFill>
                  <a:schemeClr val="tx1"/>
                </a:solidFill>
                <a:latin typeface="Arial" panose="020B0604020202020204" pitchFamily="34" charset="0"/>
              </a:defRPr>
            </a:lvl3pPr>
            <a:lvl4pPr marL="1600200" indent="-228600" eaLnBrk="0" hangingPunct="0">
              <a:defRPr sz="2400">
                <a:solidFill>
                  <a:schemeClr val="tx1"/>
                </a:solidFill>
                <a:latin typeface="Arial" panose="020B0604020202020204" pitchFamily="34" charset="0"/>
              </a:defRPr>
            </a:lvl4pPr>
            <a:lvl5pPr marL="2057400" indent="-228600" eaLnBrk="0" hangingPunct="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EC4B5373-5525-4F12-A526-07D294C70975}" type="slidenum">
              <a:rPr kumimoji="0" lang="it-IT" altLang="it-IT" sz="1200" b="0" i="0" u="none" strike="noStrike" kern="1200" cap="none" spc="0" normalizeH="0" baseline="0" noProof="0" smtClean="0">
                <a:ln>
                  <a:noFill/>
                </a:ln>
                <a:solidFill>
                  <a:srgbClr val="000000"/>
                </a:solidFill>
                <a:effectLst/>
                <a:uLnTx/>
                <a:uFillTx/>
                <a:latin typeface="Times" panose="02020603050405020304" pitchFamily="18"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97</a:t>
            </a:fld>
            <a:endParaRPr kumimoji="0" lang="it-IT" altLang="it-IT" sz="1200" b="0" i="0" u="none" strike="noStrike" kern="1200" cap="none" spc="0" normalizeH="0" baseline="0" noProof="0">
              <a:ln>
                <a:noFill/>
              </a:ln>
              <a:solidFill>
                <a:srgbClr val="000000"/>
              </a:solidFill>
              <a:effectLst/>
              <a:uLnTx/>
              <a:uFillTx/>
              <a:latin typeface="Times" panose="02020603050405020304" pitchFamily="18" charset="0"/>
              <a:ea typeface="+mn-ea"/>
              <a:cs typeface="+mn-cs"/>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Slide Image Placeholder 1">
            <a:extLst>
              <a:ext uri="{FF2B5EF4-FFF2-40B4-BE49-F238E27FC236}">
                <a16:creationId xmlns:a16="http://schemas.microsoft.com/office/drawing/2014/main" id="{9ABDB10B-0F7F-42E6-87D1-EFDF4FA3EC78}"/>
              </a:ext>
            </a:extLst>
          </p:cNvPr>
          <p:cNvSpPr>
            <a:spLocks noGrp="1" noRot="1" noChangeAspect="1" noTextEdit="1"/>
          </p:cNvSpPr>
          <p:nvPr>
            <p:ph type="sldImg"/>
          </p:nvPr>
        </p:nvSpPr>
        <p:spPr>
          <a:ln/>
        </p:spPr>
      </p:sp>
      <p:sp>
        <p:nvSpPr>
          <p:cNvPr id="72707" name="Notes Placeholder 2">
            <a:extLst>
              <a:ext uri="{FF2B5EF4-FFF2-40B4-BE49-F238E27FC236}">
                <a16:creationId xmlns:a16="http://schemas.microsoft.com/office/drawing/2014/main" id="{A88A1292-9CC5-436E-B920-7EC06187B2B1}"/>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lvl="1"/>
            <a:r>
              <a:rPr lang="it-IT" altLang="it-IT"/>
              <a:t>Semplificazione necessaria per proporre un meccanismo generale</a:t>
            </a:r>
          </a:p>
          <a:p>
            <a:endParaRPr lang="en-US" altLang="it-IT"/>
          </a:p>
        </p:txBody>
      </p:sp>
      <p:sp>
        <p:nvSpPr>
          <p:cNvPr id="72708" name="Slide Number Placeholder 3">
            <a:extLst>
              <a:ext uri="{FF2B5EF4-FFF2-40B4-BE49-F238E27FC236}">
                <a16:creationId xmlns:a16="http://schemas.microsoft.com/office/drawing/2014/main" id="{D8A93E45-4D8C-400A-B769-A2CA97AFF574}"/>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defRPr>
            </a:lvl1pPr>
            <a:lvl2pPr marL="742950" indent="-285750" eaLnBrk="0" hangingPunct="0">
              <a:defRPr sz="2400">
                <a:solidFill>
                  <a:schemeClr val="tx1"/>
                </a:solidFill>
                <a:latin typeface="Arial" panose="020B0604020202020204" pitchFamily="34" charset="0"/>
              </a:defRPr>
            </a:lvl2pPr>
            <a:lvl3pPr marL="1143000" indent="-228600" eaLnBrk="0" hangingPunct="0">
              <a:defRPr sz="2400">
                <a:solidFill>
                  <a:schemeClr val="tx1"/>
                </a:solidFill>
                <a:latin typeface="Arial" panose="020B0604020202020204" pitchFamily="34" charset="0"/>
              </a:defRPr>
            </a:lvl3pPr>
            <a:lvl4pPr marL="1600200" indent="-228600" eaLnBrk="0" hangingPunct="0">
              <a:defRPr sz="2400">
                <a:solidFill>
                  <a:schemeClr val="tx1"/>
                </a:solidFill>
                <a:latin typeface="Arial" panose="020B0604020202020204" pitchFamily="34" charset="0"/>
              </a:defRPr>
            </a:lvl4pPr>
            <a:lvl5pPr marL="2057400" indent="-228600" eaLnBrk="0" hangingPunct="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19E4EBDB-4DDB-4A9D-9792-CB6AD612686D}" type="slidenum">
              <a:rPr kumimoji="0" lang="it-IT" altLang="it-IT" sz="1200" b="0" i="0" u="none" strike="noStrike" kern="1200" cap="none" spc="0" normalizeH="0" baseline="0" noProof="0" smtClean="0">
                <a:ln>
                  <a:noFill/>
                </a:ln>
                <a:solidFill>
                  <a:srgbClr val="000000"/>
                </a:solidFill>
                <a:effectLst/>
                <a:uLnTx/>
                <a:uFillTx/>
                <a:latin typeface="Times" panose="02020603050405020304" pitchFamily="18"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98</a:t>
            </a:fld>
            <a:endParaRPr kumimoji="0" lang="it-IT" altLang="it-IT" sz="1200" b="0" i="0" u="none" strike="noStrike" kern="1200" cap="none" spc="0" normalizeH="0" baseline="0" noProof="0">
              <a:ln>
                <a:noFill/>
              </a:ln>
              <a:solidFill>
                <a:srgbClr val="000000"/>
              </a:solidFill>
              <a:effectLst/>
              <a:uLnTx/>
              <a:uFillTx/>
              <a:latin typeface="Times" panose="02020603050405020304" pitchFamily="18" charset="0"/>
              <a:ea typeface="+mn-ea"/>
              <a:cs typeface="+mn-cs"/>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egnaposto immagine diapositiva 1">
            <a:extLst>
              <a:ext uri="{FF2B5EF4-FFF2-40B4-BE49-F238E27FC236}">
                <a16:creationId xmlns:a16="http://schemas.microsoft.com/office/drawing/2014/main" id="{009911CB-0805-498C-AA1E-898BA263E0D2}"/>
              </a:ext>
            </a:extLst>
          </p:cNvPr>
          <p:cNvSpPr>
            <a:spLocks noGrp="1" noRot="1" noChangeAspect="1" noTextEdit="1"/>
          </p:cNvSpPr>
          <p:nvPr>
            <p:ph type="sldImg"/>
          </p:nvPr>
        </p:nvSpPr>
        <p:spPr>
          <a:ln/>
        </p:spPr>
      </p:sp>
      <p:sp>
        <p:nvSpPr>
          <p:cNvPr id="73731" name="Segnaposto note 2">
            <a:extLst>
              <a:ext uri="{FF2B5EF4-FFF2-40B4-BE49-F238E27FC236}">
                <a16:creationId xmlns:a16="http://schemas.microsoft.com/office/drawing/2014/main" id="{641D555E-F2AA-4065-B9D0-52A253C530A0}"/>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it-IT" altLang="it-IT"/>
          </a:p>
        </p:txBody>
      </p:sp>
      <p:sp>
        <p:nvSpPr>
          <p:cNvPr id="73732" name="Segnaposto numero diapositiva 3">
            <a:extLst>
              <a:ext uri="{FF2B5EF4-FFF2-40B4-BE49-F238E27FC236}">
                <a16:creationId xmlns:a16="http://schemas.microsoft.com/office/drawing/2014/main" id="{7B07A8DB-52AE-4F29-B931-A78A7B17C486}"/>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defRPr>
            </a:lvl1pPr>
            <a:lvl2pPr marL="742950" indent="-285750" eaLnBrk="0" hangingPunct="0">
              <a:defRPr sz="2400">
                <a:solidFill>
                  <a:schemeClr val="tx1"/>
                </a:solidFill>
                <a:latin typeface="Arial" panose="020B0604020202020204" pitchFamily="34" charset="0"/>
              </a:defRPr>
            </a:lvl2pPr>
            <a:lvl3pPr marL="1143000" indent="-228600" eaLnBrk="0" hangingPunct="0">
              <a:defRPr sz="2400">
                <a:solidFill>
                  <a:schemeClr val="tx1"/>
                </a:solidFill>
                <a:latin typeface="Arial" panose="020B0604020202020204" pitchFamily="34" charset="0"/>
              </a:defRPr>
            </a:lvl3pPr>
            <a:lvl4pPr marL="1600200" indent="-228600" eaLnBrk="0" hangingPunct="0">
              <a:defRPr sz="2400">
                <a:solidFill>
                  <a:schemeClr val="tx1"/>
                </a:solidFill>
                <a:latin typeface="Arial" panose="020B0604020202020204" pitchFamily="34" charset="0"/>
              </a:defRPr>
            </a:lvl4pPr>
            <a:lvl5pPr marL="2057400" indent="-228600" eaLnBrk="0" hangingPunct="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64A484CA-D4C9-4650-8986-5180F292FE09}" type="slidenum">
              <a:rPr kumimoji="0" lang="it-IT" altLang="it-IT" sz="1200" b="0" i="0" u="none" strike="noStrike" kern="1200" cap="none" spc="0" normalizeH="0" baseline="0" noProof="0" smtClean="0">
                <a:ln>
                  <a:noFill/>
                </a:ln>
                <a:solidFill>
                  <a:srgbClr val="000000"/>
                </a:solidFill>
                <a:effectLst/>
                <a:uLnTx/>
                <a:uFillTx/>
                <a:latin typeface="Times" panose="02020603050405020304" pitchFamily="18"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99</a:t>
            </a:fld>
            <a:endParaRPr kumimoji="0" lang="it-IT" altLang="it-IT" sz="1200" b="0" i="0" u="none" strike="noStrike" kern="1200" cap="none" spc="0" normalizeH="0" baseline="0" noProof="0">
              <a:ln>
                <a:noFill/>
              </a:ln>
              <a:solidFill>
                <a:srgbClr val="000000"/>
              </a:solidFill>
              <a:effectLst/>
              <a:uLnTx/>
              <a:uFillTx/>
              <a:latin typeface="Times" panose="02020603050405020304" pitchFamily="18" charset="0"/>
              <a:ea typeface="+mn-ea"/>
              <a:cs typeface="+mn-cs"/>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Segnaposto immagine diapositiva 1">
            <a:extLst>
              <a:ext uri="{FF2B5EF4-FFF2-40B4-BE49-F238E27FC236}">
                <a16:creationId xmlns:a16="http://schemas.microsoft.com/office/drawing/2014/main" id="{434E07BB-49CA-4407-9286-E9309215EE3D}"/>
              </a:ext>
            </a:extLst>
          </p:cNvPr>
          <p:cNvSpPr>
            <a:spLocks noGrp="1" noRot="1" noChangeAspect="1" noTextEdit="1"/>
          </p:cNvSpPr>
          <p:nvPr>
            <p:ph type="sldImg"/>
          </p:nvPr>
        </p:nvSpPr>
        <p:spPr>
          <a:ln/>
        </p:spPr>
      </p:sp>
      <p:sp>
        <p:nvSpPr>
          <p:cNvPr id="74755" name="Segnaposto note 2">
            <a:extLst>
              <a:ext uri="{FF2B5EF4-FFF2-40B4-BE49-F238E27FC236}">
                <a16:creationId xmlns:a16="http://schemas.microsoft.com/office/drawing/2014/main" id="{81935C6D-5FC1-4D9B-9E9E-DF6E7C855C27}"/>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it-IT" altLang="it-IT"/>
          </a:p>
        </p:txBody>
      </p:sp>
      <p:sp>
        <p:nvSpPr>
          <p:cNvPr id="74756" name="Segnaposto numero diapositiva 3">
            <a:extLst>
              <a:ext uri="{FF2B5EF4-FFF2-40B4-BE49-F238E27FC236}">
                <a16:creationId xmlns:a16="http://schemas.microsoft.com/office/drawing/2014/main" id="{83C925E8-813A-4013-8E4A-B55FFCFC9718}"/>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defRPr>
            </a:lvl1pPr>
            <a:lvl2pPr marL="742950" indent="-285750" eaLnBrk="0" hangingPunct="0">
              <a:defRPr sz="2400">
                <a:solidFill>
                  <a:schemeClr val="tx1"/>
                </a:solidFill>
                <a:latin typeface="Arial" panose="020B0604020202020204" pitchFamily="34" charset="0"/>
              </a:defRPr>
            </a:lvl2pPr>
            <a:lvl3pPr marL="1143000" indent="-228600" eaLnBrk="0" hangingPunct="0">
              <a:defRPr sz="2400">
                <a:solidFill>
                  <a:schemeClr val="tx1"/>
                </a:solidFill>
                <a:latin typeface="Arial" panose="020B0604020202020204" pitchFamily="34" charset="0"/>
              </a:defRPr>
            </a:lvl3pPr>
            <a:lvl4pPr marL="1600200" indent="-228600" eaLnBrk="0" hangingPunct="0">
              <a:defRPr sz="2400">
                <a:solidFill>
                  <a:schemeClr val="tx1"/>
                </a:solidFill>
                <a:latin typeface="Arial" panose="020B0604020202020204" pitchFamily="34" charset="0"/>
              </a:defRPr>
            </a:lvl4pPr>
            <a:lvl5pPr marL="2057400" indent="-228600" eaLnBrk="0" hangingPunct="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8A60D0ED-B1F7-4A45-AE63-A521E8C191A8}" type="slidenum">
              <a:rPr kumimoji="0" lang="it-IT" altLang="it-IT" sz="1200" b="0" i="0" u="none" strike="noStrike" kern="1200" cap="none" spc="0" normalizeH="0" baseline="0" noProof="0" smtClean="0">
                <a:ln>
                  <a:noFill/>
                </a:ln>
                <a:solidFill>
                  <a:srgbClr val="000000"/>
                </a:solidFill>
                <a:effectLst/>
                <a:uLnTx/>
                <a:uFillTx/>
                <a:latin typeface="Times" panose="02020603050405020304" pitchFamily="18"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100</a:t>
            </a:fld>
            <a:endParaRPr kumimoji="0" lang="it-IT" altLang="it-IT" sz="1200" b="0" i="0" u="none" strike="noStrike" kern="1200" cap="none" spc="0" normalizeH="0" baseline="0" noProof="0">
              <a:ln>
                <a:noFill/>
              </a:ln>
              <a:solidFill>
                <a:srgbClr val="000000"/>
              </a:solidFill>
              <a:effectLst/>
              <a:uLnTx/>
              <a:uFillTx/>
              <a:latin typeface="Times" panose="02020603050405020304" pitchFamily="18" charset="0"/>
              <a:ea typeface="+mn-ea"/>
              <a:cs typeface="+mn-c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0418" name="Rectangle 8">
            <a:extLst>
              <a:ext uri="{FF2B5EF4-FFF2-40B4-BE49-F238E27FC236}">
                <a16:creationId xmlns:a16="http://schemas.microsoft.com/office/drawing/2014/main" id="{72CCC53E-2071-4B4F-ADFC-E1DD5635BC36}"/>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9pPr>
          </a:lstStyle>
          <a:p>
            <a:pPr marL="0" marR="0" lvl="0" indent="0" algn="r" defTabSz="457200" rtl="0" eaLnBrk="1" fontAlgn="base" latinLnBrk="0" hangingPunct="0">
              <a:lnSpc>
                <a:spcPct val="93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fld id="{F6F39BA9-FE8A-453F-9AED-273B26F9963B}" type="slidenum">
              <a:rPr kumimoji="0" lang="it-IT" altLang="it-IT" sz="1400" b="0" i="0" u="none" strike="noStrike" kern="1200" cap="none" spc="0" normalizeH="0" baseline="0" noProof="0" smtClean="0">
                <a:ln>
                  <a:noFill/>
                </a:ln>
                <a:solidFill>
                  <a:srgbClr val="000000"/>
                </a:solidFill>
                <a:effectLst/>
                <a:uLnTx/>
                <a:uFillTx/>
                <a:latin typeface="Times New Roman" panose="02020603050405020304" pitchFamily="18" charset="0"/>
                <a:ea typeface="+mn-ea"/>
              </a:rPr>
              <a:pPr marL="0" marR="0" lvl="0" indent="0" algn="r" defTabSz="457200" rtl="0" eaLnBrk="1" fontAlgn="base" latinLnBrk="0" hangingPunct="0">
                <a:lnSpc>
                  <a:spcPct val="93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t>22</a:t>
            </a:fld>
            <a:endParaRPr kumimoji="0" lang="it-IT" altLang="it-IT" sz="1400" b="0" i="0" u="none" strike="noStrike" kern="1200" cap="none" spc="0" normalizeH="0" baseline="0" noProof="0">
              <a:ln>
                <a:noFill/>
              </a:ln>
              <a:solidFill>
                <a:srgbClr val="000000"/>
              </a:solidFill>
              <a:effectLst/>
              <a:uLnTx/>
              <a:uFillTx/>
              <a:latin typeface="Times New Roman" panose="02020603050405020304" pitchFamily="18" charset="0"/>
              <a:ea typeface="+mn-ea"/>
            </a:endParaRPr>
          </a:p>
        </p:txBody>
      </p:sp>
      <p:sp>
        <p:nvSpPr>
          <p:cNvPr id="60419" name="Rectangle 1">
            <a:extLst>
              <a:ext uri="{FF2B5EF4-FFF2-40B4-BE49-F238E27FC236}">
                <a16:creationId xmlns:a16="http://schemas.microsoft.com/office/drawing/2014/main" id="{1274E251-190B-41B7-AC30-AD41D23F54B4}"/>
              </a:ext>
            </a:extLst>
          </p:cNvPr>
          <p:cNvSpPr>
            <a:spLocks noGrp="1" noRot="1" noChangeAspect="1" noChangeArrowheads="1" noTextEdit="1"/>
          </p:cNvSpPr>
          <p:nvPr>
            <p:ph type="sldImg"/>
          </p:nvPr>
        </p:nvSpPr>
        <p:spPr>
          <a:xfrm>
            <a:off x="1143000" y="685800"/>
            <a:ext cx="4572000" cy="3429000"/>
          </a:xfrm>
          <a:solidFill>
            <a:srgbClr val="FFFFFF"/>
          </a:solidFill>
          <a:ln>
            <a:solidFill>
              <a:srgbClr val="000000"/>
            </a:solidFill>
            <a:miter lim="800000"/>
            <a:headEnd/>
            <a:tailEnd/>
          </a:ln>
        </p:spPr>
      </p:sp>
      <p:sp>
        <p:nvSpPr>
          <p:cNvPr id="60420" name="Rectangle 2">
            <a:extLst>
              <a:ext uri="{FF2B5EF4-FFF2-40B4-BE49-F238E27FC236}">
                <a16:creationId xmlns:a16="http://schemas.microsoft.com/office/drawing/2014/main" id="{5C6AFEE1-4FCD-4452-98D7-9050E0FC5C81}"/>
              </a:ext>
            </a:extLst>
          </p:cNvPr>
          <p:cNvSpPr>
            <a:spLocks noGrp="1" noChangeArrowheads="1"/>
          </p:cNvSpPr>
          <p:nvPr>
            <p:ph type="body" idx="1"/>
          </p:nvPr>
        </p:nvSpPr>
        <p:spPr>
          <a:xfrm>
            <a:off x="685800" y="4343400"/>
            <a:ext cx="54864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eaLnBrk="1">
              <a:spcBef>
                <a:spcPct val="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it-IT" altLang="it-IT" sz="2000">
              <a:latin typeface="Arial" panose="020B0604020202020204" pitchFamily="34" charset="0"/>
              <a:cs typeface="DejaVu Sans" charset="0"/>
            </a:endParaRPr>
          </a:p>
        </p:txBody>
      </p:sp>
      <p:sp>
        <p:nvSpPr>
          <p:cNvPr id="60421" name="Text Box 3">
            <a:extLst>
              <a:ext uri="{FF2B5EF4-FFF2-40B4-BE49-F238E27FC236}">
                <a16:creationId xmlns:a16="http://schemas.microsoft.com/office/drawing/2014/main" id="{81463F2C-EC68-475B-AA23-F3F4EE45DAAE}"/>
              </a:ext>
            </a:extLst>
          </p:cNvPr>
          <p:cNvSpPr txBox="1">
            <a:spLocks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9pPr>
          </a:lstStyle>
          <a:p>
            <a:pPr marL="0" marR="0" lvl="0" indent="0" algn="r" defTabSz="457200" rtl="0" eaLnBrk="1" fontAlgn="base" latinLnBrk="0" hangingPunct="1">
              <a:lnSpc>
                <a:spcPct val="100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fld id="{C502F6EB-82CA-46CC-82E1-5C2C0EF9267C}" type="slidenum">
              <a:rPr kumimoji="0" lang="it-IT" altLang="it-IT" sz="1200" b="0" i="0" u="none" strike="noStrike" kern="1200" cap="none" spc="0" normalizeH="0" baseline="0" noProof="0" smtClean="0">
                <a:ln>
                  <a:noFill/>
                </a:ln>
                <a:solidFill>
                  <a:srgbClr val="000000"/>
                </a:solidFill>
                <a:effectLst/>
                <a:uLnTx/>
                <a:uFillTx/>
                <a:latin typeface="Arial" panose="020B0604020202020204" pitchFamily="34" charset="0"/>
                <a:ea typeface="+mn-ea"/>
              </a:rPr>
              <a:pPr marL="0" marR="0" lvl="0" indent="0" algn="r" defTabSz="457200" rtl="0" eaLnBrk="1" fontAlgn="base" latinLnBrk="0" hangingPunct="1">
                <a:lnSpc>
                  <a:spcPct val="100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t>22</a:t>
            </a:fld>
            <a:endParaRPr kumimoji="0" lang="it-IT" altLang="it-IT" sz="1200" b="0" i="0" u="none" strike="noStrike" kern="1200" cap="none" spc="0" normalizeH="0" baseline="0" noProof="0">
              <a:ln>
                <a:noFill/>
              </a:ln>
              <a:solidFill>
                <a:srgbClr val="000000"/>
              </a:solidFill>
              <a:effectLst/>
              <a:uLnTx/>
              <a:uFillTx/>
              <a:latin typeface="Arial" panose="020B0604020202020204" pitchFamily="34" charset="0"/>
              <a:ea typeface="+mn-ea"/>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Segnaposto immagine diapositiva 1">
            <a:extLst>
              <a:ext uri="{FF2B5EF4-FFF2-40B4-BE49-F238E27FC236}">
                <a16:creationId xmlns:a16="http://schemas.microsoft.com/office/drawing/2014/main" id="{2D1BFD1E-85ED-4A71-9DD8-643A8196E158}"/>
              </a:ext>
            </a:extLst>
          </p:cNvPr>
          <p:cNvSpPr>
            <a:spLocks noGrp="1" noRot="1" noChangeAspect="1" noTextEdit="1"/>
          </p:cNvSpPr>
          <p:nvPr>
            <p:ph type="sldImg"/>
          </p:nvPr>
        </p:nvSpPr>
        <p:spPr>
          <a:ln/>
        </p:spPr>
      </p:sp>
      <p:sp>
        <p:nvSpPr>
          <p:cNvPr id="75779" name="Segnaposto note 2">
            <a:extLst>
              <a:ext uri="{FF2B5EF4-FFF2-40B4-BE49-F238E27FC236}">
                <a16:creationId xmlns:a16="http://schemas.microsoft.com/office/drawing/2014/main" id="{839866B9-2B88-44A7-9BA1-C93D1F3CB4F4}"/>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it-IT" altLang="it-IT"/>
          </a:p>
        </p:txBody>
      </p:sp>
      <p:sp>
        <p:nvSpPr>
          <p:cNvPr id="75780" name="Segnaposto numero diapositiva 3">
            <a:extLst>
              <a:ext uri="{FF2B5EF4-FFF2-40B4-BE49-F238E27FC236}">
                <a16:creationId xmlns:a16="http://schemas.microsoft.com/office/drawing/2014/main" id="{36C89987-A7BF-4135-AB04-F149D04DEC6F}"/>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defRPr>
            </a:lvl1pPr>
            <a:lvl2pPr marL="742950" indent="-285750" eaLnBrk="0" hangingPunct="0">
              <a:defRPr sz="2400">
                <a:solidFill>
                  <a:schemeClr val="tx1"/>
                </a:solidFill>
                <a:latin typeface="Arial" panose="020B0604020202020204" pitchFamily="34" charset="0"/>
              </a:defRPr>
            </a:lvl2pPr>
            <a:lvl3pPr marL="1143000" indent="-228600" eaLnBrk="0" hangingPunct="0">
              <a:defRPr sz="2400">
                <a:solidFill>
                  <a:schemeClr val="tx1"/>
                </a:solidFill>
                <a:latin typeface="Arial" panose="020B0604020202020204" pitchFamily="34" charset="0"/>
              </a:defRPr>
            </a:lvl3pPr>
            <a:lvl4pPr marL="1600200" indent="-228600" eaLnBrk="0" hangingPunct="0">
              <a:defRPr sz="2400">
                <a:solidFill>
                  <a:schemeClr val="tx1"/>
                </a:solidFill>
                <a:latin typeface="Arial" panose="020B0604020202020204" pitchFamily="34" charset="0"/>
              </a:defRPr>
            </a:lvl4pPr>
            <a:lvl5pPr marL="2057400" indent="-228600" eaLnBrk="0" hangingPunct="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B7D7DD51-4EC5-4090-8932-D496DF879B99}" type="slidenum">
              <a:rPr kumimoji="0" lang="it-IT" altLang="it-IT" sz="1200" b="0" i="0" u="none" strike="noStrike" kern="1200" cap="none" spc="0" normalizeH="0" baseline="0" noProof="0" smtClean="0">
                <a:ln>
                  <a:noFill/>
                </a:ln>
                <a:solidFill>
                  <a:srgbClr val="000000"/>
                </a:solidFill>
                <a:effectLst/>
                <a:uLnTx/>
                <a:uFillTx/>
                <a:latin typeface="Times" panose="02020603050405020304" pitchFamily="18"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101</a:t>
            </a:fld>
            <a:endParaRPr kumimoji="0" lang="it-IT" altLang="it-IT" sz="1200" b="0" i="0" u="none" strike="noStrike" kern="1200" cap="none" spc="0" normalizeH="0" baseline="0" noProof="0">
              <a:ln>
                <a:noFill/>
              </a:ln>
              <a:solidFill>
                <a:srgbClr val="000000"/>
              </a:solidFill>
              <a:effectLst/>
              <a:uLnTx/>
              <a:uFillTx/>
              <a:latin typeface="Times" panose="02020603050405020304" pitchFamily="18" charset="0"/>
              <a:ea typeface="+mn-ea"/>
              <a:cs typeface="+mn-cs"/>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Segnaposto immagine diapositiva 1">
            <a:extLst>
              <a:ext uri="{FF2B5EF4-FFF2-40B4-BE49-F238E27FC236}">
                <a16:creationId xmlns:a16="http://schemas.microsoft.com/office/drawing/2014/main" id="{C3A0FA34-33D4-417C-B1BD-5919D3D00244}"/>
              </a:ext>
            </a:extLst>
          </p:cNvPr>
          <p:cNvSpPr>
            <a:spLocks noGrp="1" noRot="1" noChangeAspect="1" noTextEdit="1"/>
          </p:cNvSpPr>
          <p:nvPr>
            <p:ph type="sldImg"/>
          </p:nvPr>
        </p:nvSpPr>
        <p:spPr>
          <a:ln/>
        </p:spPr>
      </p:sp>
      <p:sp>
        <p:nvSpPr>
          <p:cNvPr id="76803" name="Segnaposto note 2">
            <a:extLst>
              <a:ext uri="{FF2B5EF4-FFF2-40B4-BE49-F238E27FC236}">
                <a16:creationId xmlns:a16="http://schemas.microsoft.com/office/drawing/2014/main" id="{5F247DA9-6400-4006-9DD3-54C8A311286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it-IT" altLang="it-IT"/>
          </a:p>
        </p:txBody>
      </p:sp>
      <p:sp>
        <p:nvSpPr>
          <p:cNvPr id="76804" name="Segnaposto numero diapositiva 3">
            <a:extLst>
              <a:ext uri="{FF2B5EF4-FFF2-40B4-BE49-F238E27FC236}">
                <a16:creationId xmlns:a16="http://schemas.microsoft.com/office/drawing/2014/main" id="{39CE56C3-E4FF-48EE-88F3-AFE837A12510}"/>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defRPr>
            </a:lvl1pPr>
            <a:lvl2pPr marL="742950" indent="-285750" eaLnBrk="0" hangingPunct="0">
              <a:defRPr sz="2400">
                <a:solidFill>
                  <a:schemeClr val="tx1"/>
                </a:solidFill>
                <a:latin typeface="Arial" panose="020B0604020202020204" pitchFamily="34" charset="0"/>
              </a:defRPr>
            </a:lvl2pPr>
            <a:lvl3pPr marL="1143000" indent="-228600" eaLnBrk="0" hangingPunct="0">
              <a:defRPr sz="2400">
                <a:solidFill>
                  <a:schemeClr val="tx1"/>
                </a:solidFill>
                <a:latin typeface="Arial" panose="020B0604020202020204" pitchFamily="34" charset="0"/>
              </a:defRPr>
            </a:lvl3pPr>
            <a:lvl4pPr marL="1600200" indent="-228600" eaLnBrk="0" hangingPunct="0">
              <a:defRPr sz="2400">
                <a:solidFill>
                  <a:schemeClr val="tx1"/>
                </a:solidFill>
                <a:latin typeface="Arial" panose="020B0604020202020204" pitchFamily="34" charset="0"/>
              </a:defRPr>
            </a:lvl4pPr>
            <a:lvl5pPr marL="2057400" indent="-228600" eaLnBrk="0" hangingPunct="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5942E8A5-186C-47D8-BB53-F3FAD07DDCBB}" type="slidenum">
              <a:rPr kumimoji="0" lang="it-IT" altLang="it-IT" sz="1200" b="0" i="0" u="none" strike="noStrike" kern="1200" cap="none" spc="0" normalizeH="0" baseline="0" noProof="0" smtClean="0">
                <a:ln>
                  <a:noFill/>
                </a:ln>
                <a:solidFill>
                  <a:srgbClr val="000000"/>
                </a:solidFill>
                <a:effectLst/>
                <a:uLnTx/>
                <a:uFillTx/>
                <a:latin typeface="Times" panose="02020603050405020304" pitchFamily="18"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102</a:t>
            </a:fld>
            <a:endParaRPr kumimoji="0" lang="it-IT" altLang="it-IT" sz="1200" b="0" i="0" u="none" strike="noStrike" kern="1200" cap="none" spc="0" normalizeH="0" baseline="0" noProof="0">
              <a:ln>
                <a:noFill/>
              </a:ln>
              <a:solidFill>
                <a:srgbClr val="000000"/>
              </a:solidFill>
              <a:effectLst/>
              <a:uLnTx/>
              <a:uFillTx/>
              <a:latin typeface="Times" panose="02020603050405020304" pitchFamily="18" charset="0"/>
              <a:ea typeface="+mn-ea"/>
              <a:cs typeface="+mn-cs"/>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Segnaposto immagine diapositiva 1">
            <a:extLst>
              <a:ext uri="{FF2B5EF4-FFF2-40B4-BE49-F238E27FC236}">
                <a16:creationId xmlns:a16="http://schemas.microsoft.com/office/drawing/2014/main" id="{B99E87DE-440F-4BF3-880C-DB87F3763CA6}"/>
              </a:ext>
            </a:extLst>
          </p:cNvPr>
          <p:cNvSpPr>
            <a:spLocks noGrp="1" noRot="1" noChangeAspect="1" noTextEdit="1"/>
          </p:cNvSpPr>
          <p:nvPr>
            <p:ph type="sldImg"/>
          </p:nvPr>
        </p:nvSpPr>
        <p:spPr>
          <a:ln/>
        </p:spPr>
      </p:sp>
      <p:sp>
        <p:nvSpPr>
          <p:cNvPr id="77827" name="Segnaposto note 2">
            <a:extLst>
              <a:ext uri="{FF2B5EF4-FFF2-40B4-BE49-F238E27FC236}">
                <a16:creationId xmlns:a16="http://schemas.microsoft.com/office/drawing/2014/main" id="{20525244-72D4-43BC-B586-42F6D588FD88}"/>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it-IT" altLang="it-IT"/>
          </a:p>
        </p:txBody>
      </p:sp>
      <p:sp>
        <p:nvSpPr>
          <p:cNvPr id="77828" name="Segnaposto numero diapositiva 3">
            <a:extLst>
              <a:ext uri="{FF2B5EF4-FFF2-40B4-BE49-F238E27FC236}">
                <a16:creationId xmlns:a16="http://schemas.microsoft.com/office/drawing/2014/main" id="{B5FE9A63-15AB-4780-9F07-3FB18E9626D9}"/>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defRPr>
            </a:lvl1pPr>
            <a:lvl2pPr marL="742950" indent="-285750" eaLnBrk="0" hangingPunct="0">
              <a:defRPr sz="2400">
                <a:solidFill>
                  <a:schemeClr val="tx1"/>
                </a:solidFill>
                <a:latin typeface="Arial" panose="020B0604020202020204" pitchFamily="34" charset="0"/>
              </a:defRPr>
            </a:lvl2pPr>
            <a:lvl3pPr marL="1143000" indent="-228600" eaLnBrk="0" hangingPunct="0">
              <a:defRPr sz="2400">
                <a:solidFill>
                  <a:schemeClr val="tx1"/>
                </a:solidFill>
                <a:latin typeface="Arial" panose="020B0604020202020204" pitchFamily="34" charset="0"/>
              </a:defRPr>
            </a:lvl3pPr>
            <a:lvl4pPr marL="1600200" indent="-228600" eaLnBrk="0" hangingPunct="0">
              <a:defRPr sz="2400">
                <a:solidFill>
                  <a:schemeClr val="tx1"/>
                </a:solidFill>
                <a:latin typeface="Arial" panose="020B0604020202020204" pitchFamily="34" charset="0"/>
              </a:defRPr>
            </a:lvl4pPr>
            <a:lvl5pPr marL="2057400" indent="-228600" eaLnBrk="0" hangingPunct="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BFCDF518-49DF-4C2F-AA4C-69AF08F12D99}" type="slidenum">
              <a:rPr kumimoji="0" lang="it-IT" altLang="it-IT" sz="1200" b="0" i="0" u="none" strike="noStrike" kern="1200" cap="none" spc="0" normalizeH="0" baseline="0" noProof="0" smtClean="0">
                <a:ln>
                  <a:noFill/>
                </a:ln>
                <a:solidFill>
                  <a:srgbClr val="000000"/>
                </a:solidFill>
                <a:effectLst/>
                <a:uLnTx/>
                <a:uFillTx/>
                <a:latin typeface="Times" panose="02020603050405020304" pitchFamily="18"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103</a:t>
            </a:fld>
            <a:endParaRPr kumimoji="0" lang="it-IT" altLang="it-IT" sz="1200" b="0" i="0" u="none" strike="noStrike" kern="1200" cap="none" spc="0" normalizeH="0" baseline="0" noProof="0">
              <a:ln>
                <a:noFill/>
              </a:ln>
              <a:solidFill>
                <a:srgbClr val="000000"/>
              </a:solidFill>
              <a:effectLst/>
              <a:uLnTx/>
              <a:uFillTx/>
              <a:latin typeface="Times" panose="02020603050405020304" pitchFamily="18" charset="0"/>
              <a:ea typeface="+mn-ea"/>
              <a:cs typeface="+mn-cs"/>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Segnaposto immagine diapositiva 1">
            <a:extLst>
              <a:ext uri="{FF2B5EF4-FFF2-40B4-BE49-F238E27FC236}">
                <a16:creationId xmlns:a16="http://schemas.microsoft.com/office/drawing/2014/main" id="{90F8C00C-38DB-4B9D-8799-3D22FDCCEED2}"/>
              </a:ext>
            </a:extLst>
          </p:cNvPr>
          <p:cNvSpPr>
            <a:spLocks noGrp="1" noRot="1" noChangeAspect="1" noTextEdit="1"/>
          </p:cNvSpPr>
          <p:nvPr>
            <p:ph type="sldImg"/>
          </p:nvPr>
        </p:nvSpPr>
        <p:spPr>
          <a:ln/>
        </p:spPr>
      </p:sp>
      <p:sp>
        <p:nvSpPr>
          <p:cNvPr id="78851" name="Segnaposto note 2">
            <a:extLst>
              <a:ext uri="{FF2B5EF4-FFF2-40B4-BE49-F238E27FC236}">
                <a16:creationId xmlns:a16="http://schemas.microsoft.com/office/drawing/2014/main" id="{D7BF5F90-DFB1-44F2-BCFA-E6DBC3D2023D}"/>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it-IT" altLang="it-IT"/>
          </a:p>
        </p:txBody>
      </p:sp>
      <p:sp>
        <p:nvSpPr>
          <p:cNvPr id="78852" name="Segnaposto numero diapositiva 3">
            <a:extLst>
              <a:ext uri="{FF2B5EF4-FFF2-40B4-BE49-F238E27FC236}">
                <a16:creationId xmlns:a16="http://schemas.microsoft.com/office/drawing/2014/main" id="{DD17D4CF-7D0E-4D71-AB78-49F9A5313CE3}"/>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defRPr>
            </a:lvl1pPr>
            <a:lvl2pPr marL="742950" indent="-285750" eaLnBrk="0" hangingPunct="0">
              <a:defRPr sz="2400">
                <a:solidFill>
                  <a:schemeClr val="tx1"/>
                </a:solidFill>
                <a:latin typeface="Arial" panose="020B0604020202020204" pitchFamily="34" charset="0"/>
              </a:defRPr>
            </a:lvl2pPr>
            <a:lvl3pPr marL="1143000" indent="-228600" eaLnBrk="0" hangingPunct="0">
              <a:defRPr sz="2400">
                <a:solidFill>
                  <a:schemeClr val="tx1"/>
                </a:solidFill>
                <a:latin typeface="Arial" panose="020B0604020202020204" pitchFamily="34" charset="0"/>
              </a:defRPr>
            </a:lvl3pPr>
            <a:lvl4pPr marL="1600200" indent="-228600" eaLnBrk="0" hangingPunct="0">
              <a:defRPr sz="2400">
                <a:solidFill>
                  <a:schemeClr val="tx1"/>
                </a:solidFill>
                <a:latin typeface="Arial" panose="020B0604020202020204" pitchFamily="34" charset="0"/>
              </a:defRPr>
            </a:lvl4pPr>
            <a:lvl5pPr marL="2057400" indent="-228600" eaLnBrk="0" hangingPunct="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C038D1C6-5254-4C89-A5C2-338CDDECF07A}" type="slidenum">
              <a:rPr kumimoji="0" lang="it-IT" altLang="it-IT" sz="1200" b="0" i="0" u="none" strike="noStrike" kern="1200" cap="none" spc="0" normalizeH="0" baseline="0" noProof="0" smtClean="0">
                <a:ln>
                  <a:noFill/>
                </a:ln>
                <a:solidFill>
                  <a:srgbClr val="000000"/>
                </a:solidFill>
                <a:effectLst/>
                <a:uLnTx/>
                <a:uFillTx/>
                <a:latin typeface="Times" panose="02020603050405020304" pitchFamily="18"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104</a:t>
            </a:fld>
            <a:endParaRPr kumimoji="0" lang="it-IT" altLang="it-IT" sz="1200" b="0" i="0" u="none" strike="noStrike" kern="1200" cap="none" spc="0" normalizeH="0" baseline="0" noProof="0">
              <a:ln>
                <a:noFill/>
              </a:ln>
              <a:solidFill>
                <a:srgbClr val="000000"/>
              </a:solidFill>
              <a:effectLst/>
              <a:uLnTx/>
              <a:uFillTx/>
              <a:latin typeface="Times" panose="02020603050405020304" pitchFamily="18" charset="0"/>
              <a:ea typeface="+mn-ea"/>
              <a:cs typeface="+mn-cs"/>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Segnaposto immagine diapositiva 1">
            <a:extLst>
              <a:ext uri="{FF2B5EF4-FFF2-40B4-BE49-F238E27FC236}">
                <a16:creationId xmlns:a16="http://schemas.microsoft.com/office/drawing/2014/main" id="{37651504-4EF0-4BE6-8D79-F8482533A9E7}"/>
              </a:ext>
            </a:extLst>
          </p:cNvPr>
          <p:cNvSpPr>
            <a:spLocks noGrp="1" noRot="1" noChangeAspect="1" noTextEdit="1"/>
          </p:cNvSpPr>
          <p:nvPr>
            <p:ph type="sldImg"/>
          </p:nvPr>
        </p:nvSpPr>
        <p:spPr>
          <a:ln/>
        </p:spPr>
      </p:sp>
      <p:sp>
        <p:nvSpPr>
          <p:cNvPr id="79875" name="Segnaposto note 2">
            <a:extLst>
              <a:ext uri="{FF2B5EF4-FFF2-40B4-BE49-F238E27FC236}">
                <a16:creationId xmlns:a16="http://schemas.microsoft.com/office/drawing/2014/main" id="{2FF9F214-6F2D-4F0A-BFB6-04E04D3EF3EC}"/>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it-IT" altLang="it-IT"/>
          </a:p>
        </p:txBody>
      </p:sp>
      <p:sp>
        <p:nvSpPr>
          <p:cNvPr id="79876" name="Segnaposto numero diapositiva 3">
            <a:extLst>
              <a:ext uri="{FF2B5EF4-FFF2-40B4-BE49-F238E27FC236}">
                <a16:creationId xmlns:a16="http://schemas.microsoft.com/office/drawing/2014/main" id="{D6D6E975-3E1B-442A-9A69-A85DDB78A5DE}"/>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defRPr>
            </a:lvl1pPr>
            <a:lvl2pPr marL="742950" indent="-285750" eaLnBrk="0" hangingPunct="0">
              <a:defRPr sz="2400">
                <a:solidFill>
                  <a:schemeClr val="tx1"/>
                </a:solidFill>
                <a:latin typeface="Arial" panose="020B0604020202020204" pitchFamily="34" charset="0"/>
              </a:defRPr>
            </a:lvl2pPr>
            <a:lvl3pPr marL="1143000" indent="-228600" eaLnBrk="0" hangingPunct="0">
              <a:defRPr sz="2400">
                <a:solidFill>
                  <a:schemeClr val="tx1"/>
                </a:solidFill>
                <a:latin typeface="Arial" panose="020B0604020202020204" pitchFamily="34" charset="0"/>
              </a:defRPr>
            </a:lvl3pPr>
            <a:lvl4pPr marL="1600200" indent="-228600" eaLnBrk="0" hangingPunct="0">
              <a:defRPr sz="2400">
                <a:solidFill>
                  <a:schemeClr val="tx1"/>
                </a:solidFill>
                <a:latin typeface="Arial" panose="020B0604020202020204" pitchFamily="34" charset="0"/>
              </a:defRPr>
            </a:lvl4pPr>
            <a:lvl5pPr marL="2057400" indent="-228600" eaLnBrk="0" hangingPunct="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A9A3B31E-D211-4427-A94A-213CA13BC19C}" type="slidenum">
              <a:rPr kumimoji="0" lang="it-IT" altLang="it-IT" sz="1200" b="0" i="0" u="none" strike="noStrike" kern="1200" cap="none" spc="0" normalizeH="0" baseline="0" noProof="0" smtClean="0">
                <a:ln>
                  <a:noFill/>
                </a:ln>
                <a:solidFill>
                  <a:srgbClr val="000000"/>
                </a:solidFill>
                <a:effectLst/>
                <a:uLnTx/>
                <a:uFillTx/>
                <a:latin typeface="Times" panose="02020603050405020304" pitchFamily="18"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105</a:t>
            </a:fld>
            <a:endParaRPr kumimoji="0" lang="it-IT" altLang="it-IT" sz="1200" b="0" i="0" u="none" strike="noStrike" kern="1200" cap="none" spc="0" normalizeH="0" baseline="0" noProof="0">
              <a:ln>
                <a:noFill/>
              </a:ln>
              <a:solidFill>
                <a:srgbClr val="000000"/>
              </a:solidFill>
              <a:effectLst/>
              <a:uLnTx/>
              <a:uFillTx/>
              <a:latin typeface="Times" panose="02020603050405020304" pitchFamily="18" charset="0"/>
              <a:ea typeface="+mn-ea"/>
              <a:cs typeface="+mn-cs"/>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Segnaposto immagine diapositiva 1">
            <a:extLst>
              <a:ext uri="{FF2B5EF4-FFF2-40B4-BE49-F238E27FC236}">
                <a16:creationId xmlns:a16="http://schemas.microsoft.com/office/drawing/2014/main" id="{C2DBBFF2-5301-4D71-8C33-40522A58111E}"/>
              </a:ext>
            </a:extLst>
          </p:cNvPr>
          <p:cNvSpPr>
            <a:spLocks noGrp="1" noRot="1" noChangeAspect="1" noTextEdit="1"/>
          </p:cNvSpPr>
          <p:nvPr>
            <p:ph type="sldImg"/>
          </p:nvPr>
        </p:nvSpPr>
        <p:spPr>
          <a:ln/>
        </p:spPr>
      </p:sp>
      <p:sp>
        <p:nvSpPr>
          <p:cNvPr id="80899" name="Segnaposto note 2">
            <a:extLst>
              <a:ext uri="{FF2B5EF4-FFF2-40B4-BE49-F238E27FC236}">
                <a16:creationId xmlns:a16="http://schemas.microsoft.com/office/drawing/2014/main" id="{5BD4189E-FA4F-42B9-8F0C-1B4DA5366244}"/>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it-IT" altLang="it-IT"/>
          </a:p>
        </p:txBody>
      </p:sp>
      <p:sp>
        <p:nvSpPr>
          <p:cNvPr id="80900" name="Segnaposto numero diapositiva 3">
            <a:extLst>
              <a:ext uri="{FF2B5EF4-FFF2-40B4-BE49-F238E27FC236}">
                <a16:creationId xmlns:a16="http://schemas.microsoft.com/office/drawing/2014/main" id="{3D1F4416-AE0A-41E3-B6C3-E48C571D9433}"/>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defRPr>
            </a:lvl1pPr>
            <a:lvl2pPr marL="742950" indent="-285750" eaLnBrk="0" hangingPunct="0">
              <a:defRPr sz="2400">
                <a:solidFill>
                  <a:schemeClr val="tx1"/>
                </a:solidFill>
                <a:latin typeface="Arial" panose="020B0604020202020204" pitchFamily="34" charset="0"/>
              </a:defRPr>
            </a:lvl2pPr>
            <a:lvl3pPr marL="1143000" indent="-228600" eaLnBrk="0" hangingPunct="0">
              <a:defRPr sz="2400">
                <a:solidFill>
                  <a:schemeClr val="tx1"/>
                </a:solidFill>
                <a:latin typeface="Arial" panose="020B0604020202020204" pitchFamily="34" charset="0"/>
              </a:defRPr>
            </a:lvl3pPr>
            <a:lvl4pPr marL="1600200" indent="-228600" eaLnBrk="0" hangingPunct="0">
              <a:defRPr sz="2400">
                <a:solidFill>
                  <a:schemeClr val="tx1"/>
                </a:solidFill>
                <a:latin typeface="Arial" panose="020B0604020202020204" pitchFamily="34" charset="0"/>
              </a:defRPr>
            </a:lvl4pPr>
            <a:lvl5pPr marL="2057400" indent="-228600" eaLnBrk="0" hangingPunct="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F74E6213-6E02-4792-A29C-346D8C7E1E5A}" type="slidenum">
              <a:rPr kumimoji="0" lang="it-IT" altLang="it-IT" sz="1200" b="0" i="0" u="none" strike="noStrike" kern="1200" cap="none" spc="0" normalizeH="0" baseline="0" noProof="0" smtClean="0">
                <a:ln>
                  <a:noFill/>
                </a:ln>
                <a:solidFill>
                  <a:srgbClr val="000000"/>
                </a:solidFill>
                <a:effectLst/>
                <a:uLnTx/>
                <a:uFillTx/>
                <a:latin typeface="Times" panose="02020603050405020304" pitchFamily="18"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106</a:t>
            </a:fld>
            <a:endParaRPr kumimoji="0" lang="it-IT" altLang="it-IT" sz="1200" b="0" i="0" u="none" strike="noStrike" kern="1200" cap="none" spc="0" normalizeH="0" baseline="0" noProof="0">
              <a:ln>
                <a:noFill/>
              </a:ln>
              <a:solidFill>
                <a:srgbClr val="000000"/>
              </a:solidFill>
              <a:effectLst/>
              <a:uLnTx/>
              <a:uFillTx/>
              <a:latin typeface="Times" panose="02020603050405020304" pitchFamily="18" charset="0"/>
              <a:ea typeface="+mn-ea"/>
              <a:cs typeface="+mn-cs"/>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Segnaposto immagine diapositiva 1">
            <a:extLst>
              <a:ext uri="{FF2B5EF4-FFF2-40B4-BE49-F238E27FC236}">
                <a16:creationId xmlns:a16="http://schemas.microsoft.com/office/drawing/2014/main" id="{CA2A31D6-7256-4D18-A4E6-F3D5E9A861F1}"/>
              </a:ext>
            </a:extLst>
          </p:cNvPr>
          <p:cNvSpPr>
            <a:spLocks noGrp="1" noRot="1" noChangeAspect="1" noTextEdit="1"/>
          </p:cNvSpPr>
          <p:nvPr>
            <p:ph type="sldImg"/>
          </p:nvPr>
        </p:nvSpPr>
        <p:spPr>
          <a:ln/>
        </p:spPr>
      </p:sp>
      <p:sp>
        <p:nvSpPr>
          <p:cNvPr id="81923" name="Segnaposto note 2">
            <a:extLst>
              <a:ext uri="{FF2B5EF4-FFF2-40B4-BE49-F238E27FC236}">
                <a16:creationId xmlns:a16="http://schemas.microsoft.com/office/drawing/2014/main" id="{808881CF-5F21-4D28-B09E-8BD470F04A26}"/>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it-IT" altLang="it-IT"/>
          </a:p>
        </p:txBody>
      </p:sp>
      <p:sp>
        <p:nvSpPr>
          <p:cNvPr id="81924" name="Segnaposto numero diapositiva 3">
            <a:extLst>
              <a:ext uri="{FF2B5EF4-FFF2-40B4-BE49-F238E27FC236}">
                <a16:creationId xmlns:a16="http://schemas.microsoft.com/office/drawing/2014/main" id="{F5C63294-EAD7-4BA8-BE26-99839D6DBF3D}"/>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defRPr>
            </a:lvl1pPr>
            <a:lvl2pPr marL="742950" indent="-285750" eaLnBrk="0" hangingPunct="0">
              <a:defRPr sz="2400">
                <a:solidFill>
                  <a:schemeClr val="tx1"/>
                </a:solidFill>
                <a:latin typeface="Arial" panose="020B0604020202020204" pitchFamily="34" charset="0"/>
              </a:defRPr>
            </a:lvl2pPr>
            <a:lvl3pPr marL="1143000" indent="-228600" eaLnBrk="0" hangingPunct="0">
              <a:defRPr sz="2400">
                <a:solidFill>
                  <a:schemeClr val="tx1"/>
                </a:solidFill>
                <a:latin typeface="Arial" panose="020B0604020202020204" pitchFamily="34" charset="0"/>
              </a:defRPr>
            </a:lvl3pPr>
            <a:lvl4pPr marL="1600200" indent="-228600" eaLnBrk="0" hangingPunct="0">
              <a:defRPr sz="2400">
                <a:solidFill>
                  <a:schemeClr val="tx1"/>
                </a:solidFill>
                <a:latin typeface="Arial" panose="020B0604020202020204" pitchFamily="34" charset="0"/>
              </a:defRPr>
            </a:lvl4pPr>
            <a:lvl5pPr marL="2057400" indent="-228600" eaLnBrk="0" hangingPunct="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32973B93-F67A-46B6-9610-FD828EFFCFD4}" type="slidenum">
              <a:rPr kumimoji="0" lang="it-IT" altLang="it-IT" sz="1200" b="0" i="0" u="none" strike="noStrike" kern="1200" cap="none" spc="0" normalizeH="0" baseline="0" noProof="0" smtClean="0">
                <a:ln>
                  <a:noFill/>
                </a:ln>
                <a:solidFill>
                  <a:srgbClr val="000000"/>
                </a:solidFill>
                <a:effectLst/>
                <a:uLnTx/>
                <a:uFillTx/>
                <a:latin typeface="Times" panose="02020603050405020304" pitchFamily="18"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107</a:t>
            </a:fld>
            <a:endParaRPr kumimoji="0" lang="it-IT" altLang="it-IT" sz="1200" b="0" i="0" u="none" strike="noStrike" kern="1200" cap="none" spc="0" normalizeH="0" baseline="0" noProof="0">
              <a:ln>
                <a:noFill/>
              </a:ln>
              <a:solidFill>
                <a:srgbClr val="000000"/>
              </a:solidFill>
              <a:effectLst/>
              <a:uLnTx/>
              <a:uFillTx/>
              <a:latin typeface="Times" panose="02020603050405020304" pitchFamily="18" charset="0"/>
              <a:ea typeface="+mn-ea"/>
              <a:cs typeface="+mn-cs"/>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Slide Image Placeholder 1">
            <a:extLst>
              <a:ext uri="{FF2B5EF4-FFF2-40B4-BE49-F238E27FC236}">
                <a16:creationId xmlns:a16="http://schemas.microsoft.com/office/drawing/2014/main" id="{ACAA3F36-9567-4700-88EF-0DC77300F414}"/>
              </a:ext>
            </a:extLst>
          </p:cNvPr>
          <p:cNvSpPr>
            <a:spLocks noGrp="1" noRot="1" noChangeAspect="1" noTextEdit="1"/>
          </p:cNvSpPr>
          <p:nvPr>
            <p:ph type="sldImg"/>
          </p:nvPr>
        </p:nvSpPr>
        <p:spPr>
          <a:ln/>
        </p:spPr>
      </p:sp>
      <p:sp>
        <p:nvSpPr>
          <p:cNvPr id="82947" name="Notes Placeholder 2">
            <a:extLst>
              <a:ext uri="{FF2B5EF4-FFF2-40B4-BE49-F238E27FC236}">
                <a16:creationId xmlns:a16="http://schemas.microsoft.com/office/drawing/2014/main" id="{CD0ABAF0-D568-464A-923D-0158850C9BB3}"/>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it-IT"/>
          </a:p>
        </p:txBody>
      </p:sp>
      <p:sp>
        <p:nvSpPr>
          <p:cNvPr id="82948" name="Slide Number Placeholder 3">
            <a:extLst>
              <a:ext uri="{FF2B5EF4-FFF2-40B4-BE49-F238E27FC236}">
                <a16:creationId xmlns:a16="http://schemas.microsoft.com/office/drawing/2014/main" id="{57662306-BFC9-4B9F-AD2C-BB0683BC9C32}"/>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defRPr>
            </a:lvl1pPr>
            <a:lvl2pPr marL="742950" indent="-285750" eaLnBrk="0" hangingPunct="0">
              <a:defRPr sz="2400">
                <a:solidFill>
                  <a:schemeClr val="tx1"/>
                </a:solidFill>
                <a:latin typeface="Arial" panose="020B0604020202020204" pitchFamily="34" charset="0"/>
              </a:defRPr>
            </a:lvl2pPr>
            <a:lvl3pPr marL="1143000" indent="-228600" eaLnBrk="0" hangingPunct="0">
              <a:defRPr sz="2400">
                <a:solidFill>
                  <a:schemeClr val="tx1"/>
                </a:solidFill>
                <a:latin typeface="Arial" panose="020B0604020202020204" pitchFamily="34" charset="0"/>
              </a:defRPr>
            </a:lvl3pPr>
            <a:lvl4pPr marL="1600200" indent="-228600" eaLnBrk="0" hangingPunct="0">
              <a:defRPr sz="2400">
                <a:solidFill>
                  <a:schemeClr val="tx1"/>
                </a:solidFill>
                <a:latin typeface="Arial" panose="020B0604020202020204" pitchFamily="34" charset="0"/>
              </a:defRPr>
            </a:lvl4pPr>
            <a:lvl5pPr marL="2057400" indent="-228600" eaLnBrk="0" hangingPunct="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9008CD98-57CC-41F4-BD0D-DC43F6E404AF}" type="slidenum">
              <a:rPr kumimoji="0" lang="it-IT" altLang="it-IT" sz="1200" b="0" i="0" u="none" strike="noStrike" kern="1200" cap="none" spc="0" normalizeH="0" baseline="0" noProof="0" smtClean="0">
                <a:ln>
                  <a:noFill/>
                </a:ln>
                <a:solidFill>
                  <a:srgbClr val="000000"/>
                </a:solidFill>
                <a:effectLst/>
                <a:uLnTx/>
                <a:uFillTx/>
                <a:latin typeface="Times" panose="02020603050405020304" pitchFamily="18"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108</a:t>
            </a:fld>
            <a:endParaRPr kumimoji="0" lang="it-IT" altLang="it-IT" sz="1200" b="0" i="0" u="none" strike="noStrike" kern="1200" cap="none" spc="0" normalizeH="0" baseline="0" noProof="0">
              <a:ln>
                <a:noFill/>
              </a:ln>
              <a:solidFill>
                <a:srgbClr val="000000"/>
              </a:solidFill>
              <a:effectLst/>
              <a:uLnTx/>
              <a:uFillTx/>
              <a:latin typeface="Times" panose="02020603050405020304" pitchFamily="18" charset="0"/>
              <a:ea typeface="+mn-ea"/>
              <a:cs typeface="+mn-cs"/>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Segnaposto immagine diapositiva 1">
            <a:extLst>
              <a:ext uri="{FF2B5EF4-FFF2-40B4-BE49-F238E27FC236}">
                <a16:creationId xmlns:a16="http://schemas.microsoft.com/office/drawing/2014/main" id="{3E7D7109-F8B2-4FF6-9B9E-9587F13AF86B}"/>
              </a:ext>
            </a:extLst>
          </p:cNvPr>
          <p:cNvSpPr>
            <a:spLocks noGrp="1" noRot="1" noChangeAspect="1" noTextEdit="1"/>
          </p:cNvSpPr>
          <p:nvPr>
            <p:ph type="sldImg"/>
          </p:nvPr>
        </p:nvSpPr>
        <p:spPr>
          <a:ln/>
        </p:spPr>
      </p:sp>
      <p:sp>
        <p:nvSpPr>
          <p:cNvPr id="83971" name="Segnaposto note 2">
            <a:extLst>
              <a:ext uri="{FF2B5EF4-FFF2-40B4-BE49-F238E27FC236}">
                <a16:creationId xmlns:a16="http://schemas.microsoft.com/office/drawing/2014/main" id="{9F21FBC2-F54E-4A4E-A7F2-468B7256A7BD}"/>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it-IT" altLang="it-IT"/>
          </a:p>
        </p:txBody>
      </p:sp>
      <p:sp>
        <p:nvSpPr>
          <p:cNvPr id="83972" name="Segnaposto numero diapositiva 3">
            <a:extLst>
              <a:ext uri="{FF2B5EF4-FFF2-40B4-BE49-F238E27FC236}">
                <a16:creationId xmlns:a16="http://schemas.microsoft.com/office/drawing/2014/main" id="{0B8C6E13-6EE1-45B9-849C-48DDFFB144BD}"/>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defRPr>
            </a:lvl1pPr>
            <a:lvl2pPr marL="742950" indent="-285750" eaLnBrk="0" hangingPunct="0">
              <a:defRPr sz="2400">
                <a:solidFill>
                  <a:schemeClr val="tx1"/>
                </a:solidFill>
                <a:latin typeface="Arial" panose="020B0604020202020204" pitchFamily="34" charset="0"/>
              </a:defRPr>
            </a:lvl2pPr>
            <a:lvl3pPr marL="1143000" indent="-228600" eaLnBrk="0" hangingPunct="0">
              <a:defRPr sz="2400">
                <a:solidFill>
                  <a:schemeClr val="tx1"/>
                </a:solidFill>
                <a:latin typeface="Arial" panose="020B0604020202020204" pitchFamily="34" charset="0"/>
              </a:defRPr>
            </a:lvl3pPr>
            <a:lvl4pPr marL="1600200" indent="-228600" eaLnBrk="0" hangingPunct="0">
              <a:defRPr sz="2400">
                <a:solidFill>
                  <a:schemeClr val="tx1"/>
                </a:solidFill>
                <a:latin typeface="Arial" panose="020B0604020202020204" pitchFamily="34" charset="0"/>
              </a:defRPr>
            </a:lvl4pPr>
            <a:lvl5pPr marL="2057400" indent="-228600" eaLnBrk="0" hangingPunct="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16AB5B11-CB80-4870-A980-C53277B6EDA2}" type="slidenum">
              <a:rPr kumimoji="0" lang="it-IT" altLang="it-IT" sz="1200" b="0" i="0" u="none" strike="noStrike" kern="1200" cap="none" spc="0" normalizeH="0" baseline="0" noProof="0" smtClean="0">
                <a:ln>
                  <a:noFill/>
                </a:ln>
                <a:solidFill>
                  <a:srgbClr val="000000"/>
                </a:solidFill>
                <a:effectLst/>
                <a:uLnTx/>
                <a:uFillTx/>
                <a:latin typeface="Times" panose="02020603050405020304" pitchFamily="18"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109</a:t>
            </a:fld>
            <a:endParaRPr kumimoji="0" lang="it-IT" altLang="it-IT" sz="1200" b="0" i="0" u="none" strike="noStrike" kern="1200" cap="none" spc="0" normalizeH="0" baseline="0" noProof="0">
              <a:ln>
                <a:noFill/>
              </a:ln>
              <a:solidFill>
                <a:srgbClr val="000000"/>
              </a:solidFill>
              <a:effectLst/>
              <a:uLnTx/>
              <a:uFillTx/>
              <a:latin typeface="Times" panose="02020603050405020304" pitchFamily="18" charset="0"/>
              <a:ea typeface="+mn-ea"/>
              <a:cs typeface="+mn-cs"/>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Segnaposto immagine diapositiva 1">
            <a:extLst>
              <a:ext uri="{FF2B5EF4-FFF2-40B4-BE49-F238E27FC236}">
                <a16:creationId xmlns:a16="http://schemas.microsoft.com/office/drawing/2014/main" id="{B8EA04FB-34F7-4EB4-8E00-4366C5820C73}"/>
              </a:ext>
            </a:extLst>
          </p:cNvPr>
          <p:cNvSpPr>
            <a:spLocks noGrp="1" noRot="1" noChangeAspect="1" noTextEdit="1"/>
          </p:cNvSpPr>
          <p:nvPr>
            <p:ph type="sldImg"/>
          </p:nvPr>
        </p:nvSpPr>
        <p:spPr>
          <a:ln/>
        </p:spPr>
      </p:sp>
      <p:sp>
        <p:nvSpPr>
          <p:cNvPr id="84995" name="Segnaposto note 2">
            <a:extLst>
              <a:ext uri="{FF2B5EF4-FFF2-40B4-BE49-F238E27FC236}">
                <a16:creationId xmlns:a16="http://schemas.microsoft.com/office/drawing/2014/main" id="{FDC6651E-7933-44CE-B682-30154A2409A0}"/>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it-IT" altLang="it-IT"/>
          </a:p>
        </p:txBody>
      </p:sp>
      <p:sp>
        <p:nvSpPr>
          <p:cNvPr id="84996" name="Segnaposto numero diapositiva 3">
            <a:extLst>
              <a:ext uri="{FF2B5EF4-FFF2-40B4-BE49-F238E27FC236}">
                <a16:creationId xmlns:a16="http://schemas.microsoft.com/office/drawing/2014/main" id="{54BB29C2-B062-473E-B04A-5284E37569DF}"/>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defRPr>
            </a:lvl1pPr>
            <a:lvl2pPr marL="742950" indent="-285750" eaLnBrk="0" hangingPunct="0">
              <a:defRPr sz="2400">
                <a:solidFill>
                  <a:schemeClr val="tx1"/>
                </a:solidFill>
                <a:latin typeface="Arial" panose="020B0604020202020204" pitchFamily="34" charset="0"/>
              </a:defRPr>
            </a:lvl2pPr>
            <a:lvl3pPr marL="1143000" indent="-228600" eaLnBrk="0" hangingPunct="0">
              <a:defRPr sz="2400">
                <a:solidFill>
                  <a:schemeClr val="tx1"/>
                </a:solidFill>
                <a:latin typeface="Arial" panose="020B0604020202020204" pitchFamily="34" charset="0"/>
              </a:defRPr>
            </a:lvl3pPr>
            <a:lvl4pPr marL="1600200" indent="-228600" eaLnBrk="0" hangingPunct="0">
              <a:defRPr sz="2400">
                <a:solidFill>
                  <a:schemeClr val="tx1"/>
                </a:solidFill>
                <a:latin typeface="Arial" panose="020B0604020202020204" pitchFamily="34" charset="0"/>
              </a:defRPr>
            </a:lvl4pPr>
            <a:lvl5pPr marL="2057400" indent="-228600" eaLnBrk="0" hangingPunct="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62B42AFC-509A-4F8F-B04A-67EA99130781}" type="slidenum">
              <a:rPr kumimoji="0" lang="it-IT" altLang="it-IT" sz="1200" b="0" i="0" u="none" strike="noStrike" kern="1200" cap="none" spc="0" normalizeH="0" baseline="0" noProof="0" smtClean="0">
                <a:ln>
                  <a:noFill/>
                </a:ln>
                <a:solidFill>
                  <a:srgbClr val="000000"/>
                </a:solidFill>
                <a:effectLst/>
                <a:uLnTx/>
                <a:uFillTx/>
                <a:latin typeface="Times" panose="02020603050405020304" pitchFamily="18"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110</a:t>
            </a:fld>
            <a:endParaRPr kumimoji="0" lang="it-IT" altLang="it-IT" sz="1200" b="0" i="0" u="none" strike="noStrike" kern="1200" cap="none" spc="0" normalizeH="0" baseline="0" noProof="0">
              <a:ln>
                <a:noFill/>
              </a:ln>
              <a:solidFill>
                <a:srgbClr val="000000"/>
              </a:solidFill>
              <a:effectLst/>
              <a:uLnTx/>
              <a:uFillTx/>
              <a:latin typeface="Times" panose="02020603050405020304" pitchFamily="18" charset="0"/>
              <a:ea typeface="+mn-ea"/>
              <a:cs typeface="+mn-c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1442" name="Rectangle 8">
            <a:extLst>
              <a:ext uri="{FF2B5EF4-FFF2-40B4-BE49-F238E27FC236}">
                <a16:creationId xmlns:a16="http://schemas.microsoft.com/office/drawing/2014/main" id="{070900CC-C33E-45DB-BB27-13B692706D4A}"/>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9pPr>
          </a:lstStyle>
          <a:p>
            <a:pPr marL="0" marR="0" lvl="0" indent="0" algn="r" defTabSz="457200" rtl="0" eaLnBrk="1" fontAlgn="base" latinLnBrk="0" hangingPunct="0">
              <a:lnSpc>
                <a:spcPct val="93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fld id="{28720DF1-D17D-40BC-8FAF-DCF1869F796B}" type="slidenum">
              <a:rPr kumimoji="0" lang="it-IT" altLang="it-IT" sz="1400" b="0" i="0" u="none" strike="noStrike" kern="1200" cap="none" spc="0" normalizeH="0" baseline="0" noProof="0" smtClean="0">
                <a:ln>
                  <a:noFill/>
                </a:ln>
                <a:solidFill>
                  <a:srgbClr val="000000"/>
                </a:solidFill>
                <a:effectLst/>
                <a:uLnTx/>
                <a:uFillTx/>
                <a:latin typeface="Times New Roman" panose="02020603050405020304" pitchFamily="18" charset="0"/>
                <a:ea typeface="+mn-ea"/>
              </a:rPr>
              <a:pPr marL="0" marR="0" lvl="0" indent="0" algn="r" defTabSz="457200" rtl="0" eaLnBrk="1" fontAlgn="base" latinLnBrk="0" hangingPunct="0">
                <a:lnSpc>
                  <a:spcPct val="93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t>23</a:t>
            </a:fld>
            <a:endParaRPr kumimoji="0" lang="it-IT" altLang="it-IT" sz="1400" b="0" i="0" u="none" strike="noStrike" kern="1200" cap="none" spc="0" normalizeH="0" baseline="0" noProof="0">
              <a:ln>
                <a:noFill/>
              </a:ln>
              <a:solidFill>
                <a:srgbClr val="000000"/>
              </a:solidFill>
              <a:effectLst/>
              <a:uLnTx/>
              <a:uFillTx/>
              <a:latin typeface="Times New Roman" panose="02020603050405020304" pitchFamily="18" charset="0"/>
              <a:ea typeface="+mn-ea"/>
            </a:endParaRPr>
          </a:p>
        </p:txBody>
      </p:sp>
      <p:sp>
        <p:nvSpPr>
          <p:cNvPr id="61443" name="Rectangle 1">
            <a:extLst>
              <a:ext uri="{FF2B5EF4-FFF2-40B4-BE49-F238E27FC236}">
                <a16:creationId xmlns:a16="http://schemas.microsoft.com/office/drawing/2014/main" id="{9D209875-7540-4550-938A-82D4BC916AEE}"/>
              </a:ext>
            </a:extLst>
          </p:cNvPr>
          <p:cNvSpPr>
            <a:spLocks noGrp="1" noRot="1" noChangeAspect="1" noChangeArrowheads="1" noTextEdit="1"/>
          </p:cNvSpPr>
          <p:nvPr>
            <p:ph type="sldImg"/>
          </p:nvPr>
        </p:nvSpPr>
        <p:spPr>
          <a:xfrm>
            <a:off x="1143000" y="685800"/>
            <a:ext cx="4572000" cy="3429000"/>
          </a:xfrm>
          <a:solidFill>
            <a:srgbClr val="FFFFFF"/>
          </a:solidFill>
          <a:ln>
            <a:solidFill>
              <a:srgbClr val="000000"/>
            </a:solidFill>
            <a:miter lim="800000"/>
            <a:headEnd/>
            <a:tailEnd/>
          </a:ln>
        </p:spPr>
      </p:sp>
      <p:sp>
        <p:nvSpPr>
          <p:cNvPr id="61444" name="Rectangle 2">
            <a:extLst>
              <a:ext uri="{FF2B5EF4-FFF2-40B4-BE49-F238E27FC236}">
                <a16:creationId xmlns:a16="http://schemas.microsoft.com/office/drawing/2014/main" id="{7CBC2C51-5EBD-4A42-B3BF-2346359C45BF}"/>
              </a:ext>
            </a:extLst>
          </p:cNvPr>
          <p:cNvSpPr>
            <a:spLocks noGrp="1" noChangeArrowheads="1"/>
          </p:cNvSpPr>
          <p:nvPr>
            <p:ph type="body" idx="1"/>
          </p:nvPr>
        </p:nvSpPr>
        <p:spPr>
          <a:xfrm>
            <a:off x="685800" y="4343400"/>
            <a:ext cx="54864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eaLnBrk="1">
              <a:spcBef>
                <a:spcPct val="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it-IT" altLang="it-IT" sz="2000">
              <a:latin typeface="Arial" panose="020B0604020202020204" pitchFamily="34" charset="0"/>
              <a:cs typeface="DejaVu Sans" charset="0"/>
            </a:endParaRPr>
          </a:p>
        </p:txBody>
      </p:sp>
      <p:sp>
        <p:nvSpPr>
          <p:cNvPr id="61445" name="Text Box 3">
            <a:extLst>
              <a:ext uri="{FF2B5EF4-FFF2-40B4-BE49-F238E27FC236}">
                <a16:creationId xmlns:a16="http://schemas.microsoft.com/office/drawing/2014/main" id="{3B82765B-5439-42EC-A5B0-0BB413E5E404}"/>
              </a:ext>
            </a:extLst>
          </p:cNvPr>
          <p:cNvSpPr txBox="1">
            <a:spLocks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9pPr>
          </a:lstStyle>
          <a:p>
            <a:pPr marL="0" marR="0" lvl="0" indent="0" algn="r" defTabSz="457200" rtl="0" eaLnBrk="1" fontAlgn="base" latinLnBrk="0" hangingPunct="1">
              <a:lnSpc>
                <a:spcPct val="100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fld id="{379EFF05-21D2-4E47-A72A-8CDEB0684D65}" type="slidenum">
              <a:rPr kumimoji="0" lang="it-IT" altLang="it-IT" sz="1200" b="0" i="0" u="none" strike="noStrike" kern="1200" cap="none" spc="0" normalizeH="0" baseline="0" noProof="0" smtClean="0">
                <a:ln>
                  <a:noFill/>
                </a:ln>
                <a:solidFill>
                  <a:srgbClr val="000000"/>
                </a:solidFill>
                <a:effectLst/>
                <a:uLnTx/>
                <a:uFillTx/>
                <a:latin typeface="Arial" panose="020B0604020202020204" pitchFamily="34" charset="0"/>
                <a:ea typeface="+mn-ea"/>
              </a:rPr>
              <a:pPr marL="0" marR="0" lvl="0" indent="0" algn="r" defTabSz="457200" rtl="0" eaLnBrk="1" fontAlgn="base" latinLnBrk="0" hangingPunct="1">
                <a:lnSpc>
                  <a:spcPct val="100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t>23</a:t>
            </a:fld>
            <a:endParaRPr kumimoji="0" lang="it-IT" altLang="it-IT" sz="1200" b="0" i="0" u="none" strike="noStrike" kern="1200" cap="none" spc="0" normalizeH="0" baseline="0" noProof="0">
              <a:ln>
                <a:noFill/>
              </a:ln>
              <a:solidFill>
                <a:srgbClr val="000000"/>
              </a:solidFill>
              <a:effectLst/>
              <a:uLnTx/>
              <a:uFillTx/>
              <a:latin typeface="Arial" panose="020B0604020202020204" pitchFamily="34" charset="0"/>
              <a:ea typeface="+mn-ea"/>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Segnaposto immagine diapositiva 1">
            <a:extLst>
              <a:ext uri="{FF2B5EF4-FFF2-40B4-BE49-F238E27FC236}">
                <a16:creationId xmlns:a16="http://schemas.microsoft.com/office/drawing/2014/main" id="{74F5A02C-6E52-4644-8ACA-20D9ECA811DE}"/>
              </a:ext>
            </a:extLst>
          </p:cNvPr>
          <p:cNvSpPr>
            <a:spLocks noGrp="1" noRot="1" noChangeAspect="1" noTextEdit="1"/>
          </p:cNvSpPr>
          <p:nvPr>
            <p:ph type="sldImg"/>
          </p:nvPr>
        </p:nvSpPr>
        <p:spPr>
          <a:ln/>
        </p:spPr>
      </p:sp>
      <p:sp>
        <p:nvSpPr>
          <p:cNvPr id="86019" name="Segnaposto note 2">
            <a:extLst>
              <a:ext uri="{FF2B5EF4-FFF2-40B4-BE49-F238E27FC236}">
                <a16:creationId xmlns:a16="http://schemas.microsoft.com/office/drawing/2014/main" id="{BC43FAE5-6245-448C-BBCA-298C5AF13367}"/>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it-IT" altLang="it-IT"/>
          </a:p>
        </p:txBody>
      </p:sp>
      <p:sp>
        <p:nvSpPr>
          <p:cNvPr id="86020" name="Segnaposto numero diapositiva 3">
            <a:extLst>
              <a:ext uri="{FF2B5EF4-FFF2-40B4-BE49-F238E27FC236}">
                <a16:creationId xmlns:a16="http://schemas.microsoft.com/office/drawing/2014/main" id="{DBEAA87C-3E0A-41AD-BE8C-3E66EBA3B0C4}"/>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defRPr>
            </a:lvl1pPr>
            <a:lvl2pPr marL="742950" indent="-285750" eaLnBrk="0" hangingPunct="0">
              <a:defRPr sz="2400">
                <a:solidFill>
                  <a:schemeClr val="tx1"/>
                </a:solidFill>
                <a:latin typeface="Arial" panose="020B0604020202020204" pitchFamily="34" charset="0"/>
              </a:defRPr>
            </a:lvl2pPr>
            <a:lvl3pPr marL="1143000" indent="-228600" eaLnBrk="0" hangingPunct="0">
              <a:defRPr sz="2400">
                <a:solidFill>
                  <a:schemeClr val="tx1"/>
                </a:solidFill>
                <a:latin typeface="Arial" panose="020B0604020202020204" pitchFamily="34" charset="0"/>
              </a:defRPr>
            </a:lvl3pPr>
            <a:lvl4pPr marL="1600200" indent="-228600" eaLnBrk="0" hangingPunct="0">
              <a:defRPr sz="2400">
                <a:solidFill>
                  <a:schemeClr val="tx1"/>
                </a:solidFill>
                <a:latin typeface="Arial" panose="020B0604020202020204" pitchFamily="34" charset="0"/>
              </a:defRPr>
            </a:lvl4pPr>
            <a:lvl5pPr marL="2057400" indent="-228600" eaLnBrk="0" hangingPunct="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2067564A-D51F-439B-865E-423EC10CD8D4}" type="slidenum">
              <a:rPr kumimoji="0" lang="it-IT" altLang="it-IT" sz="1200" b="0" i="0" u="none" strike="noStrike" kern="1200" cap="none" spc="0" normalizeH="0" baseline="0" noProof="0" smtClean="0">
                <a:ln>
                  <a:noFill/>
                </a:ln>
                <a:solidFill>
                  <a:srgbClr val="000000"/>
                </a:solidFill>
                <a:effectLst/>
                <a:uLnTx/>
                <a:uFillTx/>
                <a:latin typeface="Times" panose="02020603050405020304" pitchFamily="18"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111</a:t>
            </a:fld>
            <a:endParaRPr kumimoji="0" lang="it-IT" altLang="it-IT" sz="1200" b="0" i="0" u="none" strike="noStrike" kern="1200" cap="none" spc="0" normalizeH="0" baseline="0" noProof="0">
              <a:ln>
                <a:noFill/>
              </a:ln>
              <a:solidFill>
                <a:srgbClr val="000000"/>
              </a:solidFill>
              <a:effectLst/>
              <a:uLnTx/>
              <a:uFillTx/>
              <a:latin typeface="Times" panose="02020603050405020304" pitchFamily="18" charset="0"/>
              <a:ea typeface="+mn-ea"/>
              <a:cs typeface="+mn-cs"/>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Segnaposto immagine diapositiva 1">
            <a:extLst>
              <a:ext uri="{FF2B5EF4-FFF2-40B4-BE49-F238E27FC236}">
                <a16:creationId xmlns:a16="http://schemas.microsoft.com/office/drawing/2014/main" id="{7E57D3F6-8DD1-4540-9252-EDF6961FFB28}"/>
              </a:ext>
            </a:extLst>
          </p:cNvPr>
          <p:cNvSpPr>
            <a:spLocks noGrp="1" noRot="1" noChangeAspect="1" noTextEdit="1"/>
          </p:cNvSpPr>
          <p:nvPr>
            <p:ph type="sldImg"/>
          </p:nvPr>
        </p:nvSpPr>
        <p:spPr>
          <a:ln/>
        </p:spPr>
      </p:sp>
      <p:sp>
        <p:nvSpPr>
          <p:cNvPr id="87043" name="Segnaposto note 2">
            <a:extLst>
              <a:ext uri="{FF2B5EF4-FFF2-40B4-BE49-F238E27FC236}">
                <a16:creationId xmlns:a16="http://schemas.microsoft.com/office/drawing/2014/main" id="{5EF1B893-4D1A-4AAD-9113-ECD162EC0579}"/>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it-IT" altLang="it-IT"/>
          </a:p>
        </p:txBody>
      </p:sp>
      <p:sp>
        <p:nvSpPr>
          <p:cNvPr id="87044" name="Segnaposto numero diapositiva 3">
            <a:extLst>
              <a:ext uri="{FF2B5EF4-FFF2-40B4-BE49-F238E27FC236}">
                <a16:creationId xmlns:a16="http://schemas.microsoft.com/office/drawing/2014/main" id="{70ECFC7E-DF50-463B-9F01-93B642D40267}"/>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defRPr>
            </a:lvl1pPr>
            <a:lvl2pPr marL="742950" indent="-285750" eaLnBrk="0" hangingPunct="0">
              <a:defRPr sz="2400">
                <a:solidFill>
                  <a:schemeClr val="tx1"/>
                </a:solidFill>
                <a:latin typeface="Arial" panose="020B0604020202020204" pitchFamily="34" charset="0"/>
              </a:defRPr>
            </a:lvl2pPr>
            <a:lvl3pPr marL="1143000" indent="-228600" eaLnBrk="0" hangingPunct="0">
              <a:defRPr sz="2400">
                <a:solidFill>
                  <a:schemeClr val="tx1"/>
                </a:solidFill>
                <a:latin typeface="Arial" panose="020B0604020202020204" pitchFamily="34" charset="0"/>
              </a:defRPr>
            </a:lvl3pPr>
            <a:lvl4pPr marL="1600200" indent="-228600" eaLnBrk="0" hangingPunct="0">
              <a:defRPr sz="2400">
                <a:solidFill>
                  <a:schemeClr val="tx1"/>
                </a:solidFill>
                <a:latin typeface="Arial" panose="020B0604020202020204" pitchFamily="34" charset="0"/>
              </a:defRPr>
            </a:lvl4pPr>
            <a:lvl5pPr marL="2057400" indent="-228600" eaLnBrk="0" hangingPunct="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8B383938-7C0E-4AB9-94AB-06C762913ECD}" type="slidenum">
              <a:rPr kumimoji="0" lang="it-IT" altLang="it-IT" sz="1200" b="0" i="0" u="none" strike="noStrike" kern="1200" cap="none" spc="0" normalizeH="0" baseline="0" noProof="0" smtClean="0">
                <a:ln>
                  <a:noFill/>
                </a:ln>
                <a:solidFill>
                  <a:srgbClr val="000000"/>
                </a:solidFill>
                <a:effectLst/>
                <a:uLnTx/>
                <a:uFillTx/>
                <a:latin typeface="Times" panose="02020603050405020304" pitchFamily="18"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112</a:t>
            </a:fld>
            <a:endParaRPr kumimoji="0" lang="it-IT" altLang="it-IT" sz="1200" b="0" i="0" u="none" strike="noStrike" kern="1200" cap="none" spc="0" normalizeH="0" baseline="0" noProof="0">
              <a:ln>
                <a:noFill/>
              </a:ln>
              <a:solidFill>
                <a:srgbClr val="000000"/>
              </a:solidFill>
              <a:effectLst/>
              <a:uLnTx/>
              <a:uFillTx/>
              <a:latin typeface="Times" panose="02020603050405020304" pitchFamily="18" charset="0"/>
              <a:ea typeface="+mn-ea"/>
              <a:cs typeface="+mn-cs"/>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Segnaposto immagine diapositiva 1">
            <a:extLst>
              <a:ext uri="{FF2B5EF4-FFF2-40B4-BE49-F238E27FC236}">
                <a16:creationId xmlns:a16="http://schemas.microsoft.com/office/drawing/2014/main" id="{9E247C70-65AB-4752-ACEF-503006044B4B}"/>
              </a:ext>
            </a:extLst>
          </p:cNvPr>
          <p:cNvSpPr>
            <a:spLocks noGrp="1" noRot="1" noChangeAspect="1" noTextEdit="1"/>
          </p:cNvSpPr>
          <p:nvPr>
            <p:ph type="sldImg"/>
          </p:nvPr>
        </p:nvSpPr>
        <p:spPr>
          <a:ln/>
        </p:spPr>
      </p:sp>
      <p:sp>
        <p:nvSpPr>
          <p:cNvPr id="88067" name="Segnaposto note 2">
            <a:extLst>
              <a:ext uri="{FF2B5EF4-FFF2-40B4-BE49-F238E27FC236}">
                <a16:creationId xmlns:a16="http://schemas.microsoft.com/office/drawing/2014/main" id="{FD7F0479-152F-4BC2-AA60-BA756681F4B3}"/>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it-IT" altLang="it-IT"/>
          </a:p>
        </p:txBody>
      </p:sp>
      <p:sp>
        <p:nvSpPr>
          <p:cNvPr id="88068" name="Segnaposto numero diapositiva 3">
            <a:extLst>
              <a:ext uri="{FF2B5EF4-FFF2-40B4-BE49-F238E27FC236}">
                <a16:creationId xmlns:a16="http://schemas.microsoft.com/office/drawing/2014/main" id="{1FB1B4AC-21B8-46DC-9989-5714D1427CAB}"/>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defRPr>
            </a:lvl1pPr>
            <a:lvl2pPr marL="742950" indent="-285750" eaLnBrk="0" hangingPunct="0">
              <a:defRPr sz="2400">
                <a:solidFill>
                  <a:schemeClr val="tx1"/>
                </a:solidFill>
                <a:latin typeface="Arial" panose="020B0604020202020204" pitchFamily="34" charset="0"/>
              </a:defRPr>
            </a:lvl2pPr>
            <a:lvl3pPr marL="1143000" indent="-228600" eaLnBrk="0" hangingPunct="0">
              <a:defRPr sz="2400">
                <a:solidFill>
                  <a:schemeClr val="tx1"/>
                </a:solidFill>
                <a:latin typeface="Arial" panose="020B0604020202020204" pitchFamily="34" charset="0"/>
              </a:defRPr>
            </a:lvl3pPr>
            <a:lvl4pPr marL="1600200" indent="-228600" eaLnBrk="0" hangingPunct="0">
              <a:defRPr sz="2400">
                <a:solidFill>
                  <a:schemeClr val="tx1"/>
                </a:solidFill>
                <a:latin typeface="Arial" panose="020B0604020202020204" pitchFamily="34" charset="0"/>
              </a:defRPr>
            </a:lvl4pPr>
            <a:lvl5pPr marL="2057400" indent="-228600" eaLnBrk="0" hangingPunct="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360E5C61-6DEB-4FB6-9D2E-D8DDF59A368E}" type="slidenum">
              <a:rPr kumimoji="0" lang="it-IT" altLang="it-IT" sz="1200" b="0" i="0" u="none" strike="noStrike" kern="1200" cap="none" spc="0" normalizeH="0" baseline="0" noProof="0" smtClean="0">
                <a:ln>
                  <a:noFill/>
                </a:ln>
                <a:solidFill>
                  <a:srgbClr val="000000"/>
                </a:solidFill>
                <a:effectLst/>
                <a:uLnTx/>
                <a:uFillTx/>
                <a:latin typeface="Times" panose="02020603050405020304" pitchFamily="18"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113</a:t>
            </a:fld>
            <a:endParaRPr kumimoji="0" lang="it-IT" altLang="it-IT" sz="1200" b="0" i="0" u="none" strike="noStrike" kern="1200" cap="none" spc="0" normalizeH="0" baseline="0" noProof="0">
              <a:ln>
                <a:noFill/>
              </a:ln>
              <a:solidFill>
                <a:srgbClr val="000000"/>
              </a:solidFill>
              <a:effectLst/>
              <a:uLnTx/>
              <a:uFillTx/>
              <a:latin typeface="Times" panose="02020603050405020304" pitchFamily="18" charset="0"/>
              <a:ea typeface="+mn-ea"/>
              <a:cs typeface="+mn-cs"/>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Segnaposto immagine diapositiva 1">
            <a:extLst>
              <a:ext uri="{FF2B5EF4-FFF2-40B4-BE49-F238E27FC236}">
                <a16:creationId xmlns:a16="http://schemas.microsoft.com/office/drawing/2014/main" id="{5E7C7FA2-F514-4784-8353-3A9408E0523D}"/>
              </a:ext>
            </a:extLst>
          </p:cNvPr>
          <p:cNvSpPr>
            <a:spLocks noGrp="1" noRot="1" noChangeAspect="1" noTextEdit="1"/>
          </p:cNvSpPr>
          <p:nvPr>
            <p:ph type="sldImg"/>
          </p:nvPr>
        </p:nvSpPr>
        <p:spPr>
          <a:ln/>
        </p:spPr>
      </p:sp>
      <p:sp>
        <p:nvSpPr>
          <p:cNvPr id="89091" name="Segnaposto note 2">
            <a:extLst>
              <a:ext uri="{FF2B5EF4-FFF2-40B4-BE49-F238E27FC236}">
                <a16:creationId xmlns:a16="http://schemas.microsoft.com/office/drawing/2014/main" id="{59CE5B19-80D2-4942-956B-98024B945F48}"/>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it-IT" altLang="it-IT"/>
          </a:p>
        </p:txBody>
      </p:sp>
      <p:sp>
        <p:nvSpPr>
          <p:cNvPr id="89092" name="Segnaposto numero diapositiva 3">
            <a:extLst>
              <a:ext uri="{FF2B5EF4-FFF2-40B4-BE49-F238E27FC236}">
                <a16:creationId xmlns:a16="http://schemas.microsoft.com/office/drawing/2014/main" id="{5669BD90-5E05-4820-927C-333ED4112EBB}"/>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defRPr>
            </a:lvl1pPr>
            <a:lvl2pPr marL="742950" indent="-285750" eaLnBrk="0" hangingPunct="0">
              <a:defRPr sz="2400">
                <a:solidFill>
                  <a:schemeClr val="tx1"/>
                </a:solidFill>
                <a:latin typeface="Arial" panose="020B0604020202020204" pitchFamily="34" charset="0"/>
              </a:defRPr>
            </a:lvl2pPr>
            <a:lvl3pPr marL="1143000" indent="-228600" eaLnBrk="0" hangingPunct="0">
              <a:defRPr sz="2400">
                <a:solidFill>
                  <a:schemeClr val="tx1"/>
                </a:solidFill>
                <a:latin typeface="Arial" panose="020B0604020202020204" pitchFamily="34" charset="0"/>
              </a:defRPr>
            </a:lvl3pPr>
            <a:lvl4pPr marL="1600200" indent="-228600" eaLnBrk="0" hangingPunct="0">
              <a:defRPr sz="2400">
                <a:solidFill>
                  <a:schemeClr val="tx1"/>
                </a:solidFill>
                <a:latin typeface="Arial" panose="020B0604020202020204" pitchFamily="34" charset="0"/>
              </a:defRPr>
            </a:lvl4pPr>
            <a:lvl5pPr marL="2057400" indent="-228600" eaLnBrk="0" hangingPunct="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69FAB5DF-75BF-4355-925D-590D8C78A3AF}" type="slidenum">
              <a:rPr kumimoji="0" lang="it-IT" altLang="it-IT" sz="1200" b="0" i="0" u="none" strike="noStrike" kern="1200" cap="none" spc="0" normalizeH="0" baseline="0" noProof="0" smtClean="0">
                <a:ln>
                  <a:noFill/>
                </a:ln>
                <a:solidFill>
                  <a:srgbClr val="000000"/>
                </a:solidFill>
                <a:effectLst/>
                <a:uLnTx/>
                <a:uFillTx/>
                <a:latin typeface="Times" panose="02020603050405020304" pitchFamily="18"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114</a:t>
            </a:fld>
            <a:endParaRPr kumimoji="0" lang="it-IT" altLang="it-IT" sz="1200" b="0" i="0" u="none" strike="noStrike" kern="1200" cap="none" spc="0" normalizeH="0" baseline="0" noProof="0">
              <a:ln>
                <a:noFill/>
              </a:ln>
              <a:solidFill>
                <a:srgbClr val="000000"/>
              </a:solidFill>
              <a:effectLst/>
              <a:uLnTx/>
              <a:uFillTx/>
              <a:latin typeface="Times" panose="02020603050405020304" pitchFamily="18" charset="0"/>
              <a:ea typeface="+mn-ea"/>
              <a:cs typeface="+mn-cs"/>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Segnaposto immagine diapositiva 1">
            <a:extLst>
              <a:ext uri="{FF2B5EF4-FFF2-40B4-BE49-F238E27FC236}">
                <a16:creationId xmlns:a16="http://schemas.microsoft.com/office/drawing/2014/main" id="{E39C9C75-53FC-41C4-8A75-45FAC8501EC2}"/>
              </a:ext>
            </a:extLst>
          </p:cNvPr>
          <p:cNvSpPr>
            <a:spLocks noGrp="1" noRot="1" noChangeAspect="1" noTextEdit="1"/>
          </p:cNvSpPr>
          <p:nvPr>
            <p:ph type="sldImg"/>
          </p:nvPr>
        </p:nvSpPr>
        <p:spPr>
          <a:ln/>
        </p:spPr>
      </p:sp>
      <p:sp>
        <p:nvSpPr>
          <p:cNvPr id="90115" name="Segnaposto note 2">
            <a:extLst>
              <a:ext uri="{FF2B5EF4-FFF2-40B4-BE49-F238E27FC236}">
                <a16:creationId xmlns:a16="http://schemas.microsoft.com/office/drawing/2014/main" id="{E11B3FF1-A08A-4ADD-9D0B-5B52F1F1B487}"/>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it-IT" altLang="it-IT"/>
          </a:p>
        </p:txBody>
      </p:sp>
      <p:sp>
        <p:nvSpPr>
          <p:cNvPr id="90116" name="Segnaposto numero diapositiva 3">
            <a:extLst>
              <a:ext uri="{FF2B5EF4-FFF2-40B4-BE49-F238E27FC236}">
                <a16:creationId xmlns:a16="http://schemas.microsoft.com/office/drawing/2014/main" id="{DF0AD90A-AADD-4F01-8CF7-C52877E1F0F9}"/>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defRPr>
            </a:lvl1pPr>
            <a:lvl2pPr marL="742950" indent="-285750" eaLnBrk="0" hangingPunct="0">
              <a:defRPr sz="2400">
                <a:solidFill>
                  <a:schemeClr val="tx1"/>
                </a:solidFill>
                <a:latin typeface="Arial" panose="020B0604020202020204" pitchFamily="34" charset="0"/>
              </a:defRPr>
            </a:lvl2pPr>
            <a:lvl3pPr marL="1143000" indent="-228600" eaLnBrk="0" hangingPunct="0">
              <a:defRPr sz="2400">
                <a:solidFill>
                  <a:schemeClr val="tx1"/>
                </a:solidFill>
                <a:latin typeface="Arial" panose="020B0604020202020204" pitchFamily="34" charset="0"/>
              </a:defRPr>
            </a:lvl3pPr>
            <a:lvl4pPr marL="1600200" indent="-228600" eaLnBrk="0" hangingPunct="0">
              <a:defRPr sz="2400">
                <a:solidFill>
                  <a:schemeClr val="tx1"/>
                </a:solidFill>
                <a:latin typeface="Arial" panose="020B0604020202020204" pitchFamily="34" charset="0"/>
              </a:defRPr>
            </a:lvl4pPr>
            <a:lvl5pPr marL="2057400" indent="-228600" eaLnBrk="0" hangingPunct="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3F520E70-BB76-4A4C-BCBB-23FB635C62B9}" type="slidenum">
              <a:rPr kumimoji="0" lang="it-IT" altLang="it-IT" sz="1200" b="0" i="0" u="none" strike="noStrike" kern="1200" cap="none" spc="0" normalizeH="0" baseline="0" noProof="0" smtClean="0">
                <a:ln>
                  <a:noFill/>
                </a:ln>
                <a:solidFill>
                  <a:srgbClr val="000000"/>
                </a:solidFill>
                <a:effectLst/>
                <a:uLnTx/>
                <a:uFillTx/>
                <a:latin typeface="Times" panose="02020603050405020304" pitchFamily="18"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115</a:t>
            </a:fld>
            <a:endParaRPr kumimoji="0" lang="it-IT" altLang="it-IT" sz="1200" b="0" i="0" u="none" strike="noStrike" kern="1200" cap="none" spc="0" normalizeH="0" baseline="0" noProof="0">
              <a:ln>
                <a:noFill/>
              </a:ln>
              <a:solidFill>
                <a:srgbClr val="000000"/>
              </a:solidFill>
              <a:effectLst/>
              <a:uLnTx/>
              <a:uFillTx/>
              <a:latin typeface="Times" panose="02020603050405020304" pitchFamily="18" charset="0"/>
              <a:ea typeface="+mn-ea"/>
              <a:cs typeface="+mn-cs"/>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Segnaposto immagine diapositiva 1">
            <a:extLst>
              <a:ext uri="{FF2B5EF4-FFF2-40B4-BE49-F238E27FC236}">
                <a16:creationId xmlns:a16="http://schemas.microsoft.com/office/drawing/2014/main" id="{82A3CE28-8EF9-4631-A6E7-E356488D631A}"/>
              </a:ext>
            </a:extLst>
          </p:cNvPr>
          <p:cNvSpPr>
            <a:spLocks noGrp="1" noRot="1" noChangeAspect="1" noTextEdit="1"/>
          </p:cNvSpPr>
          <p:nvPr>
            <p:ph type="sldImg"/>
          </p:nvPr>
        </p:nvSpPr>
        <p:spPr>
          <a:ln/>
        </p:spPr>
      </p:sp>
      <p:sp>
        <p:nvSpPr>
          <p:cNvPr id="91139" name="Segnaposto note 2">
            <a:extLst>
              <a:ext uri="{FF2B5EF4-FFF2-40B4-BE49-F238E27FC236}">
                <a16:creationId xmlns:a16="http://schemas.microsoft.com/office/drawing/2014/main" id="{7F42335B-A023-4E39-AEFE-788CBC43920A}"/>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it-IT" altLang="it-IT"/>
          </a:p>
        </p:txBody>
      </p:sp>
      <p:sp>
        <p:nvSpPr>
          <p:cNvPr id="91140" name="Segnaposto numero diapositiva 3">
            <a:extLst>
              <a:ext uri="{FF2B5EF4-FFF2-40B4-BE49-F238E27FC236}">
                <a16:creationId xmlns:a16="http://schemas.microsoft.com/office/drawing/2014/main" id="{C95501E9-C78B-48C0-85F7-5CC5B2A05289}"/>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defRPr>
            </a:lvl1pPr>
            <a:lvl2pPr marL="742950" indent="-285750" eaLnBrk="0" hangingPunct="0">
              <a:defRPr sz="2400">
                <a:solidFill>
                  <a:schemeClr val="tx1"/>
                </a:solidFill>
                <a:latin typeface="Arial" panose="020B0604020202020204" pitchFamily="34" charset="0"/>
              </a:defRPr>
            </a:lvl2pPr>
            <a:lvl3pPr marL="1143000" indent="-228600" eaLnBrk="0" hangingPunct="0">
              <a:defRPr sz="2400">
                <a:solidFill>
                  <a:schemeClr val="tx1"/>
                </a:solidFill>
                <a:latin typeface="Arial" panose="020B0604020202020204" pitchFamily="34" charset="0"/>
              </a:defRPr>
            </a:lvl3pPr>
            <a:lvl4pPr marL="1600200" indent="-228600" eaLnBrk="0" hangingPunct="0">
              <a:defRPr sz="2400">
                <a:solidFill>
                  <a:schemeClr val="tx1"/>
                </a:solidFill>
                <a:latin typeface="Arial" panose="020B0604020202020204" pitchFamily="34" charset="0"/>
              </a:defRPr>
            </a:lvl4pPr>
            <a:lvl5pPr marL="2057400" indent="-228600" eaLnBrk="0" hangingPunct="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1FCB0862-3916-456B-ADA6-8C43B1145A37}" type="slidenum">
              <a:rPr kumimoji="0" lang="it-IT" altLang="it-IT" sz="1200" b="0" i="0" u="none" strike="noStrike" kern="1200" cap="none" spc="0" normalizeH="0" baseline="0" noProof="0" smtClean="0">
                <a:ln>
                  <a:noFill/>
                </a:ln>
                <a:solidFill>
                  <a:srgbClr val="000000"/>
                </a:solidFill>
                <a:effectLst/>
                <a:uLnTx/>
                <a:uFillTx/>
                <a:latin typeface="Times" panose="02020603050405020304" pitchFamily="18"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116</a:t>
            </a:fld>
            <a:endParaRPr kumimoji="0" lang="it-IT" altLang="it-IT" sz="1200" b="0" i="0" u="none" strike="noStrike" kern="1200" cap="none" spc="0" normalizeH="0" baseline="0" noProof="0">
              <a:ln>
                <a:noFill/>
              </a:ln>
              <a:solidFill>
                <a:srgbClr val="000000"/>
              </a:solidFill>
              <a:effectLst/>
              <a:uLnTx/>
              <a:uFillTx/>
              <a:latin typeface="Times" panose="02020603050405020304" pitchFamily="18" charset="0"/>
              <a:ea typeface="+mn-ea"/>
              <a:cs typeface="+mn-cs"/>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Segnaposto immagine diapositiva 1">
            <a:extLst>
              <a:ext uri="{FF2B5EF4-FFF2-40B4-BE49-F238E27FC236}">
                <a16:creationId xmlns:a16="http://schemas.microsoft.com/office/drawing/2014/main" id="{62055703-5937-45FC-A399-DDCD5B70F53D}"/>
              </a:ext>
            </a:extLst>
          </p:cNvPr>
          <p:cNvSpPr>
            <a:spLocks noGrp="1" noRot="1" noChangeAspect="1" noTextEdit="1"/>
          </p:cNvSpPr>
          <p:nvPr>
            <p:ph type="sldImg"/>
          </p:nvPr>
        </p:nvSpPr>
        <p:spPr>
          <a:ln/>
        </p:spPr>
      </p:sp>
      <p:sp>
        <p:nvSpPr>
          <p:cNvPr id="92163" name="Segnaposto note 2">
            <a:extLst>
              <a:ext uri="{FF2B5EF4-FFF2-40B4-BE49-F238E27FC236}">
                <a16:creationId xmlns:a16="http://schemas.microsoft.com/office/drawing/2014/main" id="{9ACB2414-8BE2-4E71-A775-58588AF5F747}"/>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it-IT" altLang="it-IT"/>
          </a:p>
        </p:txBody>
      </p:sp>
      <p:sp>
        <p:nvSpPr>
          <p:cNvPr id="92164" name="Segnaposto numero diapositiva 3">
            <a:extLst>
              <a:ext uri="{FF2B5EF4-FFF2-40B4-BE49-F238E27FC236}">
                <a16:creationId xmlns:a16="http://schemas.microsoft.com/office/drawing/2014/main" id="{25F66411-C84D-4AA7-894F-33941B5D1D3C}"/>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defRPr>
            </a:lvl1pPr>
            <a:lvl2pPr marL="742950" indent="-285750" eaLnBrk="0" hangingPunct="0">
              <a:defRPr sz="2400">
                <a:solidFill>
                  <a:schemeClr val="tx1"/>
                </a:solidFill>
                <a:latin typeface="Arial" panose="020B0604020202020204" pitchFamily="34" charset="0"/>
              </a:defRPr>
            </a:lvl2pPr>
            <a:lvl3pPr marL="1143000" indent="-228600" eaLnBrk="0" hangingPunct="0">
              <a:defRPr sz="2400">
                <a:solidFill>
                  <a:schemeClr val="tx1"/>
                </a:solidFill>
                <a:latin typeface="Arial" panose="020B0604020202020204" pitchFamily="34" charset="0"/>
              </a:defRPr>
            </a:lvl3pPr>
            <a:lvl4pPr marL="1600200" indent="-228600" eaLnBrk="0" hangingPunct="0">
              <a:defRPr sz="2400">
                <a:solidFill>
                  <a:schemeClr val="tx1"/>
                </a:solidFill>
                <a:latin typeface="Arial" panose="020B0604020202020204" pitchFamily="34" charset="0"/>
              </a:defRPr>
            </a:lvl4pPr>
            <a:lvl5pPr marL="2057400" indent="-228600" eaLnBrk="0" hangingPunct="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D457615A-9092-4062-A334-5E16CE56F878}" type="slidenum">
              <a:rPr kumimoji="0" lang="it-IT" altLang="it-IT" sz="1200" b="0" i="0" u="none" strike="noStrike" kern="1200" cap="none" spc="0" normalizeH="0" baseline="0" noProof="0" smtClean="0">
                <a:ln>
                  <a:noFill/>
                </a:ln>
                <a:solidFill>
                  <a:srgbClr val="000000"/>
                </a:solidFill>
                <a:effectLst/>
                <a:uLnTx/>
                <a:uFillTx/>
                <a:latin typeface="Times" panose="02020603050405020304" pitchFamily="18"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117</a:t>
            </a:fld>
            <a:endParaRPr kumimoji="0" lang="it-IT" altLang="it-IT" sz="1200" b="0" i="0" u="none" strike="noStrike" kern="1200" cap="none" spc="0" normalizeH="0" baseline="0" noProof="0">
              <a:ln>
                <a:noFill/>
              </a:ln>
              <a:solidFill>
                <a:srgbClr val="000000"/>
              </a:solidFill>
              <a:effectLst/>
              <a:uLnTx/>
              <a:uFillTx/>
              <a:latin typeface="Times" panose="02020603050405020304" pitchFamily="18" charset="0"/>
              <a:ea typeface="+mn-ea"/>
              <a:cs typeface="+mn-cs"/>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Segnaposto immagine diapositiva 1">
            <a:extLst>
              <a:ext uri="{FF2B5EF4-FFF2-40B4-BE49-F238E27FC236}">
                <a16:creationId xmlns:a16="http://schemas.microsoft.com/office/drawing/2014/main" id="{1108AA8C-90E2-47EA-ABF9-B29261400621}"/>
              </a:ext>
            </a:extLst>
          </p:cNvPr>
          <p:cNvSpPr>
            <a:spLocks noGrp="1" noRot="1" noChangeAspect="1" noTextEdit="1"/>
          </p:cNvSpPr>
          <p:nvPr>
            <p:ph type="sldImg"/>
          </p:nvPr>
        </p:nvSpPr>
        <p:spPr>
          <a:ln/>
        </p:spPr>
      </p:sp>
      <p:sp>
        <p:nvSpPr>
          <p:cNvPr id="93187" name="Segnaposto note 2">
            <a:extLst>
              <a:ext uri="{FF2B5EF4-FFF2-40B4-BE49-F238E27FC236}">
                <a16:creationId xmlns:a16="http://schemas.microsoft.com/office/drawing/2014/main" id="{6DB0E547-2E09-4B0F-94B8-4A2E81A63A9B}"/>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it-IT" altLang="it-IT"/>
          </a:p>
        </p:txBody>
      </p:sp>
      <p:sp>
        <p:nvSpPr>
          <p:cNvPr id="93188" name="Segnaposto numero diapositiva 3">
            <a:extLst>
              <a:ext uri="{FF2B5EF4-FFF2-40B4-BE49-F238E27FC236}">
                <a16:creationId xmlns:a16="http://schemas.microsoft.com/office/drawing/2014/main" id="{182326FF-6759-49B5-AC39-8A742921185F}"/>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defRPr>
            </a:lvl1pPr>
            <a:lvl2pPr marL="742950" indent="-285750" eaLnBrk="0" hangingPunct="0">
              <a:defRPr sz="2400">
                <a:solidFill>
                  <a:schemeClr val="tx1"/>
                </a:solidFill>
                <a:latin typeface="Arial" panose="020B0604020202020204" pitchFamily="34" charset="0"/>
              </a:defRPr>
            </a:lvl2pPr>
            <a:lvl3pPr marL="1143000" indent="-228600" eaLnBrk="0" hangingPunct="0">
              <a:defRPr sz="2400">
                <a:solidFill>
                  <a:schemeClr val="tx1"/>
                </a:solidFill>
                <a:latin typeface="Arial" panose="020B0604020202020204" pitchFamily="34" charset="0"/>
              </a:defRPr>
            </a:lvl3pPr>
            <a:lvl4pPr marL="1600200" indent="-228600" eaLnBrk="0" hangingPunct="0">
              <a:defRPr sz="2400">
                <a:solidFill>
                  <a:schemeClr val="tx1"/>
                </a:solidFill>
                <a:latin typeface="Arial" panose="020B0604020202020204" pitchFamily="34" charset="0"/>
              </a:defRPr>
            </a:lvl4pPr>
            <a:lvl5pPr marL="2057400" indent="-228600" eaLnBrk="0" hangingPunct="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71618D25-5BCB-46C0-8B34-D731C884DB96}" type="slidenum">
              <a:rPr kumimoji="0" lang="it-IT" altLang="it-IT" sz="1200" b="0" i="0" u="none" strike="noStrike" kern="1200" cap="none" spc="0" normalizeH="0" baseline="0" noProof="0" smtClean="0">
                <a:ln>
                  <a:noFill/>
                </a:ln>
                <a:solidFill>
                  <a:srgbClr val="000000"/>
                </a:solidFill>
                <a:effectLst/>
                <a:uLnTx/>
                <a:uFillTx/>
                <a:latin typeface="Times" panose="02020603050405020304" pitchFamily="18"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118</a:t>
            </a:fld>
            <a:endParaRPr kumimoji="0" lang="it-IT" altLang="it-IT" sz="1200" b="0" i="0" u="none" strike="noStrike" kern="1200" cap="none" spc="0" normalizeH="0" baseline="0" noProof="0">
              <a:ln>
                <a:noFill/>
              </a:ln>
              <a:solidFill>
                <a:srgbClr val="000000"/>
              </a:solidFill>
              <a:effectLst/>
              <a:uLnTx/>
              <a:uFillTx/>
              <a:latin typeface="Times" panose="02020603050405020304" pitchFamily="18" charset="0"/>
              <a:ea typeface="+mn-ea"/>
              <a:cs typeface="+mn-cs"/>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Segnaposto immagine diapositiva 1">
            <a:extLst>
              <a:ext uri="{FF2B5EF4-FFF2-40B4-BE49-F238E27FC236}">
                <a16:creationId xmlns:a16="http://schemas.microsoft.com/office/drawing/2014/main" id="{D175E9DB-CF30-4CA2-896E-BEE85A6371C1}"/>
              </a:ext>
            </a:extLst>
          </p:cNvPr>
          <p:cNvSpPr>
            <a:spLocks noGrp="1" noRot="1" noChangeAspect="1" noTextEdit="1"/>
          </p:cNvSpPr>
          <p:nvPr>
            <p:ph type="sldImg"/>
          </p:nvPr>
        </p:nvSpPr>
        <p:spPr>
          <a:ln/>
        </p:spPr>
      </p:sp>
      <p:sp>
        <p:nvSpPr>
          <p:cNvPr id="94211" name="Segnaposto note 2">
            <a:extLst>
              <a:ext uri="{FF2B5EF4-FFF2-40B4-BE49-F238E27FC236}">
                <a16:creationId xmlns:a16="http://schemas.microsoft.com/office/drawing/2014/main" id="{FF9498E4-8D18-442E-9CB8-F1245DF0FB2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it-IT" altLang="it-IT"/>
          </a:p>
        </p:txBody>
      </p:sp>
      <p:sp>
        <p:nvSpPr>
          <p:cNvPr id="94212" name="Segnaposto numero diapositiva 3">
            <a:extLst>
              <a:ext uri="{FF2B5EF4-FFF2-40B4-BE49-F238E27FC236}">
                <a16:creationId xmlns:a16="http://schemas.microsoft.com/office/drawing/2014/main" id="{0A3110F0-F938-446D-B71E-03DD8C436894}"/>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defRPr>
            </a:lvl1pPr>
            <a:lvl2pPr marL="742950" indent="-285750" eaLnBrk="0" hangingPunct="0">
              <a:defRPr sz="2400">
                <a:solidFill>
                  <a:schemeClr val="tx1"/>
                </a:solidFill>
                <a:latin typeface="Arial" panose="020B0604020202020204" pitchFamily="34" charset="0"/>
              </a:defRPr>
            </a:lvl2pPr>
            <a:lvl3pPr marL="1143000" indent="-228600" eaLnBrk="0" hangingPunct="0">
              <a:defRPr sz="2400">
                <a:solidFill>
                  <a:schemeClr val="tx1"/>
                </a:solidFill>
                <a:latin typeface="Arial" panose="020B0604020202020204" pitchFamily="34" charset="0"/>
              </a:defRPr>
            </a:lvl3pPr>
            <a:lvl4pPr marL="1600200" indent="-228600" eaLnBrk="0" hangingPunct="0">
              <a:defRPr sz="2400">
                <a:solidFill>
                  <a:schemeClr val="tx1"/>
                </a:solidFill>
                <a:latin typeface="Arial" panose="020B0604020202020204" pitchFamily="34" charset="0"/>
              </a:defRPr>
            </a:lvl4pPr>
            <a:lvl5pPr marL="2057400" indent="-228600" eaLnBrk="0" hangingPunct="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4363FCF9-8279-40CF-B1D0-0DBCE247FCAA}" type="slidenum">
              <a:rPr kumimoji="0" lang="it-IT" altLang="it-IT" sz="1200" b="0" i="0" u="none" strike="noStrike" kern="1200" cap="none" spc="0" normalizeH="0" baseline="0" noProof="0" smtClean="0">
                <a:ln>
                  <a:noFill/>
                </a:ln>
                <a:solidFill>
                  <a:srgbClr val="000000"/>
                </a:solidFill>
                <a:effectLst/>
                <a:uLnTx/>
                <a:uFillTx/>
                <a:latin typeface="Times" panose="02020603050405020304" pitchFamily="18"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119</a:t>
            </a:fld>
            <a:endParaRPr kumimoji="0" lang="it-IT" altLang="it-IT" sz="1200" b="0" i="0" u="none" strike="noStrike" kern="1200" cap="none" spc="0" normalizeH="0" baseline="0" noProof="0">
              <a:ln>
                <a:noFill/>
              </a:ln>
              <a:solidFill>
                <a:srgbClr val="000000"/>
              </a:solidFill>
              <a:effectLst/>
              <a:uLnTx/>
              <a:uFillTx/>
              <a:latin typeface="Times" panose="02020603050405020304" pitchFamily="18" charset="0"/>
              <a:ea typeface="+mn-ea"/>
              <a:cs typeface="+mn-cs"/>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Segnaposto immagine diapositiva 1">
            <a:extLst>
              <a:ext uri="{FF2B5EF4-FFF2-40B4-BE49-F238E27FC236}">
                <a16:creationId xmlns:a16="http://schemas.microsoft.com/office/drawing/2014/main" id="{B6CD3FE8-5C69-4118-A7CB-F59E0DA7C1AD}"/>
              </a:ext>
            </a:extLst>
          </p:cNvPr>
          <p:cNvSpPr>
            <a:spLocks noGrp="1" noRot="1" noChangeAspect="1" noTextEdit="1"/>
          </p:cNvSpPr>
          <p:nvPr>
            <p:ph type="sldImg"/>
          </p:nvPr>
        </p:nvSpPr>
        <p:spPr>
          <a:ln/>
        </p:spPr>
      </p:sp>
      <p:sp>
        <p:nvSpPr>
          <p:cNvPr id="95235" name="Segnaposto note 2">
            <a:extLst>
              <a:ext uri="{FF2B5EF4-FFF2-40B4-BE49-F238E27FC236}">
                <a16:creationId xmlns:a16="http://schemas.microsoft.com/office/drawing/2014/main" id="{AEACE70E-6F60-4AFF-B422-9B5CFC60AFC0}"/>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it-IT" altLang="it-IT"/>
          </a:p>
        </p:txBody>
      </p:sp>
      <p:sp>
        <p:nvSpPr>
          <p:cNvPr id="95236" name="Segnaposto numero diapositiva 3">
            <a:extLst>
              <a:ext uri="{FF2B5EF4-FFF2-40B4-BE49-F238E27FC236}">
                <a16:creationId xmlns:a16="http://schemas.microsoft.com/office/drawing/2014/main" id="{AAD959D3-4BFB-4103-8AFA-7C925769AFE1}"/>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defRPr>
            </a:lvl1pPr>
            <a:lvl2pPr marL="742950" indent="-285750" eaLnBrk="0" hangingPunct="0">
              <a:defRPr sz="2400">
                <a:solidFill>
                  <a:schemeClr val="tx1"/>
                </a:solidFill>
                <a:latin typeface="Arial" panose="020B0604020202020204" pitchFamily="34" charset="0"/>
              </a:defRPr>
            </a:lvl2pPr>
            <a:lvl3pPr marL="1143000" indent="-228600" eaLnBrk="0" hangingPunct="0">
              <a:defRPr sz="2400">
                <a:solidFill>
                  <a:schemeClr val="tx1"/>
                </a:solidFill>
                <a:latin typeface="Arial" panose="020B0604020202020204" pitchFamily="34" charset="0"/>
              </a:defRPr>
            </a:lvl3pPr>
            <a:lvl4pPr marL="1600200" indent="-228600" eaLnBrk="0" hangingPunct="0">
              <a:defRPr sz="2400">
                <a:solidFill>
                  <a:schemeClr val="tx1"/>
                </a:solidFill>
                <a:latin typeface="Arial" panose="020B0604020202020204" pitchFamily="34" charset="0"/>
              </a:defRPr>
            </a:lvl4pPr>
            <a:lvl5pPr marL="2057400" indent="-228600" eaLnBrk="0" hangingPunct="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33E9FE86-72BD-4106-8144-2F50385DEE61}" type="slidenum">
              <a:rPr kumimoji="0" lang="it-IT" altLang="it-IT" sz="1200" b="0" i="0" u="none" strike="noStrike" kern="1200" cap="none" spc="0" normalizeH="0" baseline="0" noProof="0" smtClean="0">
                <a:ln>
                  <a:noFill/>
                </a:ln>
                <a:solidFill>
                  <a:srgbClr val="000000"/>
                </a:solidFill>
                <a:effectLst/>
                <a:uLnTx/>
                <a:uFillTx/>
                <a:latin typeface="Times" panose="02020603050405020304" pitchFamily="18"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120</a:t>
            </a:fld>
            <a:endParaRPr kumimoji="0" lang="it-IT" altLang="it-IT" sz="1200" b="0" i="0" u="none" strike="noStrike" kern="1200" cap="none" spc="0" normalizeH="0" baseline="0" noProof="0">
              <a:ln>
                <a:noFill/>
              </a:ln>
              <a:solidFill>
                <a:srgbClr val="000000"/>
              </a:solidFill>
              <a:effectLst/>
              <a:uLnTx/>
              <a:uFillTx/>
              <a:latin typeface="Times" panose="02020603050405020304" pitchFamily="18" charset="0"/>
              <a:ea typeface="+mn-ea"/>
              <a:cs typeface="+mn-c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p:cNvSpPr>
            <a:spLocks noGrp="1"/>
          </p:cNvSpPr>
          <p:nvPr>
            <p:ph type="ctrTitle"/>
          </p:nvPr>
        </p:nvSpPr>
        <p:spPr>
          <a:xfrm>
            <a:off x="685800" y="2130425"/>
            <a:ext cx="7772400" cy="1470025"/>
          </a:xfrm>
        </p:spPr>
        <p:txBody>
          <a:bodyPr/>
          <a:lstStyle/>
          <a:p>
            <a:r>
              <a:rPr lang="it-IT"/>
              <a:t>Fare clic per modificare lo stile del titolo</a:t>
            </a:r>
          </a:p>
        </p:txBody>
      </p:sp>
      <p:sp>
        <p:nvSpPr>
          <p:cNvPr id="3" name="Sottotitolo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it-IT"/>
              <a:t>Fare clic per modificare lo stile del sottotitolo dello schema</a:t>
            </a:r>
          </a:p>
        </p:txBody>
      </p:sp>
      <p:sp>
        <p:nvSpPr>
          <p:cNvPr id="4" name="Rectangle 6">
            <a:extLst>
              <a:ext uri="{FF2B5EF4-FFF2-40B4-BE49-F238E27FC236}">
                <a16:creationId xmlns:a16="http://schemas.microsoft.com/office/drawing/2014/main" id="{E3274A75-1FBC-4155-A222-6596CE45FD8D}"/>
              </a:ext>
            </a:extLst>
          </p:cNvPr>
          <p:cNvSpPr>
            <a:spLocks noGrp="1" noChangeArrowheads="1"/>
          </p:cNvSpPr>
          <p:nvPr>
            <p:ph type="sldNum" sz="quarter" idx="10"/>
          </p:nvPr>
        </p:nvSpPr>
        <p:spPr>
          <a:ln/>
        </p:spPr>
        <p:txBody>
          <a:bodyPr/>
          <a:lstStyle>
            <a:lvl1pPr>
              <a:defRPr/>
            </a:lvl1pPr>
          </a:lstStyle>
          <a:p>
            <a:pPr>
              <a:defRPr/>
            </a:pPr>
            <a:fld id="{D579A217-BE8A-44EB-94C4-346ED816B4FD}" type="slidenum">
              <a:rPr lang="it-IT" altLang="it-IT"/>
              <a:pPr>
                <a:defRPr/>
              </a:pPr>
              <a:t>‹N›</a:t>
            </a:fld>
            <a:endParaRPr lang="it-IT" altLang="it-IT"/>
          </a:p>
        </p:txBody>
      </p:sp>
    </p:spTree>
    <p:extLst>
      <p:ext uri="{BB962C8B-B14F-4D97-AF65-F5344CB8AC3E}">
        <p14:creationId xmlns:p14="http://schemas.microsoft.com/office/powerpoint/2010/main" val="31368044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p>
        </p:txBody>
      </p:sp>
      <p:sp>
        <p:nvSpPr>
          <p:cNvPr id="3" name="Segnaposto testo verticale 2"/>
          <p:cNvSpPr>
            <a:spLocks noGrp="1"/>
          </p:cNvSpPr>
          <p:nvPr>
            <p:ph type="body" orient="vert" idx="1"/>
          </p:nvPr>
        </p:nvSpPr>
        <p:spPr/>
        <p:txBody>
          <a:bodyPr vert="eaVert"/>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Rectangle 6">
            <a:extLst>
              <a:ext uri="{FF2B5EF4-FFF2-40B4-BE49-F238E27FC236}">
                <a16:creationId xmlns:a16="http://schemas.microsoft.com/office/drawing/2014/main" id="{51223500-7AE5-47B4-897C-AB94990D0FD6}"/>
              </a:ext>
            </a:extLst>
          </p:cNvPr>
          <p:cNvSpPr>
            <a:spLocks noGrp="1" noChangeArrowheads="1"/>
          </p:cNvSpPr>
          <p:nvPr>
            <p:ph type="sldNum" sz="quarter" idx="10"/>
          </p:nvPr>
        </p:nvSpPr>
        <p:spPr>
          <a:ln/>
        </p:spPr>
        <p:txBody>
          <a:bodyPr/>
          <a:lstStyle>
            <a:lvl1pPr>
              <a:defRPr/>
            </a:lvl1pPr>
          </a:lstStyle>
          <a:p>
            <a:pPr>
              <a:defRPr/>
            </a:pPr>
            <a:fld id="{C0CF1AEE-A9EB-41B5-8705-96AE5C625CF9}" type="slidenum">
              <a:rPr lang="it-IT" altLang="it-IT"/>
              <a:pPr>
                <a:defRPr/>
              </a:pPr>
              <a:t>‹N›</a:t>
            </a:fld>
            <a:endParaRPr lang="it-IT" altLang="it-IT"/>
          </a:p>
        </p:txBody>
      </p:sp>
    </p:spTree>
    <p:extLst>
      <p:ext uri="{BB962C8B-B14F-4D97-AF65-F5344CB8AC3E}">
        <p14:creationId xmlns:p14="http://schemas.microsoft.com/office/powerpoint/2010/main" val="22047213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p:cNvSpPr>
            <a:spLocks noGrp="1"/>
          </p:cNvSpPr>
          <p:nvPr>
            <p:ph type="title" orient="vert"/>
          </p:nvPr>
        </p:nvSpPr>
        <p:spPr>
          <a:xfrm>
            <a:off x="6629400" y="119063"/>
            <a:ext cx="2057400" cy="6108700"/>
          </a:xfrm>
        </p:spPr>
        <p:txBody>
          <a:bodyPr vert="eaVert"/>
          <a:lstStyle/>
          <a:p>
            <a:r>
              <a:rPr lang="it-IT"/>
              <a:t>Fare clic per modificare lo stile del titolo</a:t>
            </a:r>
          </a:p>
        </p:txBody>
      </p:sp>
      <p:sp>
        <p:nvSpPr>
          <p:cNvPr id="3" name="Segnaposto testo verticale 2"/>
          <p:cNvSpPr>
            <a:spLocks noGrp="1"/>
          </p:cNvSpPr>
          <p:nvPr>
            <p:ph type="body" orient="vert" idx="1"/>
          </p:nvPr>
        </p:nvSpPr>
        <p:spPr>
          <a:xfrm>
            <a:off x="457200" y="119063"/>
            <a:ext cx="6019800" cy="6108700"/>
          </a:xfrm>
        </p:spPr>
        <p:txBody>
          <a:bodyPr vert="eaVert"/>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Rectangle 6">
            <a:extLst>
              <a:ext uri="{FF2B5EF4-FFF2-40B4-BE49-F238E27FC236}">
                <a16:creationId xmlns:a16="http://schemas.microsoft.com/office/drawing/2014/main" id="{6A6FF5C6-F276-40A7-9B1F-59BC1358C599}"/>
              </a:ext>
            </a:extLst>
          </p:cNvPr>
          <p:cNvSpPr>
            <a:spLocks noGrp="1" noChangeArrowheads="1"/>
          </p:cNvSpPr>
          <p:nvPr>
            <p:ph type="sldNum" sz="quarter" idx="10"/>
          </p:nvPr>
        </p:nvSpPr>
        <p:spPr>
          <a:ln/>
        </p:spPr>
        <p:txBody>
          <a:bodyPr/>
          <a:lstStyle>
            <a:lvl1pPr>
              <a:defRPr/>
            </a:lvl1pPr>
          </a:lstStyle>
          <a:p>
            <a:pPr>
              <a:defRPr/>
            </a:pPr>
            <a:fld id="{F153BFC2-D30A-4107-8A2D-5E7D5EEB9156}" type="slidenum">
              <a:rPr lang="it-IT" altLang="it-IT"/>
              <a:pPr>
                <a:defRPr/>
              </a:pPr>
              <a:t>‹N›</a:t>
            </a:fld>
            <a:endParaRPr lang="it-IT" altLang="it-IT"/>
          </a:p>
        </p:txBody>
      </p:sp>
    </p:spTree>
    <p:extLst>
      <p:ext uri="{BB962C8B-B14F-4D97-AF65-F5344CB8AC3E}">
        <p14:creationId xmlns:p14="http://schemas.microsoft.com/office/powerpoint/2010/main" val="7498785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Titolo, testo e contenuto">
    <p:spTree>
      <p:nvGrpSpPr>
        <p:cNvPr id="1" name=""/>
        <p:cNvGrpSpPr/>
        <p:nvPr/>
      </p:nvGrpSpPr>
      <p:grpSpPr>
        <a:xfrm>
          <a:off x="0" y="0"/>
          <a:ext cx="0" cy="0"/>
          <a:chOff x="0" y="0"/>
          <a:chExt cx="0" cy="0"/>
        </a:xfrm>
      </p:grpSpPr>
      <p:sp>
        <p:nvSpPr>
          <p:cNvPr id="2" name="Titolo 1"/>
          <p:cNvSpPr>
            <a:spLocks noGrp="1"/>
          </p:cNvSpPr>
          <p:nvPr>
            <p:ph type="title"/>
          </p:nvPr>
        </p:nvSpPr>
        <p:spPr>
          <a:xfrm>
            <a:off x="457200" y="457200"/>
            <a:ext cx="8229600" cy="1371600"/>
          </a:xfrm>
        </p:spPr>
        <p:txBody>
          <a:bodyPr/>
          <a:lstStyle/>
          <a:p>
            <a:r>
              <a:rPr lang="it-IT"/>
              <a:t>Fare clic per modificare lo stile del titolo</a:t>
            </a:r>
          </a:p>
        </p:txBody>
      </p:sp>
      <p:sp>
        <p:nvSpPr>
          <p:cNvPr id="3" name="Segnaposto testo 2"/>
          <p:cNvSpPr>
            <a:spLocks noGrp="1"/>
          </p:cNvSpPr>
          <p:nvPr>
            <p:ph type="body" sz="half" idx="1"/>
          </p:nvPr>
        </p:nvSpPr>
        <p:spPr>
          <a:xfrm>
            <a:off x="457200" y="1981200"/>
            <a:ext cx="4038600" cy="3886200"/>
          </a:xfrm>
        </p:spPr>
        <p:txBody>
          <a:body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p:cNvSpPr>
            <a:spLocks noGrp="1"/>
          </p:cNvSpPr>
          <p:nvPr>
            <p:ph sz="half" idx="2"/>
          </p:nvPr>
        </p:nvSpPr>
        <p:spPr>
          <a:xfrm>
            <a:off x="4648200" y="1981200"/>
            <a:ext cx="4038600" cy="3886200"/>
          </a:xfrm>
        </p:spPr>
        <p:txBody>
          <a:body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piè di pagina 4">
            <a:extLst>
              <a:ext uri="{FF2B5EF4-FFF2-40B4-BE49-F238E27FC236}">
                <a16:creationId xmlns:a16="http://schemas.microsoft.com/office/drawing/2014/main" id="{7720BB5D-29CC-4B34-BF5A-99F06D4B76BB}"/>
              </a:ext>
            </a:extLst>
          </p:cNvPr>
          <p:cNvSpPr>
            <a:spLocks noGrp="1"/>
          </p:cNvSpPr>
          <p:nvPr>
            <p:ph type="ftr" sz="quarter" idx="10"/>
          </p:nvPr>
        </p:nvSpPr>
        <p:spPr>
          <a:xfrm>
            <a:off x="3124200" y="6248400"/>
            <a:ext cx="2895600" cy="457200"/>
          </a:xfrm>
          <a:prstGeom prst="rect">
            <a:avLst/>
          </a:prstGeom>
        </p:spPr>
        <p:txBody>
          <a:bodyPr/>
          <a:lstStyle>
            <a:lvl1pPr algn="ctr" eaLnBrk="1" hangingPunct="1">
              <a:defRPr/>
            </a:lvl1pPr>
          </a:lstStyle>
          <a:p>
            <a:pPr>
              <a:defRPr/>
            </a:pPr>
            <a:endParaRPr lang="en-US"/>
          </a:p>
        </p:txBody>
      </p:sp>
      <p:sp>
        <p:nvSpPr>
          <p:cNvPr id="6" name="Segnaposto numero diapositiva 5">
            <a:extLst>
              <a:ext uri="{FF2B5EF4-FFF2-40B4-BE49-F238E27FC236}">
                <a16:creationId xmlns:a16="http://schemas.microsoft.com/office/drawing/2014/main" id="{3CECF8AC-D6F5-4B6C-A9B8-1B069AD96563}"/>
              </a:ext>
            </a:extLst>
          </p:cNvPr>
          <p:cNvSpPr>
            <a:spLocks noGrp="1"/>
          </p:cNvSpPr>
          <p:nvPr>
            <p:ph type="sldNum" sz="quarter" idx="11"/>
          </p:nvPr>
        </p:nvSpPr>
        <p:spPr>
          <a:xfrm>
            <a:off x="6553200" y="6248400"/>
            <a:ext cx="2133600" cy="457200"/>
          </a:xfrm>
        </p:spPr>
        <p:txBody>
          <a:bodyPr/>
          <a:lstStyle>
            <a:lvl1pPr>
              <a:defRPr smtClean="0"/>
            </a:lvl1pPr>
          </a:lstStyle>
          <a:p>
            <a:pPr>
              <a:defRPr/>
            </a:pPr>
            <a:fld id="{6B5C6DD3-69E1-40C7-8327-79A999D76179}" type="slidenum">
              <a:rPr lang="en-US" altLang="it-IT"/>
              <a:pPr>
                <a:defRPr/>
              </a:pPr>
              <a:t>‹N›</a:t>
            </a:fld>
            <a:endParaRPr lang="en-US" altLang="it-IT"/>
          </a:p>
        </p:txBody>
      </p:sp>
      <p:sp>
        <p:nvSpPr>
          <p:cNvPr id="7" name="Segnaposto data 6">
            <a:extLst>
              <a:ext uri="{FF2B5EF4-FFF2-40B4-BE49-F238E27FC236}">
                <a16:creationId xmlns:a16="http://schemas.microsoft.com/office/drawing/2014/main" id="{E187E2C8-6A78-4C8A-A859-FC8C91E13571}"/>
              </a:ext>
            </a:extLst>
          </p:cNvPr>
          <p:cNvSpPr>
            <a:spLocks noGrp="1"/>
          </p:cNvSpPr>
          <p:nvPr>
            <p:ph type="dt" sz="half" idx="12"/>
          </p:nvPr>
        </p:nvSpPr>
        <p:spPr>
          <a:xfrm>
            <a:off x="457200" y="6245225"/>
            <a:ext cx="2133600" cy="476250"/>
          </a:xfrm>
          <a:prstGeom prst="rect">
            <a:avLst/>
          </a:prstGeom>
        </p:spPr>
        <p:txBody>
          <a:bodyPr/>
          <a:lstStyle>
            <a:lvl1pPr algn="ctr" eaLnBrk="1" hangingPunct="1">
              <a:defRPr/>
            </a:lvl1pPr>
          </a:lstStyle>
          <a:p>
            <a:pPr>
              <a:defRPr/>
            </a:pPr>
            <a:endParaRPr lang="en-US"/>
          </a:p>
        </p:txBody>
      </p:sp>
    </p:spTree>
    <p:extLst>
      <p:ext uri="{BB962C8B-B14F-4D97-AF65-F5344CB8AC3E}">
        <p14:creationId xmlns:p14="http://schemas.microsoft.com/office/powerpoint/2010/main" val="167299112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Tree>
    <p:extLst>
      <p:ext uri="{BB962C8B-B14F-4D97-AF65-F5344CB8AC3E}">
        <p14:creationId xmlns:p14="http://schemas.microsoft.com/office/powerpoint/2010/main" val="89647821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0528671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414631900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371600"/>
            <a:ext cx="3810000" cy="4953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371600"/>
            <a:ext cx="3810000" cy="4953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2889259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11579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0470799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576179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p>
        </p:txBody>
      </p:sp>
      <p:sp>
        <p:nvSpPr>
          <p:cNvPr id="3" name="Segnaposto contenuto 2"/>
          <p:cNvSpPr>
            <a:spLocks noGrp="1"/>
          </p:cNvSpPr>
          <p:nvPr>
            <p:ph idx="1"/>
          </p:nvPr>
        </p:nvSpPr>
        <p:spPr/>
        <p:txBody>
          <a:body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Rectangle 6">
            <a:extLst>
              <a:ext uri="{FF2B5EF4-FFF2-40B4-BE49-F238E27FC236}">
                <a16:creationId xmlns:a16="http://schemas.microsoft.com/office/drawing/2014/main" id="{71F1D15F-D33D-4B34-89BD-DFCB9280FC3A}"/>
              </a:ext>
            </a:extLst>
          </p:cNvPr>
          <p:cNvSpPr>
            <a:spLocks noGrp="1" noChangeArrowheads="1"/>
          </p:cNvSpPr>
          <p:nvPr>
            <p:ph type="sldNum" sz="quarter" idx="10"/>
          </p:nvPr>
        </p:nvSpPr>
        <p:spPr>
          <a:ln/>
        </p:spPr>
        <p:txBody>
          <a:bodyPr/>
          <a:lstStyle>
            <a:lvl1pPr>
              <a:defRPr/>
            </a:lvl1pPr>
          </a:lstStyle>
          <a:p>
            <a:pPr>
              <a:defRPr/>
            </a:pPr>
            <a:fld id="{8986404D-8B43-4CAF-B03A-8F84FCDDA52B}" type="slidenum">
              <a:rPr lang="it-IT" altLang="it-IT"/>
              <a:pPr>
                <a:defRPr/>
              </a:pPr>
              <a:t>‹N›</a:t>
            </a:fld>
            <a:endParaRPr lang="it-IT" altLang="it-IT"/>
          </a:p>
        </p:txBody>
      </p:sp>
    </p:spTree>
    <p:extLst>
      <p:ext uri="{BB962C8B-B14F-4D97-AF65-F5344CB8AC3E}">
        <p14:creationId xmlns:p14="http://schemas.microsoft.com/office/powerpoint/2010/main" val="77552026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12176642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54853575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1495068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152400"/>
            <a:ext cx="1943100" cy="6172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152400"/>
            <a:ext cx="5676900" cy="6172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BA3E980E-64A0-409C-B770-4BB87D03DD69}"/>
              </a:ext>
            </a:extLst>
          </p:cNvPr>
          <p:cNvSpPr>
            <a:spLocks noGrp="1"/>
          </p:cNvSpPr>
          <p:nvPr>
            <p:ph type="ftr" sz="quarter" idx="10"/>
          </p:nvPr>
        </p:nvSpPr>
        <p:spPr/>
        <p:txBody>
          <a:bodyPr/>
          <a:lstStyle>
            <a:lvl1pPr>
              <a:defRPr/>
            </a:lvl1pPr>
          </a:lstStyle>
          <a:p>
            <a:r>
              <a:rPr lang="en-US" altLang="it-IT"/>
              <a:t>                                                     </a:t>
            </a:r>
            <a:r>
              <a:rPr lang="en-US" altLang="it-IT" sz="1200"/>
              <a:t>Politecnico di Milano  -  Prof. Sara Comai</a:t>
            </a:r>
            <a:r>
              <a:rPr lang="en-US" altLang="it-IT"/>
              <a:t>                                                 </a:t>
            </a:r>
            <a:fld id="{1E0772A7-D30A-44B5-B7B9-1BB5FEDD34C5}" type="slidenum">
              <a:rPr lang="en-US" altLang="it-IT"/>
              <a:pPr/>
              <a:t>‹N›</a:t>
            </a:fld>
            <a:endParaRPr lang="en-US" altLang="it-IT">
              <a:solidFill>
                <a:schemeClr val="tx1"/>
              </a:solidFill>
              <a:latin typeface="Times New Roman" panose="02020603050405020304" pitchFamily="18" charset="0"/>
            </a:endParaRPr>
          </a:p>
        </p:txBody>
      </p:sp>
    </p:spTree>
    <p:extLst>
      <p:ext uri="{BB962C8B-B14F-4D97-AF65-F5344CB8AC3E}">
        <p14:creationId xmlns:p14="http://schemas.microsoft.com/office/powerpoint/2010/main" val="47174719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p:cNvSpPr>
            <a:spLocks noGrp="1"/>
          </p:cNvSpPr>
          <p:nvPr>
            <p:ph type="ctrTitle"/>
          </p:nvPr>
        </p:nvSpPr>
        <p:spPr>
          <a:xfrm>
            <a:off x="685440" y="2129984"/>
            <a:ext cx="7773120" cy="1470394"/>
          </a:xfrm>
        </p:spPr>
        <p:txBody>
          <a:bodyPr/>
          <a:lstStyle/>
          <a:p>
            <a:r>
              <a:rPr lang="it-IT"/>
              <a:t>Fare clic per modificare lo stile del titolo</a:t>
            </a:r>
          </a:p>
        </p:txBody>
      </p:sp>
      <p:sp>
        <p:nvSpPr>
          <p:cNvPr id="3" name="Sottotitolo 2"/>
          <p:cNvSpPr>
            <a:spLocks noGrp="1"/>
          </p:cNvSpPr>
          <p:nvPr>
            <p:ph type="subTitle" idx="1"/>
          </p:nvPr>
        </p:nvSpPr>
        <p:spPr>
          <a:xfrm>
            <a:off x="1372321" y="3885528"/>
            <a:ext cx="6400800" cy="1752664"/>
          </a:xfrm>
        </p:spPr>
        <p:txBody>
          <a:bodyPr/>
          <a:lstStyle>
            <a:lvl1pPr marL="0" indent="0" algn="ctr">
              <a:buNone/>
              <a:defRPr/>
            </a:lvl1pPr>
            <a:lvl2pPr marL="414726" indent="0" algn="ctr">
              <a:buNone/>
              <a:defRPr/>
            </a:lvl2pPr>
            <a:lvl3pPr marL="829452" indent="0" algn="ctr">
              <a:buNone/>
              <a:defRPr/>
            </a:lvl3pPr>
            <a:lvl4pPr marL="1244178" indent="0" algn="ctr">
              <a:buNone/>
              <a:defRPr/>
            </a:lvl4pPr>
            <a:lvl5pPr marL="1658904" indent="0" algn="ctr">
              <a:buNone/>
              <a:defRPr/>
            </a:lvl5pPr>
            <a:lvl6pPr marL="2073631" indent="0" algn="ctr">
              <a:buNone/>
              <a:defRPr/>
            </a:lvl6pPr>
            <a:lvl7pPr marL="2488357" indent="0" algn="ctr">
              <a:buNone/>
              <a:defRPr/>
            </a:lvl7pPr>
            <a:lvl8pPr marL="2903083" indent="0" algn="ctr">
              <a:buNone/>
              <a:defRPr/>
            </a:lvl8pPr>
            <a:lvl9pPr marL="3317809" indent="0" algn="ctr">
              <a:buNone/>
              <a:defRPr/>
            </a:lvl9pPr>
          </a:lstStyle>
          <a:p>
            <a:r>
              <a:rPr lang="it-IT"/>
              <a:t>Fare clic per modificare lo stile del sottotitolo dello schema</a:t>
            </a:r>
          </a:p>
        </p:txBody>
      </p:sp>
      <p:sp>
        <p:nvSpPr>
          <p:cNvPr id="4" name="Rectangle 3">
            <a:extLst>
              <a:ext uri="{FF2B5EF4-FFF2-40B4-BE49-F238E27FC236}">
                <a16:creationId xmlns:a16="http://schemas.microsoft.com/office/drawing/2014/main" id="{B4B7ABF2-C966-4A57-9BEA-E313A027B132}"/>
              </a:ext>
            </a:extLst>
          </p:cNvPr>
          <p:cNvSpPr>
            <a:spLocks noGrp="1" noChangeArrowheads="1"/>
          </p:cNvSpPr>
          <p:nvPr>
            <p:ph type="dt" idx="10"/>
          </p:nvPr>
        </p:nvSpPr>
        <p:spPr>
          <a:ln/>
        </p:spPr>
        <p:txBody>
          <a:bodyPr/>
          <a:lstStyle>
            <a:lvl1pPr>
              <a:defRPr/>
            </a:lvl1pPr>
          </a:lstStyle>
          <a:p>
            <a:pPr>
              <a:defRPr/>
            </a:pPr>
            <a:endParaRPr lang="it-IT"/>
          </a:p>
        </p:txBody>
      </p:sp>
      <p:sp>
        <p:nvSpPr>
          <p:cNvPr id="5" name="Rectangle 4">
            <a:extLst>
              <a:ext uri="{FF2B5EF4-FFF2-40B4-BE49-F238E27FC236}">
                <a16:creationId xmlns:a16="http://schemas.microsoft.com/office/drawing/2014/main" id="{5A610B37-719F-4074-9D66-C291E786F732}"/>
              </a:ext>
            </a:extLst>
          </p:cNvPr>
          <p:cNvSpPr>
            <a:spLocks noGrp="1" noChangeArrowheads="1"/>
          </p:cNvSpPr>
          <p:nvPr>
            <p:ph type="ftr" idx="11"/>
          </p:nvPr>
        </p:nvSpPr>
        <p:spPr>
          <a:ln/>
        </p:spPr>
        <p:txBody>
          <a:bodyPr/>
          <a:lstStyle>
            <a:lvl1pPr>
              <a:defRPr/>
            </a:lvl1pPr>
          </a:lstStyle>
          <a:p>
            <a:pPr>
              <a:defRPr/>
            </a:pPr>
            <a:endParaRPr lang="it-IT"/>
          </a:p>
        </p:txBody>
      </p:sp>
      <p:sp>
        <p:nvSpPr>
          <p:cNvPr id="6" name="Rectangle 5">
            <a:extLst>
              <a:ext uri="{FF2B5EF4-FFF2-40B4-BE49-F238E27FC236}">
                <a16:creationId xmlns:a16="http://schemas.microsoft.com/office/drawing/2014/main" id="{9270CCE7-439C-4621-BBF6-A2F459B8180F}"/>
              </a:ext>
            </a:extLst>
          </p:cNvPr>
          <p:cNvSpPr>
            <a:spLocks noGrp="1" noChangeArrowheads="1"/>
          </p:cNvSpPr>
          <p:nvPr>
            <p:ph type="sldNum" idx="12"/>
          </p:nvPr>
        </p:nvSpPr>
        <p:spPr>
          <a:ln/>
        </p:spPr>
        <p:txBody>
          <a:bodyPr/>
          <a:lstStyle>
            <a:lvl1pPr>
              <a:defRPr/>
            </a:lvl1pPr>
          </a:lstStyle>
          <a:p>
            <a:fld id="{AB008A5A-3D3C-4E6F-9657-BE73FBCE16A2}" type="slidenum">
              <a:rPr lang="it-IT" altLang="it-IT"/>
              <a:pPr/>
              <a:t>‹N›</a:t>
            </a:fld>
            <a:endParaRPr lang="it-IT" altLang="it-IT"/>
          </a:p>
        </p:txBody>
      </p:sp>
    </p:spTree>
    <p:extLst>
      <p:ext uri="{BB962C8B-B14F-4D97-AF65-F5344CB8AC3E}">
        <p14:creationId xmlns:p14="http://schemas.microsoft.com/office/powerpoint/2010/main" val="401665626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p>
        </p:txBody>
      </p:sp>
      <p:sp>
        <p:nvSpPr>
          <p:cNvPr id="3" name="Segnaposto contenuto 2"/>
          <p:cNvSpPr>
            <a:spLocks noGrp="1"/>
          </p:cNvSpPr>
          <p:nvPr>
            <p:ph idx="1"/>
          </p:nvPr>
        </p:nvSpPr>
        <p:spPr/>
        <p:txBody>
          <a:body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Rectangle 3">
            <a:extLst>
              <a:ext uri="{FF2B5EF4-FFF2-40B4-BE49-F238E27FC236}">
                <a16:creationId xmlns:a16="http://schemas.microsoft.com/office/drawing/2014/main" id="{AA9E7027-12C9-4120-A5BE-EDF865F73B88}"/>
              </a:ext>
            </a:extLst>
          </p:cNvPr>
          <p:cNvSpPr>
            <a:spLocks noGrp="1" noChangeArrowheads="1"/>
          </p:cNvSpPr>
          <p:nvPr>
            <p:ph type="dt" idx="10"/>
          </p:nvPr>
        </p:nvSpPr>
        <p:spPr>
          <a:ln/>
        </p:spPr>
        <p:txBody>
          <a:bodyPr/>
          <a:lstStyle>
            <a:lvl1pPr>
              <a:defRPr/>
            </a:lvl1pPr>
          </a:lstStyle>
          <a:p>
            <a:pPr>
              <a:defRPr/>
            </a:pPr>
            <a:endParaRPr lang="it-IT"/>
          </a:p>
        </p:txBody>
      </p:sp>
      <p:sp>
        <p:nvSpPr>
          <p:cNvPr id="5" name="Rectangle 4">
            <a:extLst>
              <a:ext uri="{FF2B5EF4-FFF2-40B4-BE49-F238E27FC236}">
                <a16:creationId xmlns:a16="http://schemas.microsoft.com/office/drawing/2014/main" id="{517147E7-3CD3-4FE7-832D-B1EB8250C10C}"/>
              </a:ext>
            </a:extLst>
          </p:cNvPr>
          <p:cNvSpPr>
            <a:spLocks noGrp="1" noChangeArrowheads="1"/>
          </p:cNvSpPr>
          <p:nvPr>
            <p:ph type="ftr" idx="11"/>
          </p:nvPr>
        </p:nvSpPr>
        <p:spPr>
          <a:ln/>
        </p:spPr>
        <p:txBody>
          <a:bodyPr/>
          <a:lstStyle>
            <a:lvl1pPr>
              <a:defRPr/>
            </a:lvl1pPr>
          </a:lstStyle>
          <a:p>
            <a:pPr>
              <a:defRPr/>
            </a:pPr>
            <a:endParaRPr lang="it-IT"/>
          </a:p>
        </p:txBody>
      </p:sp>
      <p:sp>
        <p:nvSpPr>
          <p:cNvPr id="6" name="Rectangle 5">
            <a:extLst>
              <a:ext uri="{FF2B5EF4-FFF2-40B4-BE49-F238E27FC236}">
                <a16:creationId xmlns:a16="http://schemas.microsoft.com/office/drawing/2014/main" id="{149EDB37-EBCD-4EF1-9955-6533273FA991}"/>
              </a:ext>
            </a:extLst>
          </p:cNvPr>
          <p:cNvSpPr>
            <a:spLocks noGrp="1" noChangeArrowheads="1"/>
          </p:cNvSpPr>
          <p:nvPr>
            <p:ph type="sldNum" idx="12"/>
          </p:nvPr>
        </p:nvSpPr>
        <p:spPr>
          <a:ln/>
        </p:spPr>
        <p:txBody>
          <a:bodyPr/>
          <a:lstStyle>
            <a:lvl1pPr>
              <a:defRPr/>
            </a:lvl1pPr>
          </a:lstStyle>
          <a:p>
            <a:fld id="{23E9DA06-C98C-45C8-A2C5-A9C0C5E2CA5D}" type="slidenum">
              <a:rPr lang="it-IT" altLang="it-IT"/>
              <a:pPr/>
              <a:t>‹N›</a:t>
            </a:fld>
            <a:endParaRPr lang="it-IT" altLang="it-IT"/>
          </a:p>
        </p:txBody>
      </p:sp>
    </p:spTree>
    <p:extLst>
      <p:ext uri="{BB962C8B-B14F-4D97-AF65-F5344CB8AC3E}">
        <p14:creationId xmlns:p14="http://schemas.microsoft.com/office/powerpoint/2010/main" val="384375683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p:cNvSpPr>
            <a:spLocks noGrp="1"/>
          </p:cNvSpPr>
          <p:nvPr>
            <p:ph type="title"/>
          </p:nvPr>
        </p:nvSpPr>
        <p:spPr>
          <a:xfrm>
            <a:off x="722880" y="4406863"/>
            <a:ext cx="7771680" cy="1362383"/>
          </a:xfrm>
        </p:spPr>
        <p:txBody>
          <a:bodyPr anchor="t"/>
          <a:lstStyle>
            <a:lvl1pPr algn="l">
              <a:defRPr sz="3628" b="1" cap="all"/>
            </a:lvl1pPr>
          </a:lstStyle>
          <a:p>
            <a:r>
              <a:rPr lang="it-IT"/>
              <a:t>Fare clic per modificare lo stile del titolo</a:t>
            </a:r>
          </a:p>
        </p:txBody>
      </p:sp>
      <p:sp>
        <p:nvSpPr>
          <p:cNvPr id="3" name="Segnaposto testo 2"/>
          <p:cNvSpPr>
            <a:spLocks noGrp="1"/>
          </p:cNvSpPr>
          <p:nvPr>
            <p:ph type="body" idx="1"/>
          </p:nvPr>
        </p:nvSpPr>
        <p:spPr>
          <a:xfrm>
            <a:off x="722880" y="2906225"/>
            <a:ext cx="7771680" cy="1500638"/>
          </a:xfrm>
        </p:spPr>
        <p:txBody>
          <a:bodyPr anchor="b"/>
          <a:lstStyle>
            <a:lvl1pPr marL="0" indent="0">
              <a:buNone/>
              <a:defRPr sz="1814"/>
            </a:lvl1pPr>
            <a:lvl2pPr marL="414726" indent="0">
              <a:buNone/>
              <a:defRPr sz="1633"/>
            </a:lvl2pPr>
            <a:lvl3pPr marL="829452" indent="0">
              <a:buNone/>
              <a:defRPr sz="1451"/>
            </a:lvl3pPr>
            <a:lvl4pPr marL="1244178" indent="0">
              <a:buNone/>
              <a:defRPr sz="1270"/>
            </a:lvl4pPr>
            <a:lvl5pPr marL="1658904" indent="0">
              <a:buNone/>
              <a:defRPr sz="1270"/>
            </a:lvl5pPr>
            <a:lvl6pPr marL="2073631" indent="0">
              <a:buNone/>
              <a:defRPr sz="1270"/>
            </a:lvl6pPr>
            <a:lvl7pPr marL="2488357" indent="0">
              <a:buNone/>
              <a:defRPr sz="1270"/>
            </a:lvl7pPr>
            <a:lvl8pPr marL="2903083" indent="0">
              <a:buNone/>
              <a:defRPr sz="1270"/>
            </a:lvl8pPr>
            <a:lvl9pPr marL="3317809" indent="0">
              <a:buNone/>
              <a:defRPr sz="1270"/>
            </a:lvl9pPr>
          </a:lstStyle>
          <a:p>
            <a:pPr lvl="0"/>
            <a:r>
              <a:rPr lang="it-IT"/>
              <a:t>Fare clic per modificare stili del testo dello schema</a:t>
            </a:r>
          </a:p>
        </p:txBody>
      </p:sp>
      <p:sp>
        <p:nvSpPr>
          <p:cNvPr id="4" name="Rectangle 3">
            <a:extLst>
              <a:ext uri="{FF2B5EF4-FFF2-40B4-BE49-F238E27FC236}">
                <a16:creationId xmlns:a16="http://schemas.microsoft.com/office/drawing/2014/main" id="{3B4C3A9A-90B8-4621-B950-5B6B0B6374B3}"/>
              </a:ext>
            </a:extLst>
          </p:cNvPr>
          <p:cNvSpPr>
            <a:spLocks noGrp="1" noChangeArrowheads="1"/>
          </p:cNvSpPr>
          <p:nvPr>
            <p:ph type="dt" idx="10"/>
          </p:nvPr>
        </p:nvSpPr>
        <p:spPr>
          <a:ln/>
        </p:spPr>
        <p:txBody>
          <a:bodyPr/>
          <a:lstStyle>
            <a:lvl1pPr>
              <a:defRPr/>
            </a:lvl1pPr>
          </a:lstStyle>
          <a:p>
            <a:pPr>
              <a:defRPr/>
            </a:pPr>
            <a:endParaRPr lang="it-IT"/>
          </a:p>
        </p:txBody>
      </p:sp>
      <p:sp>
        <p:nvSpPr>
          <p:cNvPr id="5" name="Rectangle 4">
            <a:extLst>
              <a:ext uri="{FF2B5EF4-FFF2-40B4-BE49-F238E27FC236}">
                <a16:creationId xmlns:a16="http://schemas.microsoft.com/office/drawing/2014/main" id="{221FC8EE-58D0-4CB9-8C88-CCF2AE204ED1}"/>
              </a:ext>
            </a:extLst>
          </p:cNvPr>
          <p:cNvSpPr>
            <a:spLocks noGrp="1" noChangeArrowheads="1"/>
          </p:cNvSpPr>
          <p:nvPr>
            <p:ph type="ftr" idx="11"/>
          </p:nvPr>
        </p:nvSpPr>
        <p:spPr>
          <a:ln/>
        </p:spPr>
        <p:txBody>
          <a:bodyPr/>
          <a:lstStyle>
            <a:lvl1pPr>
              <a:defRPr/>
            </a:lvl1pPr>
          </a:lstStyle>
          <a:p>
            <a:pPr>
              <a:defRPr/>
            </a:pPr>
            <a:endParaRPr lang="it-IT"/>
          </a:p>
        </p:txBody>
      </p:sp>
      <p:sp>
        <p:nvSpPr>
          <p:cNvPr id="6" name="Rectangle 5">
            <a:extLst>
              <a:ext uri="{FF2B5EF4-FFF2-40B4-BE49-F238E27FC236}">
                <a16:creationId xmlns:a16="http://schemas.microsoft.com/office/drawing/2014/main" id="{CEA4025F-DD72-421E-AC35-2276C997816B}"/>
              </a:ext>
            </a:extLst>
          </p:cNvPr>
          <p:cNvSpPr>
            <a:spLocks noGrp="1" noChangeArrowheads="1"/>
          </p:cNvSpPr>
          <p:nvPr>
            <p:ph type="sldNum" idx="12"/>
          </p:nvPr>
        </p:nvSpPr>
        <p:spPr>
          <a:ln/>
        </p:spPr>
        <p:txBody>
          <a:bodyPr/>
          <a:lstStyle>
            <a:lvl1pPr>
              <a:defRPr/>
            </a:lvl1pPr>
          </a:lstStyle>
          <a:p>
            <a:fld id="{B9F2D895-48FF-4D83-A991-1EF9C258F65A}" type="slidenum">
              <a:rPr lang="it-IT" altLang="it-IT"/>
              <a:pPr/>
              <a:t>‹N›</a:t>
            </a:fld>
            <a:endParaRPr lang="it-IT" altLang="it-IT"/>
          </a:p>
        </p:txBody>
      </p:sp>
    </p:spTree>
    <p:extLst>
      <p:ext uri="{BB962C8B-B14F-4D97-AF65-F5344CB8AC3E}">
        <p14:creationId xmlns:p14="http://schemas.microsoft.com/office/powerpoint/2010/main" val="411823912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p>
        </p:txBody>
      </p:sp>
      <p:sp>
        <p:nvSpPr>
          <p:cNvPr id="3" name="Segnaposto contenuto 2"/>
          <p:cNvSpPr>
            <a:spLocks noGrp="1"/>
          </p:cNvSpPr>
          <p:nvPr>
            <p:ph sz="half" idx="1"/>
          </p:nvPr>
        </p:nvSpPr>
        <p:spPr>
          <a:xfrm>
            <a:off x="456480" y="1604328"/>
            <a:ext cx="4042080" cy="4522075"/>
          </a:xfrm>
        </p:spPr>
        <p:txBody>
          <a:bodyPr/>
          <a:lstStyle>
            <a:lvl1pPr>
              <a:defRPr sz="2540"/>
            </a:lvl1pPr>
            <a:lvl2pPr>
              <a:defRPr sz="2177"/>
            </a:lvl2pPr>
            <a:lvl3pPr>
              <a:defRPr sz="1814"/>
            </a:lvl3pPr>
            <a:lvl4pPr>
              <a:defRPr sz="1633"/>
            </a:lvl4pPr>
            <a:lvl5pPr>
              <a:defRPr sz="1633"/>
            </a:lvl5pPr>
            <a:lvl6pPr>
              <a:defRPr sz="1633"/>
            </a:lvl6pPr>
            <a:lvl7pPr>
              <a:defRPr sz="1633"/>
            </a:lvl7pPr>
            <a:lvl8pPr>
              <a:defRPr sz="1633"/>
            </a:lvl8pPr>
            <a:lvl9pPr>
              <a:defRPr sz="1633"/>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p:cNvSpPr>
            <a:spLocks noGrp="1"/>
          </p:cNvSpPr>
          <p:nvPr>
            <p:ph sz="half" idx="2"/>
          </p:nvPr>
        </p:nvSpPr>
        <p:spPr>
          <a:xfrm>
            <a:off x="4636800" y="1604328"/>
            <a:ext cx="4043520" cy="4522075"/>
          </a:xfrm>
        </p:spPr>
        <p:txBody>
          <a:bodyPr/>
          <a:lstStyle>
            <a:lvl1pPr>
              <a:defRPr sz="2540"/>
            </a:lvl1pPr>
            <a:lvl2pPr>
              <a:defRPr sz="2177"/>
            </a:lvl2pPr>
            <a:lvl3pPr>
              <a:defRPr sz="1814"/>
            </a:lvl3pPr>
            <a:lvl4pPr>
              <a:defRPr sz="1633"/>
            </a:lvl4pPr>
            <a:lvl5pPr>
              <a:defRPr sz="1633"/>
            </a:lvl5pPr>
            <a:lvl6pPr>
              <a:defRPr sz="1633"/>
            </a:lvl6pPr>
            <a:lvl7pPr>
              <a:defRPr sz="1633"/>
            </a:lvl7pPr>
            <a:lvl8pPr>
              <a:defRPr sz="1633"/>
            </a:lvl8pPr>
            <a:lvl9pPr>
              <a:defRPr sz="1633"/>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Rectangle 3">
            <a:extLst>
              <a:ext uri="{FF2B5EF4-FFF2-40B4-BE49-F238E27FC236}">
                <a16:creationId xmlns:a16="http://schemas.microsoft.com/office/drawing/2014/main" id="{7431FCF5-9767-4A9C-AEE6-B2882230E37C}"/>
              </a:ext>
            </a:extLst>
          </p:cNvPr>
          <p:cNvSpPr>
            <a:spLocks noGrp="1" noChangeArrowheads="1"/>
          </p:cNvSpPr>
          <p:nvPr>
            <p:ph type="dt" idx="10"/>
          </p:nvPr>
        </p:nvSpPr>
        <p:spPr>
          <a:ln/>
        </p:spPr>
        <p:txBody>
          <a:bodyPr/>
          <a:lstStyle>
            <a:lvl1pPr>
              <a:defRPr/>
            </a:lvl1pPr>
          </a:lstStyle>
          <a:p>
            <a:pPr>
              <a:defRPr/>
            </a:pPr>
            <a:endParaRPr lang="it-IT"/>
          </a:p>
        </p:txBody>
      </p:sp>
      <p:sp>
        <p:nvSpPr>
          <p:cNvPr id="6" name="Rectangle 4">
            <a:extLst>
              <a:ext uri="{FF2B5EF4-FFF2-40B4-BE49-F238E27FC236}">
                <a16:creationId xmlns:a16="http://schemas.microsoft.com/office/drawing/2014/main" id="{AF5AE896-3704-4AAA-AB76-A5CDDA31159E}"/>
              </a:ext>
            </a:extLst>
          </p:cNvPr>
          <p:cNvSpPr>
            <a:spLocks noGrp="1" noChangeArrowheads="1"/>
          </p:cNvSpPr>
          <p:nvPr>
            <p:ph type="ftr" idx="11"/>
          </p:nvPr>
        </p:nvSpPr>
        <p:spPr>
          <a:ln/>
        </p:spPr>
        <p:txBody>
          <a:bodyPr/>
          <a:lstStyle>
            <a:lvl1pPr>
              <a:defRPr/>
            </a:lvl1pPr>
          </a:lstStyle>
          <a:p>
            <a:pPr>
              <a:defRPr/>
            </a:pPr>
            <a:endParaRPr lang="it-IT"/>
          </a:p>
        </p:txBody>
      </p:sp>
      <p:sp>
        <p:nvSpPr>
          <p:cNvPr id="7" name="Rectangle 5">
            <a:extLst>
              <a:ext uri="{FF2B5EF4-FFF2-40B4-BE49-F238E27FC236}">
                <a16:creationId xmlns:a16="http://schemas.microsoft.com/office/drawing/2014/main" id="{F7F2CFB0-A970-438A-9010-3C7F7D12A4DA}"/>
              </a:ext>
            </a:extLst>
          </p:cNvPr>
          <p:cNvSpPr>
            <a:spLocks noGrp="1" noChangeArrowheads="1"/>
          </p:cNvSpPr>
          <p:nvPr>
            <p:ph type="sldNum" idx="12"/>
          </p:nvPr>
        </p:nvSpPr>
        <p:spPr>
          <a:ln/>
        </p:spPr>
        <p:txBody>
          <a:bodyPr/>
          <a:lstStyle>
            <a:lvl1pPr>
              <a:defRPr/>
            </a:lvl1pPr>
          </a:lstStyle>
          <a:p>
            <a:fld id="{926F97BD-6305-43FA-B05A-DE43921AF09D}" type="slidenum">
              <a:rPr lang="it-IT" altLang="it-IT"/>
              <a:pPr/>
              <a:t>‹N›</a:t>
            </a:fld>
            <a:endParaRPr lang="it-IT" altLang="it-IT"/>
          </a:p>
        </p:txBody>
      </p:sp>
    </p:spTree>
    <p:extLst>
      <p:ext uri="{BB962C8B-B14F-4D97-AF65-F5344CB8AC3E}">
        <p14:creationId xmlns:p14="http://schemas.microsoft.com/office/powerpoint/2010/main" val="235530210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p:cNvSpPr>
            <a:spLocks noGrp="1"/>
          </p:cNvSpPr>
          <p:nvPr>
            <p:ph type="title"/>
          </p:nvPr>
        </p:nvSpPr>
        <p:spPr>
          <a:xfrm>
            <a:off x="457921" y="275070"/>
            <a:ext cx="8229600" cy="1142039"/>
          </a:xfrm>
        </p:spPr>
        <p:txBody>
          <a:bodyPr/>
          <a:lstStyle>
            <a:lvl1pPr>
              <a:defRPr/>
            </a:lvl1pPr>
          </a:lstStyle>
          <a:p>
            <a:r>
              <a:rPr lang="it-IT"/>
              <a:t>Fare clic per modificare lo stile del titolo</a:t>
            </a:r>
          </a:p>
        </p:txBody>
      </p:sp>
      <p:sp>
        <p:nvSpPr>
          <p:cNvPr id="3" name="Segnaposto testo 2"/>
          <p:cNvSpPr>
            <a:spLocks noGrp="1"/>
          </p:cNvSpPr>
          <p:nvPr>
            <p:ph type="body" idx="1"/>
          </p:nvPr>
        </p:nvSpPr>
        <p:spPr>
          <a:xfrm>
            <a:off x="457920" y="1535201"/>
            <a:ext cx="4039200" cy="639427"/>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it-IT"/>
              <a:t>Fare clic per modificare stili del testo dello schema</a:t>
            </a:r>
          </a:p>
        </p:txBody>
      </p:sp>
      <p:sp>
        <p:nvSpPr>
          <p:cNvPr id="4" name="Segnaposto contenuto 3"/>
          <p:cNvSpPr>
            <a:spLocks noGrp="1"/>
          </p:cNvSpPr>
          <p:nvPr>
            <p:ph sz="half" idx="2"/>
          </p:nvPr>
        </p:nvSpPr>
        <p:spPr>
          <a:xfrm>
            <a:off x="457920" y="2174628"/>
            <a:ext cx="4039200" cy="3951775"/>
          </a:xfrm>
        </p:spPr>
        <p:txBody>
          <a:bodyPr/>
          <a:lstStyle>
            <a:lvl1pPr>
              <a:defRPr sz="2177"/>
            </a:lvl1pPr>
            <a:lvl2pPr>
              <a:defRPr sz="1814"/>
            </a:lvl2pPr>
            <a:lvl3pPr>
              <a:defRPr sz="1633"/>
            </a:lvl3pPr>
            <a:lvl4pPr>
              <a:defRPr sz="1451"/>
            </a:lvl4pPr>
            <a:lvl5pPr>
              <a:defRPr sz="1451"/>
            </a:lvl5pPr>
            <a:lvl6pPr>
              <a:defRPr sz="1451"/>
            </a:lvl6pPr>
            <a:lvl7pPr>
              <a:defRPr sz="1451"/>
            </a:lvl7pPr>
            <a:lvl8pPr>
              <a:defRPr sz="1451"/>
            </a:lvl8pPr>
            <a:lvl9pPr>
              <a:defRPr sz="1451"/>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p:cNvSpPr>
            <a:spLocks noGrp="1"/>
          </p:cNvSpPr>
          <p:nvPr>
            <p:ph type="body" sz="quarter" idx="3"/>
          </p:nvPr>
        </p:nvSpPr>
        <p:spPr>
          <a:xfrm>
            <a:off x="4645441" y="1535201"/>
            <a:ext cx="4042080" cy="639427"/>
          </a:xfr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it-IT"/>
              <a:t>Fare clic per modificare stili del testo dello schema</a:t>
            </a:r>
          </a:p>
        </p:txBody>
      </p:sp>
      <p:sp>
        <p:nvSpPr>
          <p:cNvPr id="6" name="Segnaposto contenuto 5"/>
          <p:cNvSpPr>
            <a:spLocks noGrp="1"/>
          </p:cNvSpPr>
          <p:nvPr>
            <p:ph sz="quarter" idx="4"/>
          </p:nvPr>
        </p:nvSpPr>
        <p:spPr>
          <a:xfrm>
            <a:off x="4645441" y="2174628"/>
            <a:ext cx="4042080" cy="3951775"/>
          </a:xfrm>
        </p:spPr>
        <p:txBody>
          <a:bodyPr/>
          <a:lstStyle>
            <a:lvl1pPr>
              <a:defRPr sz="2177"/>
            </a:lvl1pPr>
            <a:lvl2pPr>
              <a:defRPr sz="1814"/>
            </a:lvl2pPr>
            <a:lvl3pPr>
              <a:defRPr sz="1633"/>
            </a:lvl3pPr>
            <a:lvl4pPr>
              <a:defRPr sz="1451"/>
            </a:lvl4pPr>
            <a:lvl5pPr>
              <a:defRPr sz="1451"/>
            </a:lvl5pPr>
            <a:lvl6pPr>
              <a:defRPr sz="1451"/>
            </a:lvl6pPr>
            <a:lvl7pPr>
              <a:defRPr sz="1451"/>
            </a:lvl7pPr>
            <a:lvl8pPr>
              <a:defRPr sz="1451"/>
            </a:lvl8pPr>
            <a:lvl9pPr>
              <a:defRPr sz="1451"/>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Rectangle 3">
            <a:extLst>
              <a:ext uri="{FF2B5EF4-FFF2-40B4-BE49-F238E27FC236}">
                <a16:creationId xmlns:a16="http://schemas.microsoft.com/office/drawing/2014/main" id="{799F6F53-9666-44B0-9649-7BC15FC8F2ED}"/>
              </a:ext>
            </a:extLst>
          </p:cNvPr>
          <p:cNvSpPr>
            <a:spLocks noGrp="1" noChangeArrowheads="1"/>
          </p:cNvSpPr>
          <p:nvPr>
            <p:ph type="dt" idx="10"/>
          </p:nvPr>
        </p:nvSpPr>
        <p:spPr>
          <a:ln/>
        </p:spPr>
        <p:txBody>
          <a:bodyPr/>
          <a:lstStyle>
            <a:lvl1pPr>
              <a:defRPr/>
            </a:lvl1pPr>
          </a:lstStyle>
          <a:p>
            <a:pPr>
              <a:defRPr/>
            </a:pPr>
            <a:endParaRPr lang="it-IT"/>
          </a:p>
        </p:txBody>
      </p:sp>
      <p:sp>
        <p:nvSpPr>
          <p:cNvPr id="8" name="Rectangle 4">
            <a:extLst>
              <a:ext uri="{FF2B5EF4-FFF2-40B4-BE49-F238E27FC236}">
                <a16:creationId xmlns:a16="http://schemas.microsoft.com/office/drawing/2014/main" id="{548CF315-446B-4DAC-8E58-62355B728253}"/>
              </a:ext>
            </a:extLst>
          </p:cNvPr>
          <p:cNvSpPr>
            <a:spLocks noGrp="1" noChangeArrowheads="1"/>
          </p:cNvSpPr>
          <p:nvPr>
            <p:ph type="ftr" idx="11"/>
          </p:nvPr>
        </p:nvSpPr>
        <p:spPr>
          <a:ln/>
        </p:spPr>
        <p:txBody>
          <a:bodyPr/>
          <a:lstStyle>
            <a:lvl1pPr>
              <a:defRPr/>
            </a:lvl1pPr>
          </a:lstStyle>
          <a:p>
            <a:pPr>
              <a:defRPr/>
            </a:pPr>
            <a:endParaRPr lang="it-IT"/>
          </a:p>
        </p:txBody>
      </p:sp>
      <p:sp>
        <p:nvSpPr>
          <p:cNvPr id="9" name="Rectangle 5">
            <a:extLst>
              <a:ext uri="{FF2B5EF4-FFF2-40B4-BE49-F238E27FC236}">
                <a16:creationId xmlns:a16="http://schemas.microsoft.com/office/drawing/2014/main" id="{56B2D59A-1106-46DF-843F-DC438BE6B77F}"/>
              </a:ext>
            </a:extLst>
          </p:cNvPr>
          <p:cNvSpPr>
            <a:spLocks noGrp="1" noChangeArrowheads="1"/>
          </p:cNvSpPr>
          <p:nvPr>
            <p:ph type="sldNum" idx="12"/>
          </p:nvPr>
        </p:nvSpPr>
        <p:spPr>
          <a:ln/>
        </p:spPr>
        <p:txBody>
          <a:bodyPr/>
          <a:lstStyle>
            <a:lvl1pPr>
              <a:defRPr/>
            </a:lvl1pPr>
          </a:lstStyle>
          <a:p>
            <a:fld id="{F08C5185-6F79-462B-A478-EAF6F4337BDA}" type="slidenum">
              <a:rPr lang="it-IT" altLang="it-IT"/>
              <a:pPr/>
              <a:t>‹N›</a:t>
            </a:fld>
            <a:endParaRPr lang="it-IT" altLang="it-IT"/>
          </a:p>
        </p:txBody>
      </p:sp>
    </p:spTree>
    <p:extLst>
      <p:ext uri="{BB962C8B-B14F-4D97-AF65-F5344CB8AC3E}">
        <p14:creationId xmlns:p14="http://schemas.microsoft.com/office/powerpoint/2010/main" val="256496075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p>
        </p:txBody>
      </p:sp>
      <p:sp>
        <p:nvSpPr>
          <p:cNvPr id="3" name="Rectangle 3">
            <a:extLst>
              <a:ext uri="{FF2B5EF4-FFF2-40B4-BE49-F238E27FC236}">
                <a16:creationId xmlns:a16="http://schemas.microsoft.com/office/drawing/2014/main" id="{20C31C02-C03C-4B06-A626-FF99EACC1879}"/>
              </a:ext>
            </a:extLst>
          </p:cNvPr>
          <p:cNvSpPr>
            <a:spLocks noGrp="1" noChangeArrowheads="1"/>
          </p:cNvSpPr>
          <p:nvPr>
            <p:ph type="dt" idx="10"/>
          </p:nvPr>
        </p:nvSpPr>
        <p:spPr>
          <a:ln/>
        </p:spPr>
        <p:txBody>
          <a:bodyPr/>
          <a:lstStyle>
            <a:lvl1pPr>
              <a:defRPr/>
            </a:lvl1pPr>
          </a:lstStyle>
          <a:p>
            <a:pPr>
              <a:defRPr/>
            </a:pPr>
            <a:endParaRPr lang="it-IT"/>
          </a:p>
        </p:txBody>
      </p:sp>
      <p:sp>
        <p:nvSpPr>
          <p:cNvPr id="4" name="Rectangle 4">
            <a:extLst>
              <a:ext uri="{FF2B5EF4-FFF2-40B4-BE49-F238E27FC236}">
                <a16:creationId xmlns:a16="http://schemas.microsoft.com/office/drawing/2014/main" id="{5B8D6D4B-3381-453D-A562-A8A5FB08DA4E}"/>
              </a:ext>
            </a:extLst>
          </p:cNvPr>
          <p:cNvSpPr>
            <a:spLocks noGrp="1" noChangeArrowheads="1"/>
          </p:cNvSpPr>
          <p:nvPr>
            <p:ph type="ftr" idx="11"/>
          </p:nvPr>
        </p:nvSpPr>
        <p:spPr>
          <a:ln/>
        </p:spPr>
        <p:txBody>
          <a:bodyPr/>
          <a:lstStyle>
            <a:lvl1pPr>
              <a:defRPr/>
            </a:lvl1pPr>
          </a:lstStyle>
          <a:p>
            <a:pPr>
              <a:defRPr/>
            </a:pPr>
            <a:endParaRPr lang="it-IT"/>
          </a:p>
        </p:txBody>
      </p:sp>
      <p:sp>
        <p:nvSpPr>
          <p:cNvPr id="5" name="Rectangle 5">
            <a:extLst>
              <a:ext uri="{FF2B5EF4-FFF2-40B4-BE49-F238E27FC236}">
                <a16:creationId xmlns:a16="http://schemas.microsoft.com/office/drawing/2014/main" id="{80DBB61F-9268-4CFE-904B-DD8AC3E282CB}"/>
              </a:ext>
            </a:extLst>
          </p:cNvPr>
          <p:cNvSpPr>
            <a:spLocks noGrp="1" noChangeArrowheads="1"/>
          </p:cNvSpPr>
          <p:nvPr>
            <p:ph type="sldNum" idx="12"/>
          </p:nvPr>
        </p:nvSpPr>
        <p:spPr>
          <a:ln/>
        </p:spPr>
        <p:txBody>
          <a:bodyPr/>
          <a:lstStyle>
            <a:lvl1pPr>
              <a:defRPr/>
            </a:lvl1pPr>
          </a:lstStyle>
          <a:p>
            <a:fld id="{7B81128A-3D8A-48DB-9906-54FA7B435BD4}" type="slidenum">
              <a:rPr lang="it-IT" altLang="it-IT"/>
              <a:pPr/>
              <a:t>‹N›</a:t>
            </a:fld>
            <a:endParaRPr lang="it-IT" altLang="it-IT"/>
          </a:p>
        </p:txBody>
      </p:sp>
    </p:spTree>
    <p:extLst>
      <p:ext uri="{BB962C8B-B14F-4D97-AF65-F5344CB8AC3E}">
        <p14:creationId xmlns:p14="http://schemas.microsoft.com/office/powerpoint/2010/main" val="7027924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p:cNvSpPr>
            <a:spLocks noGrp="1"/>
          </p:cNvSpPr>
          <p:nvPr>
            <p:ph type="title"/>
          </p:nvPr>
        </p:nvSpPr>
        <p:spPr>
          <a:xfrm>
            <a:off x="722313" y="4406900"/>
            <a:ext cx="7772400" cy="1362075"/>
          </a:xfrm>
        </p:spPr>
        <p:txBody>
          <a:bodyPr anchor="t"/>
          <a:lstStyle>
            <a:lvl1pPr algn="l">
              <a:defRPr sz="4000" b="1" cap="all"/>
            </a:lvl1pPr>
          </a:lstStyle>
          <a:p>
            <a:r>
              <a:rPr lang="it-IT"/>
              <a:t>Fare clic per modificare lo stile del titolo</a:t>
            </a:r>
          </a:p>
        </p:txBody>
      </p:sp>
      <p:sp>
        <p:nvSpPr>
          <p:cNvPr id="3" name="Segnaposto testo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it-IT"/>
              <a:t>Fare clic per modificare stili del testo dello schema</a:t>
            </a:r>
          </a:p>
        </p:txBody>
      </p:sp>
      <p:sp>
        <p:nvSpPr>
          <p:cNvPr id="4" name="Rectangle 6">
            <a:extLst>
              <a:ext uri="{FF2B5EF4-FFF2-40B4-BE49-F238E27FC236}">
                <a16:creationId xmlns:a16="http://schemas.microsoft.com/office/drawing/2014/main" id="{E3B582E8-DCCF-4855-9A30-DAB3293CEAB1}"/>
              </a:ext>
            </a:extLst>
          </p:cNvPr>
          <p:cNvSpPr>
            <a:spLocks noGrp="1" noChangeArrowheads="1"/>
          </p:cNvSpPr>
          <p:nvPr>
            <p:ph type="sldNum" sz="quarter" idx="10"/>
          </p:nvPr>
        </p:nvSpPr>
        <p:spPr>
          <a:ln/>
        </p:spPr>
        <p:txBody>
          <a:bodyPr/>
          <a:lstStyle>
            <a:lvl1pPr>
              <a:defRPr/>
            </a:lvl1pPr>
          </a:lstStyle>
          <a:p>
            <a:pPr>
              <a:defRPr/>
            </a:pPr>
            <a:fld id="{25BA1170-E8FF-4E34-B795-F790101101E1}" type="slidenum">
              <a:rPr lang="it-IT" altLang="it-IT"/>
              <a:pPr>
                <a:defRPr/>
              </a:pPr>
              <a:t>‹N›</a:t>
            </a:fld>
            <a:endParaRPr lang="it-IT" altLang="it-IT"/>
          </a:p>
        </p:txBody>
      </p:sp>
    </p:spTree>
    <p:extLst>
      <p:ext uri="{BB962C8B-B14F-4D97-AF65-F5344CB8AC3E}">
        <p14:creationId xmlns:p14="http://schemas.microsoft.com/office/powerpoint/2010/main" val="299929233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E26A8A30-F569-4571-A3BF-A1FF4832DA44}"/>
              </a:ext>
            </a:extLst>
          </p:cNvPr>
          <p:cNvSpPr>
            <a:spLocks noGrp="1" noChangeArrowheads="1"/>
          </p:cNvSpPr>
          <p:nvPr>
            <p:ph type="dt" idx="10"/>
          </p:nvPr>
        </p:nvSpPr>
        <p:spPr>
          <a:ln/>
        </p:spPr>
        <p:txBody>
          <a:bodyPr/>
          <a:lstStyle>
            <a:lvl1pPr>
              <a:defRPr/>
            </a:lvl1pPr>
          </a:lstStyle>
          <a:p>
            <a:pPr>
              <a:defRPr/>
            </a:pPr>
            <a:endParaRPr lang="it-IT"/>
          </a:p>
        </p:txBody>
      </p:sp>
      <p:sp>
        <p:nvSpPr>
          <p:cNvPr id="3" name="Rectangle 4">
            <a:extLst>
              <a:ext uri="{FF2B5EF4-FFF2-40B4-BE49-F238E27FC236}">
                <a16:creationId xmlns:a16="http://schemas.microsoft.com/office/drawing/2014/main" id="{D6EDA1BC-8E6A-459C-93F7-F6003E5352F3}"/>
              </a:ext>
            </a:extLst>
          </p:cNvPr>
          <p:cNvSpPr>
            <a:spLocks noGrp="1" noChangeArrowheads="1"/>
          </p:cNvSpPr>
          <p:nvPr>
            <p:ph type="ftr" idx="11"/>
          </p:nvPr>
        </p:nvSpPr>
        <p:spPr>
          <a:ln/>
        </p:spPr>
        <p:txBody>
          <a:bodyPr/>
          <a:lstStyle>
            <a:lvl1pPr>
              <a:defRPr/>
            </a:lvl1pPr>
          </a:lstStyle>
          <a:p>
            <a:pPr>
              <a:defRPr/>
            </a:pPr>
            <a:endParaRPr lang="it-IT"/>
          </a:p>
        </p:txBody>
      </p:sp>
      <p:sp>
        <p:nvSpPr>
          <p:cNvPr id="4" name="Rectangle 5">
            <a:extLst>
              <a:ext uri="{FF2B5EF4-FFF2-40B4-BE49-F238E27FC236}">
                <a16:creationId xmlns:a16="http://schemas.microsoft.com/office/drawing/2014/main" id="{513D9C4F-CF54-4BA3-9F28-E5E97AA310C7}"/>
              </a:ext>
            </a:extLst>
          </p:cNvPr>
          <p:cNvSpPr>
            <a:spLocks noGrp="1" noChangeArrowheads="1"/>
          </p:cNvSpPr>
          <p:nvPr>
            <p:ph type="sldNum" idx="12"/>
          </p:nvPr>
        </p:nvSpPr>
        <p:spPr>
          <a:ln/>
        </p:spPr>
        <p:txBody>
          <a:bodyPr/>
          <a:lstStyle>
            <a:lvl1pPr>
              <a:defRPr/>
            </a:lvl1pPr>
          </a:lstStyle>
          <a:p>
            <a:fld id="{7FC933F3-3558-4FBB-9EA2-B344F9EE40D7}" type="slidenum">
              <a:rPr lang="it-IT" altLang="it-IT"/>
              <a:pPr/>
              <a:t>‹N›</a:t>
            </a:fld>
            <a:endParaRPr lang="it-IT" altLang="it-IT"/>
          </a:p>
        </p:txBody>
      </p:sp>
    </p:spTree>
    <p:extLst>
      <p:ext uri="{BB962C8B-B14F-4D97-AF65-F5344CB8AC3E}">
        <p14:creationId xmlns:p14="http://schemas.microsoft.com/office/powerpoint/2010/main" val="119498366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457920" y="273629"/>
            <a:ext cx="3008160" cy="1160762"/>
          </a:xfrm>
        </p:spPr>
        <p:txBody>
          <a:bodyPr anchor="b"/>
          <a:lstStyle>
            <a:lvl1pPr algn="l">
              <a:defRPr sz="1814" b="1"/>
            </a:lvl1pPr>
          </a:lstStyle>
          <a:p>
            <a:r>
              <a:rPr lang="it-IT"/>
              <a:t>Fare clic per modificare lo stile del titolo</a:t>
            </a:r>
          </a:p>
        </p:txBody>
      </p:sp>
      <p:sp>
        <p:nvSpPr>
          <p:cNvPr id="3" name="Segnaposto contenuto 2"/>
          <p:cNvSpPr>
            <a:spLocks noGrp="1"/>
          </p:cNvSpPr>
          <p:nvPr>
            <p:ph idx="1"/>
          </p:nvPr>
        </p:nvSpPr>
        <p:spPr>
          <a:xfrm>
            <a:off x="3575521" y="273629"/>
            <a:ext cx="5112000" cy="5852774"/>
          </a:xfrm>
        </p:spPr>
        <p:txBody>
          <a:bodyPr/>
          <a:lstStyle>
            <a:lvl1pPr>
              <a:defRPr sz="2903"/>
            </a:lvl1pPr>
            <a:lvl2pPr>
              <a:defRPr sz="2540"/>
            </a:lvl2pPr>
            <a:lvl3pPr>
              <a:defRPr sz="2177"/>
            </a:lvl3pPr>
            <a:lvl4pPr>
              <a:defRPr sz="1814"/>
            </a:lvl4pPr>
            <a:lvl5pPr>
              <a:defRPr sz="1814"/>
            </a:lvl5pPr>
            <a:lvl6pPr>
              <a:defRPr sz="1814"/>
            </a:lvl6pPr>
            <a:lvl7pPr>
              <a:defRPr sz="1814"/>
            </a:lvl7pPr>
            <a:lvl8pPr>
              <a:defRPr sz="1814"/>
            </a:lvl8pPr>
            <a:lvl9pPr>
              <a:defRPr sz="1814"/>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p:cNvSpPr>
            <a:spLocks noGrp="1"/>
          </p:cNvSpPr>
          <p:nvPr>
            <p:ph type="body" sz="half" idx="2"/>
          </p:nvPr>
        </p:nvSpPr>
        <p:spPr>
          <a:xfrm>
            <a:off x="457920" y="1434391"/>
            <a:ext cx="3008160" cy="4692013"/>
          </a:xfrm>
        </p:spPr>
        <p:txBody>
          <a:bodyPr/>
          <a:lstStyle>
            <a:lvl1pPr marL="0" indent="0">
              <a:buNone/>
              <a:defRPr sz="1270"/>
            </a:lvl1pPr>
            <a:lvl2pPr marL="414726" indent="0">
              <a:buNone/>
              <a:defRPr sz="1089"/>
            </a:lvl2pPr>
            <a:lvl3pPr marL="829452" indent="0">
              <a:buNone/>
              <a:defRPr sz="907"/>
            </a:lvl3pPr>
            <a:lvl4pPr marL="1244178" indent="0">
              <a:buNone/>
              <a:defRPr sz="816"/>
            </a:lvl4pPr>
            <a:lvl5pPr marL="1658904" indent="0">
              <a:buNone/>
              <a:defRPr sz="816"/>
            </a:lvl5pPr>
            <a:lvl6pPr marL="2073631" indent="0">
              <a:buNone/>
              <a:defRPr sz="816"/>
            </a:lvl6pPr>
            <a:lvl7pPr marL="2488357" indent="0">
              <a:buNone/>
              <a:defRPr sz="816"/>
            </a:lvl7pPr>
            <a:lvl8pPr marL="2903083" indent="0">
              <a:buNone/>
              <a:defRPr sz="816"/>
            </a:lvl8pPr>
            <a:lvl9pPr marL="3317809" indent="0">
              <a:buNone/>
              <a:defRPr sz="816"/>
            </a:lvl9pPr>
          </a:lstStyle>
          <a:p>
            <a:pPr lvl="0"/>
            <a:r>
              <a:rPr lang="it-IT"/>
              <a:t>Fare clic per modificare stili del testo dello schema</a:t>
            </a:r>
          </a:p>
        </p:txBody>
      </p:sp>
      <p:sp>
        <p:nvSpPr>
          <p:cNvPr id="5" name="Rectangle 3">
            <a:extLst>
              <a:ext uri="{FF2B5EF4-FFF2-40B4-BE49-F238E27FC236}">
                <a16:creationId xmlns:a16="http://schemas.microsoft.com/office/drawing/2014/main" id="{34E282B1-0531-4CB0-BA50-6CF1A3B40822}"/>
              </a:ext>
            </a:extLst>
          </p:cNvPr>
          <p:cNvSpPr>
            <a:spLocks noGrp="1" noChangeArrowheads="1"/>
          </p:cNvSpPr>
          <p:nvPr>
            <p:ph type="dt" idx="10"/>
          </p:nvPr>
        </p:nvSpPr>
        <p:spPr>
          <a:ln/>
        </p:spPr>
        <p:txBody>
          <a:bodyPr/>
          <a:lstStyle>
            <a:lvl1pPr>
              <a:defRPr/>
            </a:lvl1pPr>
          </a:lstStyle>
          <a:p>
            <a:pPr>
              <a:defRPr/>
            </a:pPr>
            <a:endParaRPr lang="it-IT"/>
          </a:p>
        </p:txBody>
      </p:sp>
      <p:sp>
        <p:nvSpPr>
          <p:cNvPr id="6" name="Rectangle 4">
            <a:extLst>
              <a:ext uri="{FF2B5EF4-FFF2-40B4-BE49-F238E27FC236}">
                <a16:creationId xmlns:a16="http://schemas.microsoft.com/office/drawing/2014/main" id="{9E7145C3-0570-45C7-8BA7-C26B617371B4}"/>
              </a:ext>
            </a:extLst>
          </p:cNvPr>
          <p:cNvSpPr>
            <a:spLocks noGrp="1" noChangeArrowheads="1"/>
          </p:cNvSpPr>
          <p:nvPr>
            <p:ph type="ftr" idx="11"/>
          </p:nvPr>
        </p:nvSpPr>
        <p:spPr>
          <a:ln/>
        </p:spPr>
        <p:txBody>
          <a:bodyPr/>
          <a:lstStyle>
            <a:lvl1pPr>
              <a:defRPr/>
            </a:lvl1pPr>
          </a:lstStyle>
          <a:p>
            <a:pPr>
              <a:defRPr/>
            </a:pPr>
            <a:endParaRPr lang="it-IT"/>
          </a:p>
        </p:txBody>
      </p:sp>
      <p:sp>
        <p:nvSpPr>
          <p:cNvPr id="7" name="Rectangle 5">
            <a:extLst>
              <a:ext uri="{FF2B5EF4-FFF2-40B4-BE49-F238E27FC236}">
                <a16:creationId xmlns:a16="http://schemas.microsoft.com/office/drawing/2014/main" id="{54779F11-28C4-4A7C-913B-E6051B564996}"/>
              </a:ext>
            </a:extLst>
          </p:cNvPr>
          <p:cNvSpPr>
            <a:spLocks noGrp="1" noChangeArrowheads="1"/>
          </p:cNvSpPr>
          <p:nvPr>
            <p:ph type="sldNum" idx="12"/>
          </p:nvPr>
        </p:nvSpPr>
        <p:spPr>
          <a:ln/>
        </p:spPr>
        <p:txBody>
          <a:bodyPr/>
          <a:lstStyle>
            <a:lvl1pPr>
              <a:defRPr/>
            </a:lvl1pPr>
          </a:lstStyle>
          <a:p>
            <a:fld id="{5A54A977-5BF0-4E70-BFCF-63FFE7BDE7B0}" type="slidenum">
              <a:rPr lang="it-IT" altLang="it-IT"/>
              <a:pPr/>
              <a:t>‹N›</a:t>
            </a:fld>
            <a:endParaRPr lang="it-IT" altLang="it-IT"/>
          </a:p>
        </p:txBody>
      </p:sp>
    </p:spTree>
    <p:extLst>
      <p:ext uri="{BB962C8B-B14F-4D97-AF65-F5344CB8AC3E}">
        <p14:creationId xmlns:p14="http://schemas.microsoft.com/office/powerpoint/2010/main" val="411514395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1792801" y="4800025"/>
            <a:ext cx="5486400" cy="567420"/>
          </a:xfrm>
        </p:spPr>
        <p:txBody>
          <a:bodyPr anchor="b"/>
          <a:lstStyle>
            <a:lvl1pPr algn="l">
              <a:defRPr sz="1814" b="1"/>
            </a:lvl1pPr>
          </a:lstStyle>
          <a:p>
            <a:r>
              <a:rPr lang="it-IT"/>
              <a:t>Fare clic per modificare lo stile del titolo</a:t>
            </a:r>
          </a:p>
        </p:txBody>
      </p:sp>
      <p:sp>
        <p:nvSpPr>
          <p:cNvPr id="3" name="Segnaposto immagine 2"/>
          <p:cNvSpPr>
            <a:spLocks noGrp="1"/>
          </p:cNvSpPr>
          <p:nvPr>
            <p:ph type="pic" idx="1"/>
          </p:nvPr>
        </p:nvSpPr>
        <p:spPr>
          <a:xfrm>
            <a:off x="1792801" y="612065"/>
            <a:ext cx="5486400" cy="4115952"/>
          </a:xfrm>
        </p:spPr>
        <p:txBody>
          <a:bodyPr/>
          <a:lstStyle>
            <a:lvl1pPr marL="0" indent="0">
              <a:buNone/>
              <a:defRPr sz="2903"/>
            </a:lvl1pPr>
            <a:lvl2pPr marL="414726" indent="0">
              <a:buNone/>
              <a:defRPr sz="2540"/>
            </a:lvl2pPr>
            <a:lvl3pPr marL="829452" indent="0">
              <a:buNone/>
              <a:defRPr sz="2177"/>
            </a:lvl3pPr>
            <a:lvl4pPr marL="1244178" indent="0">
              <a:buNone/>
              <a:defRPr sz="1814"/>
            </a:lvl4pPr>
            <a:lvl5pPr marL="1658904" indent="0">
              <a:buNone/>
              <a:defRPr sz="1814"/>
            </a:lvl5pPr>
            <a:lvl6pPr marL="2073631" indent="0">
              <a:buNone/>
              <a:defRPr sz="1814"/>
            </a:lvl6pPr>
            <a:lvl7pPr marL="2488357" indent="0">
              <a:buNone/>
              <a:defRPr sz="1814"/>
            </a:lvl7pPr>
            <a:lvl8pPr marL="2903083" indent="0">
              <a:buNone/>
              <a:defRPr sz="1814"/>
            </a:lvl8pPr>
            <a:lvl9pPr marL="3317809" indent="0">
              <a:buNone/>
              <a:defRPr sz="1814"/>
            </a:lvl9pPr>
          </a:lstStyle>
          <a:p>
            <a:pPr lvl="0"/>
            <a:endParaRPr lang="it-IT" noProof="0"/>
          </a:p>
        </p:txBody>
      </p:sp>
      <p:sp>
        <p:nvSpPr>
          <p:cNvPr id="4" name="Segnaposto testo 3"/>
          <p:cNvSpPr>
            <a:spLocks noGrp="1"/>
          </p:cNvSpPr>
          <p:nvPr>
            <p:ph type="body" sz="half" idx="2"/>
          </p:nvPr>
        </p:nvSpPr>
        <p:spPr>
          <a:xfrm>
            <a:off x="1792801" y="5367444"/>
            <a:ext cx="5486400" cy="805044"/>
          </a:xfrm>
        </p:spPr>
        <p:txBody>
          <a:bodyPr/>
          <a:lstStyle>
            <a:lvl1pPr marL="0" indent="0">
              <a:buNone/>
              <a:defRPr sz="1270"/>
            </a:lvl1pPr>
            <a:lvl2pPr marL="414726" indent="0">
              <a:buNone/>
              <a:defRPr sz="1089"/>
            </a:lvl2pPr>
            <a:lvl3pPr marL="829452" indent="0">
              <a:buNone/>
              <a:defRPr sz="907"/>
            </a:lvl3pPr>
            <a:lvl4pPr marL="1244178" indent="0">
              <a:buNone/>
              <a:defRPr sz="816"/>
            </a:lvl4pPr>
            <a:lvl5pPr marL="1658904" indent="0">
              <a:buNone/>
              <a:defRPr sz="816"/>
            </a:lvl5pPr>
            <a:lvl6pPr marL="2073631" indent="0">
              <a:buNone/>
              <a:defRPr sz="816"/>
            </a:lvl6pPr>
            <a:lvl7pPr marL="2488357" indent="0">
              <a:buNone/>
              <a:defRPr sz="816"/>
            </a:lvl7pPr>
            <a:lvl8pPr marL="2903083" indent="0">
              <a:buNone/>
              <a:defRPr sz="816"/>
            </a:lvl8pPr>
            <a:lvl9pPr marL="3317809" indent="0">
              <a:buNone/>
              <a:defRPr sz="816"/>
            </a:lvl9pPr>
          </a:lstStyle>
          <a:p>
            <a:pPr lvl="0"/>
            <a:r>
              <a:rPr lang="it-IT"/>
              <a:t>Fare clic per modificare stili del testo dello schema</a:t>
            </a:r>
          </a:p>
        </p:txBody>
      </p:sp>
      <p:sp>
        <p:nvSpPr>
          <p:cNvPr id="5" name="Rectangle 3">
            <a:extLst>
              <a:ext uri="{FF2B5EF4-FFF2-40B4-BE49-F238E27FC236}">
                <a16:creationId xmlns:a16="http://schemas.microsoft.com/office/drawing/2014/main" id="{71626725-1263-48E5-9F25-E9DD5D7B1147}"/>
              </a:ext>
            </a:extLst>
          </p:cNvPr>
          <p:cNvSpPr>
            <a:spLocks noGrp="1" noChangeArrowheads="1"/>
          </p:cNvSpPr>
          <p:nvPr>
            <p:ph type="dt" idx="10"/>
          </p:nvPr>
        </p:nvSpPr>
        <p:spPr>
          <a:ln/>
        </p:spPr>
        <p:txBody>
          <a:bodyPr/>
          <a:lstStyle>
            <a:lvl1pPr>
              <a:defRPr/>
            </a:lvl1pPr>
          </a:lstStyle>
          <a:p>
            <a:pPr>
              <a:defRPr/>
            </a:pPr>
            <a:endParaRPr lang="it-IT"/>
          </a:p>
        </p:txBody>
      </p:sp>
      <p:sp>
        <p:nvSpPr>
          <p:cNvPr id="6" name="Rectangle 4">
            <a:extLst>
              <a:ext uri="{FF2B5EF4-FFF2-40B4-BE49-F238E27FC236}">
                <a16:creationId xmlns:a16="http://schemas.microsoft.com/office/drawing/2014/main" id="{97B9C1E6-AE74-4391-92F9-FCA49C83E482}"/>
              </a:ext>
            </a:extLst>
          </p:cNvPr>
          <p:cNvSpPr>
            <a:spLocks noGrp="1" noChangeArrowheads="1"/>
          </p:cNvSpPr>
          <p:nvPr>
            <p:ph type="ftr" idx="11"/>
          </p:nvPr>
        </p:nvSpPr>
        <p:spPr>
          <a:ln/>
        </p:spPr>
        <p:txBody>
          <a:bodyPr/>
          <a:lstStyle>
            <a:lvl1pPr>
              <a:defRPr/>
            </a:lvl1pPr>
          </a:lstStyle>
          <a:p>
            <a:pPr>
              <a:defRPr/>
            </a:pPr>
            <a:endParaRPr lang="it-IT"/>
          </a:p>
        </p:txBody>
      </p:sp>
      <p:sp>
        <p:nvSpPr>
          <p:cNvPr id="7" name="Rectangle 5">
            <a:extLst>
              <a:ext uri="{FF2B5EF4-FFF2-40B4-BE49-F238E27FC236}">
                <a16:creationId xmlns:a16="http://schemas.microsoft.com/office/drawing/2014/main" id="{24FB6F26-319A-408F-A5C8-3562CA0FDDBE}"/>
              </a:ext>
            </a:extLst>
          </p:cNvPr>
          <p:cNvSpPr>
            <a:spLocks noGrp="1" noChangeArrowheads="1"/>
          </p:cNvSpPr>
          <p:nvPr>
            <p:ph type="sldNum" idx="12"/>
          </p:nvPr>
        </p:nvSpPr>
        <p:spPr>
          <a:ln/>
        </p:spPr>
        <p:txBody>
          <a:bodyPr/>
          <a:lstStyle>
            <a:lvl1pPr>
              <a:defRPr/>
            </a:lvl1pPr>
          </a:lstStyle>
          <a:p>
            <a:fld id="{C19516CB-0761-44C6-953F-4230D870871B}" type="slidenum">
              <a:rPr lang="it-IT" altLang="it-IT"/>
              <a:pPr/>
              <a:t>‹N›</a:t>
            </a:fld>
            <a:endParaRPr lang="it-IT" altLang="it-IT"/>
          </a:p>
        </p:txBody>
      </p:sp>
    </p:spTree>
    <p:extLst>
      <p:ext uri="{BB962C8B-B14F-4D97-AF65-F5344CB8AC3E}">
        <p14:creationId xmlns:p14="http://schemas.microsoft.com/office/powerpoint/2010/main" val="185632440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p>
        </p:txBody>
      </p:sp>
      <p:sp>
        <p:nvSpPr>
          <p:cNvPr id="3" name="Segnaposto testo verticale 2"/>
          <p:cNvSpPr>
            <a:spLocks noGrp="1"/>
          </p:cNvSpPr>
          <p:nvPr>
            <p:ph type="body" orient="vert" idx="1"/>
          </p:nvPr>
        </p:nvSpPr>
        <p:spPr/>
        <p:txBody>
          <a:bodyPr vert="eaVert"/>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Rectangle 3">
            <a:extLst>
              <a:ext uri="{FF2B5EF4-FFF2-40B4-BE49-F238E27FC236}">
                <a16:creationId xmlns:a16="http://schemas.microsoft.com/office/drawing/2014/main" id="{1A3EBFCC-4C76-451D-BC1E-25F86988B4F1}"/>
              </a:ext>
            </a:extLst>
          </p:cNvPr>
          <p:cNvSpPr>
            <a:spLocks noGrp="1" noChangeArrowheads="1"/>
          </p:cNvSpPr>
          <p:nvPr>
            <p:ph type="dt" idx="10"/>
          </p:nvPr>
        </p:nvSpPr>
        <p:spPr>
          <a:ln/>
        </p:spPr>
        <p:txBody>
          <a:bodyPr/>
          <a:lstStyle>
            <a:lvl1pPr>
              <a:defRPr/>
            </a:lvl1pPr>
          </a:lstStyle>
          <a:p>
            <a:pPr>
              <a:defRPr/>
            </a:pPr>
            <a:endParaRPr lang="it-IT"/>
          </a:p>
        </p:txBody>
      </p:sp>
      <p:sp>
        <p:nvSpPr>
          <p:cNvPr id="5" name="Rectangle 4">
            <a:extLst>
              <a:ext uri="{FF2B5EF4-FFF2-40B4-BE49-F238E27FC236}">
                <a16:creationId xmlns:a16="http://schemas.microsoft.com/office/drawing/2014/main" id="{1A4E00B7-3F67-4A79-B91C-3926E902C80B}"/>
              </a:ext>
            </a:extLst>
          </p:cNvPr>
          <p:cNvSpPr>
            <a:spLocks noGrp="1" noChangeArrowheads="1"/>
          </p:cNvSpPr>
          <p:nvPr>
            <p:ph type="ftr" idx="11"/>
          </p:nvPr>
        </p:nvSpPr>
        <p:spPr>
          <a:ln/>
        </p:spPr>
        <p:txBody>
          <a:bodyPr/>
          <a:lstStyle>
            <a:lvl1pPr>
              <a:defRPr/>
            </a:lvl1pPr>
          </a:lstStyle>
          <a:p>
            <a:pPr>
              <a:defRPr/>
            </a:pPr>
            <a:endParaRPr lang="it-IT"/>
          </a:p>
        </p:txBody>
      </p:sp>
      <p:sp>
        <p:nvSpPr>
          <p:cNvPr id="6" name="Rectangle 5">
            <a:extLst>
              <a:ext uri="{FF2B5EF4-FFF2-40B4-BE49-F238E27FC236}">
                <a16:creationId xmlns:a16="http://schemas.microsoft.com/office/drawing/2014/main" id="{A9743A70-33B5-4059-BB27-9DDF8A676C37}"/>
              </a:ext>
            </a:extLst>
          </p:cNvPr>
          <p:cNvSpPr>
            <a:spLocks noGrp="1" noChangeArrowheads="1"/>
          </p:cNvSpPr>
          <p:nvPr>
            <p:ph type="sldNum" idx="12"/>
          </p:nvPr>
        </p:nvSpPr>
        <p:spPr>
          <a:ln/>
        </p:spPr>
        <p:txBody>
          <a:bodyPr/>
          <a:lstStyle>
            <a:lvl1pPr>
              <a:defRPr/>
            </a:lvl1pPr>
          </a:lstStyle>
          <a:p>
            <a:fld id="{5F4B8782-5824-40AB-B87B-BCF2E4D1FDAE}" type="slidenum">
              <a:rPr lang="it-IT" altLang="it-IT"/>
              <a:pPr/>
              <a:t>‹N›</a:t>
            </a:fld>
            <a:endParaRPr lang="it-IT" altLang="it-IT"/>
          </a:p>
        </p:txBody>
      </p:sp>
    </p:spTree>
    <p:extLst>
      <p:ext uri="{BB962C8B-B14F-4D97-AF65-F5344CB8AC3E}">
        <p14:creationId xmlns:p14="http://schemas.microsoft.com/office/powerpoint/2010/main" val="26594191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p:cNvSpPr>
            <a:spLocks noGrp="1"/>
          </p:cNvSpPr>
          <p:nvPr>
            <p:ph type="title" orient="vert"/>
          </p:nvPr>
        </p:nvSpPr>
        <p:spPr>
          <a:xfrm>
            <a:off x="6625440" y="273629"/>
            <a:ext cx="2054880" cy="5852774"/>
          </a:xfrm>
        </p:spPr>
        <p:txBody>
          <a:bodyPr vert="eaVert"/>
          <a:lstStyle/>
          <a:p>
            <a:r>
              <a:rPr lang="it-IT"/>
              <a:t>Fare clic per modificare lo stile del titolo</a:t>
            </a:r>
          </a:p>
        </p:txBody>
      </p:sp>
      <p:sp>
        <p:nvSpPr>
          <p:cNvPr id="3" name="Segnaposto testo verticale 2"/>
          <p:cNvSpPr>
            <a:spLocks noGrp="1"/>
          </p:cNvSpPr>
          <p:nvPr>
            <p:ph type="body" orient="vert" idx="1"/>
          </p:nvPr>
        </p:nvSpPr>
        <p:spPr>
          <a:xfrm>
            <a:off x="456480" y="273629"/>
            <a:ext cx="6030720" cy="5852774"/>
          </a:xfrm>
        </p:spPr>
        <p:txBody>
          <a:bodyPr vert="eaVert"/>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Rectangle 3">
            <a:extLst>
              <a:ext uri="{FF2B5EF4-FFF2-40B4-BE49-F238E27FC236}">
                <a16:creationId xmlns:a16="http://schemas.microsoft.com/office/drawing/2014/main" id="{3694295E-4BD5-464A-A567-BF61F97F9F3C}"/>
              </a:ext>
            </a:extLst>
          </p:cNvPr>
          <p:cNvSpPr>
            <a:spLocks noGrp="1" noChangeArrowheads="1"/>
          </p:cNvSpPr>
          <p:nvPr>
            <p:ph type="dt" idx="10"/>
          </p:nvPr>
        </p:nvSpPr>
        <p:spPr>
          <a:ln/>
        </p:spPr>
        <p:txBody>
          <a:bodyPr/>
          <a:lstStyle>
            <a:lvl1pPr>
              <a:defRPr/>
            </a:lvl1pPr>
          </a:lstStyle>
          <a:p>
            <a:pPr>
              <a:defRPr/>
            </a:pPr>
            <a:endParaRPr lang="it-IT"/>
          </a:p>
        </p:txBody>
      </p:sp>
      <p:sp>
        <p:nvSpPr>
          <p:cNvPr id="5" name="Rectangle 4">
            <a:extLst>
              <a:ext uri="{FF2B5EF4-FFF2-40B4-BE49-F238E27FC236}">
                <a16:creationId xmlns:a16="http://schemas.microsoft.com/office/drawing/2014/main" id="{C144B5F7-A8FA-473D-B0B4-F4437173642A}"/>
              </a:ext>
            </a:extLst>
          </p:cNvPr>
          <p:cNvSpPr>
            <a:spLocks noGrp="1" noChangeArrowheads="1"/>
          </p:cNvSpPr>
          <p:nvPr>
            <p:ph type="ftr" idx="11"/>
          </p:nvPr>
        </p:nvSpPr>
        <p:spPr>
          <a:ln/>
        </p:spPr>
        <p:txBody>
          <a:bodyPr/>
          <a:lstStyle>
            <a:lvl1pPr>
              <a:defRPr/>
            </a:lvl1pPr>
          </a:lstStyle>
          <a:p>
            <a:pPr>
              <a:defRPr/>
            </a:pPr>
            <a:endParaRPr lang="it-IT"/>
          </a:p>
        </p:txBody>
      </p:sp>
      <p:sp>
        <p:nvSpPr>
          <p:cNvPr id="6" name="Rectangle 5">
            <a:extLst>
              <a:ext uri="{FF2B5EF4-FFF2-40B4-BE49-F238E27FC236}">
                <a16:creationId xmlns:a16="http://schemas.microsoft.com/office/drawing/2014/main" id="{9BAD9A21-27C3-4AD1-9E4B-2F967C4B8012}"/>
              </a:ext>
            </a:extLst>
          </p:cNvPr>
          <p:cNvSpPr>
            <a:spLocks noGrp="1" noChangeArrowheads="1"/>
          </p:cNvSpPr>
          <p:nvPr>
            <p:ph type="sldNum" idx="12"/>
          </p:nvPr>
        </p:nvSpPr>
        <p:spPr>
          <a:ln/>
        </p:spPr>
        <p:txBody>
          <a:bodyPr/>
          <a:lstStyle>
            <a:lvl1pPr>
              <a:defRPr/>
            </a:lvl1pPr>
          </a:lstStyle>
          <a:p>
            <a:fld id="{9FB31489-7899-43E4-AAC9-DB7219E2D545}" type="slidenum">
              <a:rPr lang="it-IT" altLang="it-IT"/>
              <a:pPr/>
              <a:t>‹N›</a:t>
            </a:fld>
            <a:endParaRPr lang="it-IT" altLang="it-IT"/>
          </a:p>
        </p:txBody>
      </p:sp>
    </p:spTree>
    <p:extLst>
      <p:ext uri="{BB962C8B-B14F-4D97-AF65-F5344CB8AC3E}">
        <p14:creationId xmlns:p14="http://schemas.microsoft.com/office/powerpoint/2010/main" val="213919006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Layout personalizzato">
    <p:spTree>
      <p:nvGrpSpPr>
        <p:cNvPr id="1" name=""/>
        <p:cNvGrpSpPr/>
        <p:nvPr/>
      </p:nvGrpSpPr>
      <p:grpSpPr>
        <a:xfrm>
          <a:off x="0" y="0"/>
          <a:ext cx="0" cy="0"/>
          <a:chOff x="0" y="0"/>
          <a:chExt cx="0" cy="0"/>
        </a:xfrm>
      </p:grpSpPr>
      <p:sp>
        <p:nvSpPr>
          <p:cNvPr id="2" name="Titolo 1"/>
          <p:cNvSpPr>
            <a:spLocks noGrp="1"/>
          </p:cNvSpPr>
          <p:nvPr>
            <p:ph type="title"/>
          </p:nvPr>
        </p:nvSpPr>
        <p:spPr>
          <a:xfrm>
            <a:off x="456480" y="273629"/>
            <a:ext cx="8223840" cy="1140600"/>
          </a:xfrm>
        </p:spPr>
        <p:txBody>
          <a:bodyPr/>
          <a:lstStyle/>
          <a:p>
            <a:r>
              <a:rPr lang="it-IT"/>
              <a:t>Fare clic per modificare lo stile del titolo</a:t>
            </a:r>
          </a:p>
        </p:txBody>
      </p:sp>
      <p:sp>
        <p:nvSpPr>
          <p:cNvPr id="3" name="Rectangle 3">
            <a:extLst>
              <a:ext uri="{FF2B5EF4-FFF2-40B4-BE49-F238E27FC236}">
                <a16:creationId xmlns:a16="http://schemas.microsoft.com/office/drawing/2014/main" id="{3F0D2486-000A-4CAF-80FE-411DF1674DEC}"/>
              </a:ext>
            </a:extLst>
          </p:cNvPr>
          <p:cNvSpPr>
            <a:spLocks noGrp="1" noChangeArrowheads="1"/>
          </p:cNvSpPr>
          <p:nvPr>
            <p:ph type="dt" idx="10"/>
          </p:nvPr>
        </p:nvSpPr>
        <p:spPr>
          <a:ln/>
        </p:spPr>
        <p:txBody>
          <a:bodyPr/>
          <a:lstStyle>
            <a:lvl1pPr>
              <a:defRPr/>
            </a:lvl1pPr>
          </a:lstStyle>
          <a:p>
            <a:pPr>
              <a:defRPr/>
            </a:pPr>
            <a:endParaRPr lang="it-IT"/>
          </a:p>
        </p:txBody>
      </p:sp>
      <p:sp>
        <p:nvSpPr>
          <p:cNvPr id="4" name="Rectangle 4">
            <a:extLst>
              <a:ext uri="{FF2B5EF4-FFF2-40B4-BE49-F238E27FC236}">
                <a16:creationId xmlns:a16="http://schemas.microsoft.com/office/drawing/2014/main" id="{C3EA294A-C496-4682-8308-CB29635E734B}"/>
              </a:ext>
            </a:extLst>
          </p:cNvPr>
          <p:cNvSpPr>
            <a:spLocks noGrp="1" noChangeArrowheads="1"/>
          </p:cNvSpPr>
          <p:nvPr>
            <p:ph type="ftr" idx="11"/>
          </p:nvPr>
        </p:nvSpPr>
        <p:spPr>
          <a:ln/>
        </p:spPr>
        <p:txBody>
          <a:bodyPr/>
          <a:lstStyle>
            <a:lvl1pPr>
              <a:defRPr/>
            </a:lvl1pPr>
          </a:lstStyle>
          <a:p>
            <a:pPr>
              <a:defRPr/>
            </a:pPr>
            <a:endParaRPr lang="it-IT"/>
          </a:p>
        </p:txBody>
      </p:sp>
      <p:sp>
        <p:nvSpPr>
          <p:cNvPr id="5" name="Rectangle 5">
            <a:extLst>
              <a:ext uri="{FF2B5EF4-FFF2-40B4-BE49-F238E27FC236}">
                <a16:creationId xmlns:a16="http://schemas.microsoft.com/office/drawing/2014/main" id="{4AE4538A-964E-4C38-83EA-6FECAB7AF8DA}"/>
              </a:ext>
            </a:extLst>
          </p:cNvPr>
          <p:cNvSpPr>
            <a:spLocks noGrp="1" noChangeArrowheads="1"/>
          </p:cNvSpPr>
          <p:nvPr>
            <p:ph type="sldNum" idx="12"/>
          </p:nvPr>
        </p:nvSpPr>
        <p:spPr>
          <a:ln/>
        </p:spPr>
        <p:txBody>
          <a:bodyPr/>
          <a:lstStyle>
            <a:lvl1pPr>
              <a:defRPr/>
            </a:lvl1pPr>
          </a:lstStyle>
          <a:p>
            <a:fld id="{D4C3ABC1-F214-4DED-AA67-DC9DB269E90F}" type="slidenum">
              <a:rPr lang="it-IT" altLang="it-IT"/>
              <a:pPr/>
              <a:t>‹N›</a:t>
            </a:fld>
            <a:endParaRPr lang="it-IT" altLang="it-IT"/>
          </a:p>
        </p:txBody>
      </p:sp>
    </p:spTree>
    <p:extLst>
      <p:ext uri="{BB962C8B-B14F-4D97-AF65-F5344CB8AC3E}">
        <p14:creationId xmlns:p14="http://schemas.microsoft.com/office/powerpoint/2010/main" val="402393720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65" descr="powerpoint1">
            <a:extLst>
              <a:ext uri="{FF2B5EF4-FFF2-40B4-BE49-F238E27FC236}">
                <a16:creationId xmlns:a16="http://schemas.microsoft.com/office/drawing/2014/main" id="{A370FE54-10F7-44CC-8F40-E63D2BFB3A42}"/>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15">
            <a:extLst>
              <a:ext uri="{FF2B5EF4-FFF2-40B4-BE49-F238E27FC236}">
                <a16:creationId xmlns:a16="http://schemas.microsoft.com/office/drawing/2014/main" id="{F863A5C9-CE08-44DA-91D5-6BB528ECEF0C}"/>
              </a:ext>
            </a:extLst>
          </p:cNvPr>
          <p:cNvSpPr>
            <a:spLocks noChangeArrowheads="1"/>
          </p:cNvSpPr>
          <p:nvPr/>
        </p:nvSpPr>
        <p:spPr bwMode="auto">
          <a:xfrm>
            <a:off x="0" y="0"/>
            <a:ext cx="9169400" cy="6873875"/>
          </a:xfrm>
          <a:prstGeom prst="rect">
            <a:avLst/>
          </a:prstGeom>
          <a:noFill/>
          <a:ln w="0">
            <a:noFill/>
            <a:miter lim="800000"/>
            <a:headEnd/>
            <a:tailEnd/>
          </a:ln>
          <a:effectLst/>
        </p:spPr>
        <p:txBody>
          <a:bodyPr wrap="none" anchor="ctr"/>
          <a:lstStyle/>
          <a:p>
            <a:pPr eaLnBrk="0" hangingPunct="0">
              <a:spcBef>
                <a:spcPct val="20000"/>
              </a:spcBef>
              <a:defRPr/>
            </a:pPr>
            <a:endParaRPr lang="en-US">
              <a:latin typeface="Arial" charset="0"/>
            </a:endParaRPr>
          </a:p>
        </p:txBody>
      </p:sp>
      <p:sp>
        <p:nvSpPr>
          <p:cNvPr id="4" name="Text Box 71">
            <a:extLst>
              <a:ext uri="{FF2B5EF4-FFF2-40B4-BE49-F238E27FC236}">
                <a16:creationId xmlns:a16="http://schemas.microsoft.com/office/drawing/2014/main" id="{73F82B3B-E681-4712-BA7A-BEA26E26EA7B}"/>
              </a:ext>
            </a:extLst>
          </p:cNvPr>
          <p:cNvSpPr txBox="1">
            <a:spLocks noChangeArrowheads="1"/>
          </p:cNvSpPr>
          <p:nvPr userDrawn="1"/>
        </p:nvSpPr>
        <p:spPr bwMode="auto">
          <a:xfrm>
            <a:off x="0" y="6581775"/>
            <a:ext cx="4724400" cy="276225"/>
          </a:xfrm>
          <a:prstGeom prst="rect">
            <a:avLst/>
          </a:prstGeom>
          <a:noFill/>
          <a:ln w="9525">
            <a:noFill/>
            <a:miter lim="800000"/>
            <a:headEnd/>
            <a:tailEnd/>
          </a:ln>
          <a:effectLst/>
        </p:spPr>
        <p:txBody>
          <a:bodyPr>
            <a:spAutoFit/>
          </a:bodyPr>
          <a:lstStyle/>
          <a:p>
            <a:pPr algn="r" eaLnBrk="0" hangingPunct="0">
              <a:spcBef>
                <a:spcPct val="50000"/>
              </a:spcBef>
              <a:defRPr/>
            </a:pPr>
            <a:r>
              <a:rPr lang="it-IT" sz="1200" b="1" dirty="0">
                <a:solidFill>
                  <a:srgbClr val="003F6E"/>
                </a:solidFill>
                <a:latin typeface="Arial" charset="0"/>
              </a:rPr>
              <a:t>Prof. Pier Luca </a:t>
            </a:r>
            <a:r>
              <a:rPr lang="it-IT" sz="1200" b="1" dirty="0" err="1">
                <a:solidFill>
                  <a:srgbClr val="003F6E"/>
                </a:solidFill>
                <a:latin typeface="Arial" charset="0"/>
              </a:rPr>
              <a:t>Lanzi</a:t>
            </a:r>
            <a:r>
              <a:rPr lang="it-IT" sz="1200" b="1" dirty="0">
                <a:solidFill>
                  <a:srgbClr val="003F6E"/>
                </a:solidFill>
                <a:latin typeface="Arial" charset="0"/>
              </a:rPr>
              <a:t> – Alessandro Campi</a:t>
            </a:r>
          </a:p>
        </p:txBody>
      </p:sp>
    </p:spTree>
    <p:extLst>
      <p:ext uri="{BB962C8B-B14F-4D97-AF65-F5344CB8AC3E}">
        <p14:creationId xmlns:p14="http://schemas.microsoft.com/office/powerpoint/2010/main" val="2557117241"/>
      </p:ext>
    </p:extLst>
  </p:cSld>
  <p:clrMapOvr>
    <a:masterClrMapping/>
  </p:clrMapOvr>
  <p:transition>
    <p:fade thruBlk="1"/>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68">
            <a:extLst>
              <a:ext uri="{FF2B5EF4-FFF2-40B4-BE49-F238E27FC236}">
                <a16:creationId xmlns:a16="http://schemas.microsoft.com/office/drawing/2014/main" id="{121D5B2D-6D2F-4F45-86BA-3DE2979A2684}"/>
              </a:ext>
            </a:extLst>
          </p:cNvPr>
          <p:cNvSpPr>
            <a:spLocks noGrp="1" noChangeArrowheads="1"/>
          </p:cNvSpPr>
          <p:nvPr>
            <p:ph type="sldNum" sz="quarter" idx="10"/>
          </p:nvPr>
        </p:nvSpPr>
        <p:spPr/>
        <p:txBody>
          <a:bodyPr/>
          <a:lstStyle>
            <a:lvl1pPr>
              <a:defRPr/>
            </a:lvl1pPr>
          </a:lstStyle>
          <a:p>
            <a:fld id="{494B3F83-6CBC-4F66-A29A-2431AF075065}" type="slidenum">
              <a:rPr lang="it-IT" altLang="it-IT"/>
              <a:pPr/>
              <a:t>‹N›</a:t>
            </a:fld>
            <a:endParaRPr lang="it-IT" altLang="it-IT"/>
          </a:p>
        </p:txBody>
      </p:sp>
    </p:spTree>
    <p:extLst>
      <p:ext uri="{BB962C8B-B14F-4D97-AF65-F5344CB8AC3E}">
        <p14:creationId xmlns:p14="http://schemas.microsoft.com/office/powerpoint/2010/main" val="492307774"/>
      </p:ext>
    </p:extLst>
  </p:cSld>
  <p:clrMapOvr>
    <a:masterClrMapping/>
  </p:clrMapOvr>
  <p:transition>
    <p:fade thruBlk="1"/>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68">
            <a:extLst>
              <a:ext uri="{FF2B5EF4-FFF2-40B4-BE49-F238E27FC236}">
                <a16:creationId xmlns:a16="http://schemas.microsoft.com/office/drawing/2014/main" id="{C5F80D43-558A-4F60-91EA-0DFB47D369F5}"/>
              </a:ext>
            </a:extLst>
          </p:cNvPr>
          <p:cNvSpPr>
            <a:spLocks noGrp="1" noChangeArrowheads="1"/>
          </p:cNvSpPr>
          <p:nvPr>
            <p:ph type="sldNum" sz="quarter" idx="10"/>
          </p:nvPr>
        </p:nvSpPr>
        <p:spPr/>
        <p:txBody>
          <a:bodyPr/>
          <a:lstStyle>
            <a:lvl1pPr>
              <a:defRPr/>
            </a:lvl1pPr>
          </a:lstStyle>
          <a:p>
            <a:fld id="{9EE5C1A9-7665-4B62-AF18-FBE606AAE807}" type="slidenum">
              <a:rPr lang="it-IT" altLang="it-IT"/>
              <a:pPr/>
              <a:t>‹N›</a:t>
            </a:fld>
            <a:endParaRPr lang="it-IT" altLang="it-IT"/>
          </a:p>
        </p:txBody>
      </p:sp>
    </p:spTree>
    <p:extLst>
      <p:ext uri="{BB962C8B-B14F-4D97-AF65-F5344CB8AC3E}">
        <p14:creationId xmlns:p14="http://schemas.microsoft.com/office/powerpoint/2010/main" val="3470668522"/>
      </p:ext>
    </p:extLst>
  </p:cSld>
  <p:clrMapOvr>
    <a:masterClrMapping/>
  </p:clrMapOvr>
  <p:transition>
    <p:fade thruBlk="1"/>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066800"/>
            <a:ext cx="4038600" cy="4953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00600" y="1066800"/>
            <a:ext cx="4038600" cy="4953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68">
            <a:extLst>
              <a:ext uri="{FF2B5EF4-FFF2-40B4-BE49-F238E27FC236}">
                <a16:creationId xmlns:a16="http://schemas.microsoft.com/office/drawing/2014/main" id="{1CAC3652-3827-41A7-B298-74B8887C71B5}"/>
              </a:ext>
            </a:extLst>
          </p:cNvPr>
          <p:cNvSpPr>
            <a:spLocks noGrp="1" noChangeArrowheads="1"/>
          </p:cNvSpPr>
          <p:nvPr>
            <p:ph type="sldNum" sz="quarter" idx="10"/>
          </p:nvPr>
        </p:nvSpPr>
        <p:spPr/>
        <p:txBody>
          <a:bodyPr/>
          <a:lstStyle>
            <a:lvl1pPr>
              <a:defRPr/>
            </a:lvl1pPr>
          </a:lstStyle>
          <a:p>
            <a:fld id="{3D26715F-0D0C-4CC2-92E0-F52C9E9C9A6D}" type="slidenum">
              <a:rPr lang="it-IT" altLang="it-IT"/>
              <a:pPr/>
              <a:t>‹N›</a:t>
            </a:fld>
            <a:endParaRPr lang="it-IT" altLang="it-IT"/>
          </a:p>
        </p:txBody>
      </p:sp>
    </p:spTree>
    <p:extLst>
      <p:ext uri="{BB962C8B-B14F-4D97-AF65-F5344CB8AC3E}">
        <p14:creationId xmlns:p14="http://schemas.microsoft.com/office/powerpoint/2010/main" val="980857546"/>
      </p:ext>
    </p:extLst>
  </p:cSld>
  <p:clrMapOvr>
    <a:masterClrMapping/>
  </p:clrMapOvr>
  <p:transition>
    <p:fade thruBlk="1"/>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p>
        </p:txBody>
      </p:sp>
      <p:sp>
        <p:nvSpPr>
          <p:cNvPr id="3" name="Segnaposto contenuto 2"/>
          <p:cNvSpPr>
            <a:spLocks noGrp="1"/>
          </p:cNvSpPr>
          <p:nvPr>
            <p:ph sz="half" idx="1"/>
          </p:nvPr>
        </p:nvSpPr>
        <p:spPr>
          <a:xfrm>
            <a:off x="457200" y="1058863"/>
            <a:ext cx="4038600" cy="51689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p:cNvSpPr>
            <a:spLocks noGrp="1"/>
          </p:cNvSpPr>
          <p:nvPr>
            <p:ph sz="half" idx="2"/>
          </p:nvPr>
        </p:nvSpPr>
        <p:spPr>
          <a:xfrm>
            <a:off x="4648200" y="1058863"/>
            <a:ext cx="4038600" cy="51689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Rectangle 6">
            <a:extLst>
              <a:ext uri="{FF2B5EF4-FFF2-40B4-BE49-F238E27FC236}">
                <a16:creationId xmlns:a16="http://schemas.microsoft.com/office/drawing/2014/main" id="{D4EAF253-58CB-4CCA-B558-0120548F1F1B}"/>
              </a:ext>
            </a:extLst>
          </p:cNvPr>
          <p:cNvSpPr>
            <a:spLocks noGrp="1" noChangeArrowheads="1"/>
          </p:cNvSpPr>
          <p:nvPr>
            <p:ph type="sldNum" sz="quarter" idx="10"/>
          </p:nvPr>
        </p:nvSpPr>
        <p:spPr>
          <a:ln/>
        </p:spPr>
        <p:txBody>
          <a:bodyPr/>
          <a:lstStyle>
            <a:lvl1pPr>
              <a:defRPr/>
            </a:lvl1pPr>
          </a:lstStyle>
          <a:p>
            <a:pPr>
              <a:defRPr/>
            </a:pPr>
            <a:fld id="{681C693F-BA48-42A6-8380-D3AB40C75F81}" type="slidenum">
              <a:rPr lang="it-IT" altLang="it-IT"/>
              <a:pPr>
                <a:defRPr/>
              </a:pPr>
              <a:t>‹N›</a:t>
            </a:fld>
            <a:endParaRPr lang="it-IT" altLang="it-IT"/>
          </a:p>
        </p:txBody>
      </p:sp>
    </p:spTree>
    <p:extLst>
      <p:ext uri="{BB962C8B-B14F-4D97-AF65-F5344CB8AC3E}">
        <p14:creationId xmlns:p14="http://schemas.microsoft.com/office/powerpoint/2010/main" val="215711206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8">
            <a:extLst>
              <a:ext uri="{FF2B5EF4-FFF2-40B4-BE49-F238E27FC236}">
                <a16:creationId xmlns:a16="http://schemas.microsoft.com/office/drawing/2014/main" id="{9DAF73F9-519C-4D94-9EF1-4B15C9F3D033}"/>
              </a:ext>
            </a:extLst>
          </p:cNvPr>
          <p:cNvSpPr>
            <a:spLocks noGrp="1" noChangeArrowheads="1"/>
          </p:cNvSpPr>
          <p:nvPr>
            <p:ph type="sldNum" sz="quarter" idx="10"/>
          </p:nvPr>
        </p:nvSpPr>
        <p:spPr/>
        <p:txBody>
          <a:bodyPr/>
          <a:lstStyle>
            <a:lvl1pPr>
              <a:defRPr/>
            </a:lvl1pPr>
          </a:lstStyle>
          <a:p>
            <a:fld id="{F72C670B-8768-4591-A715-FA193FDA47EF}" type="slidenum">
              <a:rPr lang="it-IT" altLang="it-IT"/>
              <a:pPr/>
              <a:t>‹N›</a:t>
            </a:fld>
            <a:endParaRPr lang="it-IT" altLang="it-IT"/>
          </a:p>
        </p:txBody>
      </p:sp>
    </p:spTree>
    <p:extLst>
      <p:ext uri="{BB962C8B-B14F-4D97-AF65-F5344CB8AC3E}">
        <p14:creationId xmlns:p14="http://schemas.microsoft.com/office/powerpoint/2010/main" val="1847214646"/>
      </p:ext>
    </p:extLst>
  </p:cSld>
  <p:clrMapOvr>
    <a:masterClrMapping/>
  </p:clrMapOvr>
  <p:transition>
    <p:fade thruBlk="1"/>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68">
            <a:extLst>
              <a:ext uri="{FF2B5EF4-FFF2-40B4-BE49-F238E27FC236}">
                <a16:creationId xmlns:a16="http://schemas.microsoft.com/office/drawing/2014/main" id="{08219AC8-A1EE-4E5B-A6BF-BCCE25F12959}"/>
              </a:ext>
            </a:extLst>
          </p:cNvPr>
          <p:cNvSpPr>
            <a:spLocks noGrp="1" noChangeArrowheads="1"/>
          </p:cNvSpPr>
          <p:nvPr>
            <p:ph type="sldNum" sz="quarter" idx="10"/>
          </p:nvPr>
        </p:nvSpPr>
        <p:spPr/>
        <p:txBody>
          <a:bodyPr/>
          <a:lstStyle>
            <a:lvl1pPr>
              <a:defRPr/>
            </a:lvl1pPr>
          </a:lstStyle>
          <a:p>
            <a:fld id="{28D8E763-9B71-402D-983E-A0A01C0186C7}" type="slidenum">
              <a:rPr lang="it-IT" altLang="it-IT"/>
              <a:pPr/>
              <a:t>‹N›</a:t>
            </a:fld>
            <a:endParaRPr lang="it-IT" altLang="it-IT"/>
          </a:p>
        </p:txBody>
      </p:sp>
    </p:spTree>
    <p:extLst>
      <p:ext uri="{BB962C8B-B14F-4D97-AF65-F5344CB8AC3E}">
        <p14:creationId xmlns:p14="http://schemas.microsoft.com/office/powerpoint/2010/main" val="1910774113"/>
      </p:ext>
    </p:extLst>
  </p:cSld>
  <p:clrMapOvr>
    <a:masterClrMapping/>
  </p:clrMapOvr>
  <p:transition>
    <p:fade thruBlk="1"/>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8">
            <a:extLst>
              <a:ext uri="{FF2B5EF4-FFF2-40B4-BE49-F238E27FC236}">
                <a16:creationId xmlns:a16="http://schemas.microsoft.com/office/drawing/2014/main" id="{D070EA18-C480-4BE1-8D12-49D001FE7116}"/>
              </a:ext>
            </a:extLst>
          </p:cNvPr>
          <p:cNvSpPr>
            <a:spLocks noGrp="1" noChangeArrowheads="1"/>
          </p:cNvSpPr>
          <p:nvPr>
            <p:ph type="sldNum" sz="quarter" idx="10"/>
          </p:nvPr>
        </p:nvSpPr>
        <p:spPr/>
        <p:txBody>
          <a:bodyPr/>
          <a:lstStyle>
            <a:lvl1pPr>
              <a:defRPr/>
            </a:lvl1pPr>
          </a:lstStyle>
          <a:p>
            <a:fld id="{FEF946FF-597B-4B38-AF63-DDCAAF2316BF}" type="slidenum">
              <a:rPr lang="it-IT" altLang="it-IT"/>
              <a:pPr/>
              <a:t>‹N›</a:t>
            </a:fld>
            <a:endParaRPr lang="it-IT" altLang="it-IT"/>
          </a:p>
        </p:txBody>
      </p:sp>
    </p:spTree>
    <p:extLst>
      <p:ext uri="{BB962C8B-B14F-4D97-AF65-F5344CB8AC3E}">
        <p14:creationId xmlns:p14="http://schemas.microsoft.com/office/powerpoint/2010/main" val="2442989200"/>
      </p:ext>
    </p:extLst>
  </p:cSld>
  <p:clrMapOvr>
    <a:masterClrMapping/>
  </p:clrMapOvr>
  <p:transition>
    <p:fade thruBlk="1"/>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68">
            <a:extLst>
              <a:ext uri="{FF2B5EF4-FFF2-40B4-BE49-F238E27FC236}">
                <a16:creationId xmlns:a16="http://schemas.microsoft.com/office/drawing/2014/main" id="{B55ED23B-F290-4260-9280-4329A8EAA6BA}"/>
              </a:ext>
            </a:extLst>
          </p:cNvPr>
          <p:cNvSpPr>
            <a:spLocks noGrp="1" noChangeArrowheads="1"/>
          </p:cNvSpPr>
          <p:nvPr>
            <p:ph type="sldNum" sz="quarter" idx="10"/>
          </p:nvPr>
        </p:nvSpPr>
        <p:spPr/>
        <p:txBody>
          <a:bodyPr/>
          <a:lstStyle>
            <a:lvl1pPr>
              <a:defRPr/>
            </a:lvl1pPr>
          </a:lstStyle>
          <a:p>
            <a:fld id="{67456802-4487-428D-9A3D-CBC7CEAA787E}" type="slidenum">
              <a:rPr lang="it-IT" altLang="it-IT"/>
              <a:pPr/>
              <a:t>‹N›</a:t>
            </a:fld>
            <a:endParaRPr lang="it-IT" altLang="it-IT"/>
          </a:p>
        </p:txBody>
      </p:sp>
    </p:spTree>
    <p:extLst>
      <p:ext uri="{BB962C8B-B14F-4D97-AF65-F5344CB8AC3E}">
        <p14:creationId xmlns:p14="http://schemas.microsoft.com/office/powerpoint/2010/main" val="1912810049"/>
      </p:ext>
    </p:extLst>
  </p:cSld>
  <p:clrMapOvr>
    <a:masterClrMapping/>
  </p:clrMapOvr>
  <p:transition>
    <p:fade thruBlk="1"/>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68">
            <a:extLst>
              <a:ext uri="{FF2B5EF4-FFF2-40B4-BE49-F238E27FC236}">
                <a16:creationId xmlns:a16="http://schemas.microsoft.com/office/drawing/2014/main" id="{1AB33F97-42C9-4B6A-894F-1178702393CA}"/>
              </a:ext>
            </a:extLst>
          </p:cNvPr>
          <p:cNvSpPr>
            <a:spLocks noGrp="1" noChangeArrowheads="1"/>
          </p:cNvSpPr>
          <p:nvPr>
            <p:ph type="sldNum" sz="quarter" idx="10"/>
          </p:nvPr>
        </p:nvSpPr>
        <p:spPr/>
        <p:txBody>
          <a:bodyPr/>
          <a:lstStyle>
            <a:lvl1pPr>
              <a:defRPr/>
            </a:lvl1pPr>
          </a:lstStyle>
          <a:p>
            <a:fld id="{12F34269-3001-43E9-97CB-443AD184776E}" type="slidenum">
              <a:rPr lang="it-IT" altLang="it-IT"/>
              <a:pPr/>
              <a:t>‹N›</a:t>
            </a:fld>
            <a:endParaRPr lang="it-IT" altLang="it-IT"/>
          </a:p>
        </p:txBody>
      </p:sp>
    </p:spTree>
    <p:extLst>
      <p:ext uri="{BB962C8B-B14F-4D97-AF65-F5344CB8AC3E}">
        <p14:creationId xmlns:p14="http://schemas.microsoft.com/office/powerpoint/2010/main" val="1130681386"/>
      </p:ext>
    </p:extLst>
  </p:cSld>
  <p:clrMapOvr>
    <a:masterClrMapping/>
  </p:clrMapOvr>
  <p:transition>
    <p:fade thruBlk="1"/>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68">
            <a:extLst>
              <a:ext uri="{FF2B5EF4-FFF2-40B4-BE49-F238E27FC236}">
                <a16:creationId xmlns:a16="http://schemas.microsoft.com/office/drawing/2014/main" id="{9D52350A-A47F-4A62-91A0-2E4E2D0FAD10}"/>
              </a:ext>
            </a:extLst>
          </p:cNvPr>
          <p:cNvSpPr>
            <a:spLocks noGrp="1" noChangeArrowheads="1"/>
          </p:cNvSpPr>
          <p:nvPr>
            <p:ph type="sldNum" sz="quarter" idx="10"/>
          </p:nvPr>
        </p:nvSpPr>
        <p:spPr/>
        <p:txBody>
          <a:bodyPr/>
          <a:lstStyle>
            <a:lvl1pPr>
              <a:defRPr/>
            </a:lvl1pPr>
          </a:lstStyle>
          <a:p>
            <a:fld id="{DB762B7D-D033-45B9-8413-5AAA51DA855F}" type="slidenum">
              <a:rPr lang="it-IT" altLang="it-IT"/>
              <a:pPr/>
              <a:t>‹N›</a:t>
            </a:fld>
            <a:endParaRPr lang="it-IT" altLang="it-IT"/>
          </a:p>
        </p:txBody>
      </p:sp>
    </p:spTree>
    <p:extLst>
      <p:ext uri="{BB962C8B-B14F-4D97-AF65-F5344CB8AC3E}">
        <p14:creationId xmlns:p14="http://schemas.microsoft.com/office/powerpoint/2010/main" val="632900575"/>
      </p:ext>
    </p:extLst>
  </p:cSld>
  <p:clrMapOvr>
    <a:masterClrMapping/>
  </p:clrMapOvr>
  <p:transition>
    <p:fade thruBlk="1"/>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81800" y="76200"/>
            <a:ext cx="2057400" cy="59436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76200"/>
            <a:ext cx="6019800" cy="59436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68">
            <a:extLst>
              <a:ext uri="{FF2B5EF4-FFF2-40B4-BE49-F238E27FC236}">
                <a16:creationId xmlns:a16="http://schemas.microsoft.com/office/drawing/2014/main" id="{E35D395D-1BCD-4A38-B5CB-FFD47B188D79}"/>
              </a:ext>
            </a:extLst>
          </p:cNvPr>
          <p:cNvSpPr>
            <a:spLocks noGrp="1" noChangeArrowheads="1"/>
          </p:cNvSpPr>
          <p:nvPr>
            <p:ph type="sldNum" sz="quarter" idx="10"/>
          </p:nvPr>
        </p:nvSpPr>
        <p:spPr/>
        <p:txBody>
          <a:bodyPr/>
          <a:lstStyle>
            <a:lvl1pPr>
              <a:defRPr/>
            </a:lvl1pPr>
          </a:lstStyle>
          <a:p>
            <a:fld id="{D06F08CB-48A5-4E96-9725-E5ADAA433E4E}" type="slidenum">
              <a:rPr lang="it-IT" altLang="it-IT"/>
              <a:pPr/>
              <a:t>‹N›</a:t>
            </a:fld>
            <a:endParaRPr lang="it-IT" altLang="it-IT"/>
          </a:p>
        </p:txBody>
      </p:sp>
    </p:spTree>
    <p:extLst>
      <p:ext uri="{BB962C8B-B14F-4D97-AF65-F5344CB8AC3E}">
        <p14:creationId xmlns:p14="http://schemas.microsoft.com/office/powerpoint/2010/main" val="2939983427"/>
      </p:ext>
    </p:extLst>
  </p:cSld>
  <p:clrMapOvr>
    <a:masterClrMapping/>
  </p:clrMapOvr>
  <p:transition>
    <p:fade thruBlk="1"/>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p:cNvSpPr>
            <a:spLocks noGrp="1"/>
          </p:cNvSpPr>
          <p:nvPr>
            <p:ph type="ctrTitle"/>
          </p:nvPr>
        </p:nvSpPr>
        <p:spPr>
          <a:xfrm>
            <a:off x="685800" y="2130427"/>
            <a:ext cx="7772400" cy="1470025"/>
          </a:xfrm>
        </p:spPr>
        <p:txBody>
          <a:bodyPr/>
          <a:lstStyle/>
          <a:p>
            <a:r>
              <a:rPr lang="it-IT"/>
              <a:t>Fare clic per modificare lo stile del titolo</a:t>
            </a:r>
          </a:p>
        </p:txBody>
      </p:sp>
      <p:sp>
        <p:nvSpPr>
          <p:cNvPr id="3" name="Sottotitolo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it-IT"/>
              <a:t>Fare clic per modificare lo stile del sottotitolo dello schema</a:t>
            </a:r>
          </a:p>
        </p:txBody>
      </p:sp>
      <p:sp>
        <p:nvSpPr>
          <p:cNvPr id="4" name="Segnaposto data 3">
            <a:extLst>
              <a:ext uri="{FF2B5EF4-FFF2-40B4-BE49-F238E27FC236}">
                <a16:creationId xmlns:a16="http://schemas.microsoft.com/office/drawing/2014/main" id="{6C544FAE-6410-42DF-ACF6-438F716FEABC}"/>
              </a:ext>
            </a:extLst>
          </p:cNvPr>
          <p:cNvSpPr>
            <a:spLocks noGrp="1"/>
          </p:cNvSpPr>
          <p:nvPr>
            <p:ph type="dt" sz="half" idx="10"/>
          </p:nvPr>
        </p:nvSpPr>
        <p:spPr/>
        <p:txBody>
          <a:bodyPr/>
          <a:lstStyle>
            <a:lvl1pPr>
              <a:defRPr/>
            </a:lvl1pPr>
          </a:lstStyle>
          <a:p>
            <a:pPr>
              <a:defRPr/>
            </a:pPr>
            <a:fld id="{32E1959E-6A7E-472D-9716-E2C096154724}" type="datetimeFigureOut">
              <a:rPr lang="it-IT"/>
              <a:pPr>
                <a:defRPr/>
              </a:pPr>
              <a:t>07/04/2021</a:t>
            </a:fld>
            <a:endParaRPr lang="it-IT"/>
          </a:p>
        </p:txBody>
      </p:sp>
      <p:sp>
        <p:nvSpPr>
          <p:cNvPr id="5" name="Segnaposto piè di pagina 4">
            <a:extLst>
              <a:ext uri="{FF2B5EF4-FFF2-40B4-BE49-F238E27FC236}">
                <a16:creationId xmlns:a16="http://schemas.microsoft.com/office/drawing/2014/main" id="{CFE40122-417D-466E-8CEA-B1DD1756D561}"/>
              </a:ext>
            </a:extLst>
          </p:cNvPr>
          <p:cNvSpPr>
            <a:spLocks noGrp="1"/>
          </p:cNvSpPr>
          <p:nvPr>
            <p:ph type="ftr" sz="quarter" idx="11"/>
          </p:nvPr>
        </p:nvSpPr>
        <p:spPr/>
        <p:txBody>
          <a:bodyPr/>
          <a:lstStyle>
            <a:lvl1pPr>
              <a:defRPr/>
            </a:lvl1pPr>
          </a:lstStyle>
          <a:p>
            <a:pPr>
              <a:defRPr/>
            </a:pPr>
            <a:endParaRPr lang="it-IT"/>
          </a:p>
        </p:txBody>
      </p:sp>
      <p:sp>
        <p:nvSpPr>
          <p:cNvPr id="6" name="Segnaposto numero diapositiva 5">
            <a:extLst>
              <a:ext uri="{FF2B5EF4-FFF2-40B4-BE49-F238E27FC236}">
                <a16:creationId xmlns:a16="http://schemas.microsoft.com/office/drawing/2014/main" id="{9784A440-6CD4-4031-835C-D6B9E66FCE05}"/>
              </a:ext>
            </a:extLst>
          </p:cNvPr>
          <p:cNvSpPr>
            <a:spLocks noGrp="1"/>
          </p:cNvSpPr>
          <p:nvPr>
            <p:ph type="sldNum" sz="quarter" idx="12"/>
          </p:nvPr>
        </p:nvSpPr>
        <p:spPr/>
        <p:txBody>
          <a:bodyPr/>
          <a:lstStyle>
            <a:lvl1pPr>
              <a:defRPr/>
            </a:lvl1pPr>
          </a:lstStyle>
          <a:p>
            <a:pPr>
              <a:defRPr/>
            </a:pPr>
            <a:fld id="{C6C1B104-AC0B-4250-B1CE-EAD41CA2347B}" type="slidenum">
              <a:rPr lang="it-IT" altLang="it-IT"/>
              <a:pPr>
                <a:defRPr/>
              </a:pPr>
              <a:t>‹N›</a:t>
            </a:fld>
            <a:endParaRPr lang="it-IT" altLang="it-IT"/>
          </a:p>
        </p:txBody>
      </p:sp>
    </p:spTree>
    <p:extLst>
      <p:ext uri="{BB962C8B-B14F-4D97-AF65-F5344CB8AC3E}">
        <p14:creationId xmlns:p14="http://schemas.microsoft.com/office/powerpoint/2010/main" val="241957983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p>
        </p:txBody>
      </p:sp>
      <p:sp>
        <p:nvSpPr>
          <p:cNvPr id="3" name="Segnaposto contenuto 2"/>
          <p:cNvSpPr>
            <a:spLocks noGrp="1"/>
          </p:cNvSpPr>
          <p:nvPr>
            <p:ph idx="1"/>
          </p:nvPr>
        </p:nvSpPr>
        <p:spPr/>
        <p:txBody>
          <a:body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F3FECAE2-DA0E-4868-871A-F572AF60427C}"/>
              </a:ext>
            </a:extLst>
          </p:cNvPr>
          <p:cNvSpPr>
            <a:spLocks noGrp="1"/>
          </p:cNvSpPr>
          <p:nvPr>
            <p:ph type="dt" sz="half" idx="10"/>
          </p:nvPr>
        </p:nvSpPr>
        <p:spPr/>
        <p:txBody>
          <a:bodyPr/>
          <a:lstStyle>
            <a:lvl1pPr>
              <a:defRPr/>
            </a:lvl1pPr>
          </a:lstStyle>
          <a:p>
            <a:pPr>
              <a:defRPr/>
            </a:pPr>
            <a:fld id="{24938D51-01D5-44F2-A23B-4A3D9FBFF9C6}" type="datetimeFigureOut">
              <a:rPr lang="it-IT"/>
              <a:pPr>
                <a:defRPr/>
              </a:pPr>
              <a:t>07/04/2021</a:t>
            </a:fld>
            <a:endParaRPr lang="it-IT"/>
          </a:p>
        </p:txBody>
      </p:sp>
      <p:sp>
        <p:nvSpPr>
          <p:cNvPr id="5" name="Segnaposto piè di pagina 4">
            <a:extLst>
              <a:ext uri="{FF2B5EF4-FFF2-40B4-BE49-F238E27FC236}">
                <a16:creationId xmlns:a16="http://schemas.microsoft.com/office/drawing/2014/main" id="{D9949486-1C4D-4EEC-9EEC-14C308F06F4C}"/>
              </a:ext>
            </a:extLst>
          </p:cNvPr>
          <p:cNvSpPr>
            <a:spLocks noGrp="1"/>
          </p:cNvSpPr>
          <p:nvPr>
            <p:ph type="ftr" sz="quarter" idx="11"/>
          </p:nvPr>
        </p:nvSpPr>
        <p:spPr/>
        <p:txBody>
          <a:bodyPr/>
          <a:lstStyle>
            <a:lvl1pPr>
              <a:defRPr/>
            </a:lvl1pPr>
          </a:lstStyle>
          <a:p>
            <a:pPr>
              <a:defRPr/>
            </a:pPr>
            <a:endParaRPr lang="it-IT"/>
          </a:p>
        </p:txBody>
      </p:sp>
      <p:sp>
        <p:nvSpPr>
          <p:cNvPr id="6" name="Segnaposto numero diapositiva 5">
            <a:extLst>
              <a:ext uri="{FF2B5EF4-FFF2-40B4-BE49-F238E27FC236}">
                <a16:creationId xmlns:a16="http://schemas.microsoft.com/office/drawing/2014/main" id="{09884372-58AD-4575-9819-CF2519485AC5}"/>
              </a:ext>
            </a:extLst>
          </p:cNvPr>
          <p:cNvSpPr>
            <a:spLocks noGrp="1"/>
          </p:cNvSpPr>
          <p:nvPr>
            <p:ph type="sldNum" sz="quarter" idx="12"/>
          </p:nvPr>
        </p:nvSpPr>
        <p:spPr/>
        <p:txBody>
          <a:bodyPr/>
          <a:lstStyle>
            <a:lvl1pPr>
              <a:defRPr/>
            </a:lvl1pPr>
          </a:lstStyle>
          <a:p>
            <a:pPr>
              <a:defRPr/>
            </a:pPr>
            <a:fld id="{A980005E-5DBB-455D-9E89-D8DE5F1CB63C}" type="slidenum">
              <a:rPr lang="it-IT" altLang="it-IT"/>
              <a:pPr>
                <a:defRPr/>
              </a:pPr>
              <a:t>‹N›</a:t>
            </a:fld>
            <a:endParaRPr lang="it-IT" altLang="it-IT"/>
          </a:p>
        </p:txBody>
      </p:sp>
    </p:spTree>
    <p:extLst>
      <p:ext uri="{BB962C8B-B14F-4D97-AF65-F5344CB8AC3E}">
        <p14:creationId xmlns:p14="http://schemas.microsoft.com/office/powerpoint/2010/main" val="340387634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p:cNvSpPr>
            <a:spLocks noGrp="1"/>
          </p:cNvSpPr>
          <p:nvPr>
            <p:ph type="title"/>
          </p:nvPr>
        </p:nvSpPr>
        <p:spPr>
          <a:xfrm>
            <a:off x="722313" y="4406902"/>
            <a:ext cx="7772400" cy="1362075"/>
          </a:xfrm>
        </p:spPr>
        <p:txBody>
          <a:bodyPr anchor="t"/>
          <a:lstStyle>
            <a:lvl1pPr algn="l">
              <a:defRPr sz="3000" b="1" cap="all"/>
            </a:lvl1pPr>
          </a:lstStyle>
          <a:p>
            <a:r>
              <a:rPr lang="it-IT"/>
              <a:t>Fare clic per modificare lo stile del titolo</a:t>
            </a:r>
          </a:p>
        </p:txBody>
      </p:sp>
      <p:sp>
        <p:nvSpPr>
          <p:cNvPr id="3" name="Segnaposto testo 2"/>
          <p:cNvSpPr>
            <a:spLocks noGrp="1"/>
          </p:cNvSpPr>
          <p:nvPr>
            <p:ph type="body" idx="1"/>
          </p:nvPr>
        </p:nvSpPr>
        <p:spPr>
          <a:xfrm>
            <a:off x="722313" y="2906713"/>
            <a:ext cx="7772400" cy="1500187"/>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it-IT"/>
              <a:t>Fare clic per modificare stili del testo dello schema</a:t>
            </a:r>
          </a:p>
        </p:txBody>
      </p:sp>
      <p:sp>
        <p:nvSpPr>
          <p:cNvPr id="4" name="Segnaposto data 3">
            <a:extLst>
              <a:ext uri="{FF2B5EF4-FFF2-40B4-BE49-F238E27FC236}">
                <a16:creationId xmlns:a16="http://schemas.microsoft.com/office/drawing/2014/main" id="{DBA592C4-59AD-40C7-A279-038247FE0DC4}"/>
              </a:ext>
            </a:extLst>
          </p:cNvPr>
          <p:cNvSpPr>
            <a:spLocks noGrp="1"/>
          </p:cNvSpPr>
          <p:nvPr>
            <p:ph type="dt" sz="half" idx="10"/>
          </p:nvPr>
        </p:nvSpPr>
        <p:spPr/>
        <p:txBody>
          <a:bodyPr/>
          <a:lstStyle>
            <a:lvl1pPr>
              <a:defRPr/>
            </a:lvl1pPr>
          </a:lstStyle>
          <a:p>
            <a:pPr>
              <a:defRPr/>
            </a:pPr>
            <a:fld id="{48A34408-7C57-4916-A248-24E5B5BF66CD}" type="datetimeFigureOut">
              <a:rPr lang="it-IT"/>
              <a:pPr>
                <a:defRPr/>
              </a:pPr>
              <a:t>07/04/2021</a:t>
            </a:fld>
            <a:endParaRPr lang="it-IT"/>
          </a:p>
        </p:txBody>
      </p:sp>
      <p:sp>
        <p:nvSpPr>
          <p:cNvPr id="5" name="Segnaposto piè di pagina 4">
            <a:extLst>
              <a:ext uri="{FF2B5EF4-FFF2-40B4-BE49-F238E27FC236}">
                <a16:creationId xmlns:a16="http://schemas.microsoft.com/office/drawing/2014/main" id="{2A30299E-B8AB-4B6A-B307-3A6B34FE10F7}"/>
              </a:ext>
            </a:extLst>
          </p:cNvPr>
          <p:cNvSpPr>
            <a:spLocks noGrp="1"/>
          </p:cNvSpPr>
          <p:nvPr>
            <p:ph type="ftr" sz="quarter" idx="11"/>
          </p:nvPr>
        </p:nvSpPr>
        <p:spPr/>
        <p:txBody>
          <a:bodyPr/>
          <a:lstStyle>
            <a:lvl1pPr>
              <a:defRPr/>
            </a:lvl1pPr>
          </a:lstStyle>
          <a:p>
            <a:pPr>
              <a:defRPr/>
            </a:pPr>
            <a:endParaRPr lang="it-IT"/>
          </a:p>
        </p:txBody>
      </p:sp>
      <p:sp>
        <p:nvSpPr>
          <p:cNvPr id="6" name="Segnaposto numero diapositiva 5">
            <a:extLst>
              <a:ext uri="{FF2B5EF4-FFF2-40B4-BE49-F238E27FC236}">
                <a16:creationId xmlns:a16="http://schemas.microsoft.com/office/drawing/2014/main" id="{36DBDD9D-55BA-4BE2-AA18-69DD15553E88}"/>
              </a:ext>
            </a:extLst>
          </p:cNvPr>
          <p:cNvSpPr>
            <a:spLocks noGrp="1"/>
          </p:cNvSpPr>
          <p:nvPr>
            <p:ph type="sldNum" sz="quarter" idx="12"/>
          </p:nvPr>
        </p:nvSpPr>
        <p:spPr/>
        <p:txBody>
          <a:bodyPr/>
          <a:lstStyle>
            <a:lvl1pPr>
              <a:defRPr/>
            </a:lvl1pPr>
          </a:lstStyle>
          <a:p>
            <a:pPr>
              <a:defRPr/>
            </a:pPr>
            <a:fld id="{7A766BAB-D162-4A98-A573-51683482C90E}" type="slidenum">
              <a:rPr lang="it-IT" altLang="it-IT"/>
              <a:pPr>
                <a:defRPr/>
              </a:pPr>
              <a:t>‹N›</a:t>
            </a:fld>
            <a:endParaRPr lang="it-IT" altLang="it-IT"/>
          </a:p>
        </p:txBody>
      </p:sp>
    </p:spTree>
    <p:extLst>
      <p:ext uri="{BB962C8B-B14F-4D97-AF65-F5344CB8AC3E}">
        <p14:creationId xmlns:p14="http://schemas.microsoft.com/office/powerpoint/2010/main" val="10934859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p:cNvSpPr>
            <a:spLocks noGrp="1"/>
          </p:cNvSpPr>
          <p:nvPr>
            <p:ph type="title"/>
          </p:nvPr>
        </p:nvSpPr>
        <p:spPr>
          <a:xfrm>
            <a:off x="457200" y="274638"/>
            <a:ext cx="8229600" cy="1143000"/>
          </a:xfrm>
        </p:spPr>
        <p:txBody>
          <a:bodyPr/>
          <a:lstStyle>
            <a:lvl1pPr>
              <a:defRPr/>
            </a:lvl1pPr>
          </a:lstStyle>
          <a:p>
            <a:r>
              <a:rPr lang="it-IT"/>
              <a:t>Fare clic per modificare lo stile del titolo</a:t>
            </a:r>
          </a:p>
        </p:txBody>
      </p:sp>
      <p:sp>
        <p:nvSpPr>
          <p:cNvPr id="3" name="Segnaposto testo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stili del testo dello schema</a:t>
            </a:r>
          </a:p>
        </p:txBody>
      </p:sp>
      <p:sp>
        <p:nvSpPr>
          <p:cNvPr id="4" name="Segnaposto contenuto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stili del testo dello schema</a:t>
            </a:r>
          </a:p>
        </p:txBody>
      </p:sp>
      <p:sp>
        <p:nvSpPr>
          <p:cNvPr id="6" name="Segnaposto contenuto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Rectangle 6">
            <a:extLst>
              <a:ext uri="{FF2B5EF4-FFF2-40B4-BE49-F238E27FC236}">
                <a16:creationId xmlns:a16="http://schemas.microsoft.com/office/drawing/2014/main" id="{9A35EEEF-490F-47F3-88AB-8A86ABD93C9F}"/>
              </a:ext>
            </a:extLst>
          </p:cNvPr>
          <p:cNvSpPr>
            <a:spLocks noGrp="1" noChangeArrowheads="1"/>
          </p:cNvSpPr>
          <p:nvPr>
            <p:ph type="sldNum" sz="quarter" idx="10"/>
          </p:nvPr>
        </p:nvSpPr>
        <p:spPr>
          <a:ln/>
        </p:spPr>
        <p:txBody>
          <a:bodyPr/>
          <a:lstStyle>
            <a:lvl1pPr>
              <a:defRPr/>
            </a:lvl1pPr>
          </a:lstStyle>
          <a:p>
            <a:pPr>
              <a:defRPr/>
            </a:pPr>
            <a:fld id="{89148E6B-0EFC-4F8D-B988-9F8281C36430}" type="slidenum">
              <a:rPr lang="it-IT" altLang="it-IT"/>
              <a:pPr>
                <a:defRPr/>
              </a:pPr>
              <a:t>‹N›</a:t>
            </a:fld>
            <a:endParaRPr lang="it-IT" altLang="it-IT"/>
          </a:p>
        </p:txBody>
      </p:sp>
    </p:spTree>
    <p:extLst>
      <p:ext uri="{BB962C8B-B14F-4D97-AF65-F5344CB8AC3E}">
        <p14:creationId xmlns:p14="http://schemas.microsoft.com/office/powerpoint/2010/main" val="341015889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p>
        </p:txBody>
      </p:sp>
      <p:sp>
        <p:nvSpPr>
          <p:cNvPr id="3" name="Segnaposto contenuto 2"/>
          <p:cNvSpPr>
            <a:spLocks noGrp="1"/>
          </p:cNvSpPr>
          <p:nvPr>
            <p:ph sz="half" idx="1"/>
          </p:nvPr>
        </p:nvSpPr>
        <p:spPr>
          <a:xfrm>
            <a:off x="457200" y="1600202"/>
            <a:ext cx="403860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p:cNvSpPr>
            <a:spLocks noGrp="1"/>
          </p:cNvSpPr>
          <p:nvPr>
            <p:ph sz="half" idx="2"/>
          </p:nvPr>
        </p:nvSpPr>
        <p:spPr>
          <a:xfrm>
            <a:off x="4648200" y="1600202"/>
            <a:ext cx="403860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data 3">
            <a:extLst>
              <a:ext uri="{FF2B5EF4-FFF2-40B4-BE49-F238E27FC236}">
                <a16:creationId xmlns:a16="http://schemas.microsoft.com/office/drawing/2014/main" id="{54C334DC-31CE-414C-9AE5-08CB4CBC4E35}"/>
              </a:ext>
            </a:extLst>
          </p:cNvPr>
          <p:cNvSpPr>
            <a:spLocks noGrp="1"/>
          </p:cNvSpPr>
          <p:nvPr>
            <p:ph type="dt" sz="half" idx="10"/>
          </p:nvPr>
        </p:nvSpPr>
        <p:spPr/>
        <p:txBody>
          <a:bodyPr/>
          <a:lstStyle>
            <a:lvl1pPr>
              <a:defRPr/>
            </a:lvl1pPr>
          </a:lstStyle>
          <a:p>
            <a:pPr>
              <a:defRPr/>
            </a:pPr>
            <a:fld id="{C3A665D1-F25C-4EC1-971F-4AA7497B2342}" type="datetimeFigureOut">
              <a:rPr lang="it-IT"/>
              <a:pPr>
                <a:defRPr/>
              </a:pPr>
              <a:t>07/04/2021</a:t>
            </a:fld>
            <a:endParaRPr lang="it-IT"/>
          </a:p>
        </p:txBody>
      </p:sp>
      <p:sp>
        <p:nvSpPr>
          <p:cNvPr id="6" name="Segnaposto piè di pagina 4">
            <a:extLst>
              <a:ext uri="{FF2B5EF4-FFF2-40B4-BE49-F238E27FC236}">
                <a16:creationId xmlns:a16="http://schemas.microsoft.com/office/drawing/2014/main" id="{7E0491E1-D5AE-4BDF-96CF-380DD5D428C7}"/>
              </a:ext>
            </a:extLst>
          </p:cNvPr>
          <p:cNvSpPr>
            <a:spLocks noGrp="1"/>
          </p:cNvSpPr>
          <p:nvPr>
            <p:ph type="ftr" sz="quarter" idx="11"/>
          </p:nvPr>
        </p:nvSpPr>
        <p:spPr/>
        <p:txBody>
          <a:bodyPr/>
          <a:lstStyle>
            <a:lvl1pPr>
              <a:defRPr/>
            </a:lvl1pPr>
          </a:lstStyle>
          <a:p>
            <a:pPr>
              <a:defRPr/>
            </a:pPr>
            <a:endParaRPr lang="it-IT"/>
          </a:p>
        </p:txBody>
      </p:sp>
      <p:sp>
        <p:nvSpPr>
          <p:cNvPr id="7" name="Segnaposto numero diapositiva 5">
            <a:extLst>
              <a:ext uri="{FF2B5EF4-FFF2-40B4-BE49-F238E27FC236}">
                <a16:creationId xmlns:a16="http://schemas.microsoft.com/office/drawing/2014/main" id="{26341545-B276-431E-8610-4CE9FAE71813}"/>
              </a:ext>
            </a:extLst>
          </p:cNvPr>
          <p:cNvSpPr>
            <a:spLocks noGrp="1"/>
          </p:cNvSpPr>
          <p:nvPr>
            <p:ph type="sldNum" sz="quarter" idx="12"/>
          </p:nvPr>
        </p:nvSpPr>
        <p:spPr/>
        <p:txBody>
          <a:bodyPr/>
          <a:lstStyle>
            <a:lvl1pPr>
              <a:defRPr/>
            </a:lvl1pPr>
          </a:lstStyle>
          <a:p>
            <a:pPr>
              <a:defRPr/>
            </a:pPr>
            <a:fld id="{1D3278F3-E164-4141-9CE9-0ECDD59F7FCA}" type="slidenum">
              <a:rPr lang="it-IT" altLang="it-IT"/>
              <a:pPr>
                <a:defRPr/>
              </a:pPr>
              <a:t>‹N›</a:t>
            </a:fld>
            <a:endParaRPr lang="it-IT" altLang="it-IT"/>
          </a:p>
        </p:txBody>
      </p:sp>
    </p:spTree>
    <p:extLst>
      <p:ext uri="{BB962C8B-B14F-4D97-AF65-F5344CB8AC3E}">
        <p14:creationId xmlns:p14="http://schemas.microsoft.com/office/powerpoint/2010/main" val="307563232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lvl1pPr>
              <a:defRPr/>
            </a:lvl1pPr>
          </a:lstStyle>
          <a:p>
            <a:r>
              <a:rPr lang="it-IT"/>
              <a:t>Fare clic per modificare lo stile del titolo</a:t>
            </a:r>
          </a:p>
        </p:txBody>
      </p:sp>
      <p:sp>
        <p:nvSpPr>
          <p:cNvPr id="3" name="Segnaposto testo 2"/>
          <p:cNvSpPr>
            <a:spLocks noGrp="1"/>
          </p:cNvSpPr>
          <p:nvPr>
            <p:ph type="body" idx="1"/>
          </p:nvPr>
        </p:nvSpPr>
        <p:spPr>
          <a:xfrm>
            <a:off x="457200" y="1535113"/>
            <a:ext cx="4040188"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it-IT"/>
              <a:t>Fare clic per modificare stili del testo dello schema</a:t>
            </a:r>
          </a:p>
        </p:txBody>
      </p:sp>
      <p:sp>
        <p:nvSpPr>
          <p:cNvPr id="4" name="Segnaposto contenuto 3"/>
          <p:cNvSpPr>
            <a:spLocks noGrp="1"/>
          </p:cNvSpPr>
          <p:nvPr>
            <p:ph sz="half" idx="2"/>
          </p:nvPr>
        </p:nvSpPr>
        <p:spPr>
          <a:xfrm>
            <a:off x="457200" y="2174875"/>
            <a:ext cx="4040188"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p:cNvSpPr>
            <a:spLocks noGrp="1"/>
          </p:cNvSpPr>
          <p:nvPr>
            <p:ph type="body" sz="quarter" idx="3"/>
          </p:nvPr>
        </p:nvSpPr>
        <p:spPr>
          <a:xfrm>
            <a:off x="4645026" y="1535113"/>
            <a:ext cx="4041775"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it-IT"/>
              <a:t>Fare clic per modificare stili del testo dello schema</a:t>
            </a:r>
          </a:p>
        </p:txBody>
      </p:sp>
      <p:sp>
        <p:nvSpPr>
          <p:cNvPr id="6" name="Segnaposto contenuto 5"/>
          <p:cNvSpPr>
            <a:spLocks noGrp="1"/>
          </p:cNvSpPr>
          <p:nvPr>
            <p:ph sz="quarter" idx="4"/>
          </p:nvPr>
        </p:nvSpPr>
        <p:spPr>
          <a:xfrm>
            <a:off x="4645026" y="2174875"/>
            <a:ext cx="4041775"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Segnaposto data 3">
            <a:extLst>
              <a:ext uri="{FF2B5EF4-FFF2-40B4-BE49-F238E27FC236}">
                <a16:creationId xmlns:a16="http://schemas.microsoft.com/office/drawing/2014/main" id="{85DA7827-B7F2-4799-B953-009551F8E313}"/>
              </a:ext>
            </a:extLst>
          </p:cNvPr>
          <p:cNvSpPr>
            <a:spLocks noGrp="1"/>
          </p:cNvSpPr>
          <p:nvPr>
            <p:ph type="dt" sz="half" idx="10"/>
          </p:nvPr>
        </p:nvSpPr>
        <p:spPr/>
        <p:txBody>
          <a:bodyPr/>
          <a:lstStyle>
            <a:lvl1pPr>
              <a:defRPr/>
            </a:lvl1pPr>
          </a:lstStyle>
          <a:p>
            <a:pPr>
              <a:defRPr/>
            </a:pPr>
            <a:fld id="{648BBA08-2400-4035-8076-07FAE405FB62}" type="datetimeFigureOut">
              <a:rPr lang="it-IT"/>
              <a:pPr>
                <a:defRPr/>
              </a:pPr>
              <a:t>07/04/2021</a:t>
            </a:fld>
            <a:endParaRPr lang="it-IT"/>
          </a:p>
        </p:txBody>
      </p:sp>
      <p:sp>
        <p:nvSpPr>
          <p:cNvPr id="8" name="Segnaposto piè di pagina 4">
            <a:extLst>
              <a:ext uri="{FF2B5EF4-FFF2-40B4-BE49-F238E27FC236}">
                <a16:creationId xmlns:a16="http://schemas.microsoft.com/office/drawing/2014/main" id="{668A273F-2488-46D5-A15B-69BA419720AB}"/>
              </a:ext>
            </a:extLst>
          </p:cNvPr>
          <p:cNvSpPr>
            <a:spLocks noGrp="1"/>
          </p:cNvSpPr>
          <p:nvPr>
            <p:ph type="ftr" sz="quarter" idx="11"/>
          </p:nvPr>
        </p:nvSpPr>
        <p:spPr/>
        <p:txBody>
          <a:bodyPr/>
          <a:lstStyle>
            <a:lvl1pPr>
              <a:defRPr/>
            </a:lvl1pPr>
          </a:lstStyle>
          <a:p>
            <a:pPr>
              <a:defRPr/>
            </a:pPr>
            <a:endParaRPr lang="it-IT"/>
          </a:p>
        </p:txBody>
      </p:sp>
      <p:sp>
        <p:nvSpPr>
          <p:cNvPr id="9" name="Segnaposto numero diapositiva 5">
            <a:extLst>
              <a:ext uri="{FF2B5EF4-FFF2-40B4-BE49-F238E27FC236}">
                <a16:creationId xmlns:a16="http://schemas.microsoft.com/office/drawing/2014/main" id="{16B17E43-4BC8-4749-AE57-2A5C377ADB18}"/>
              </a:ext>
            </a:extLst>
          </p:cNvPr>
          <p:cNvSpPr>
            <a:spLocks noGrp="1"/>
          </p:cNvSpPr>
          <p:nvPr>
            <p:ph type="sldNum" sz="quarter" idx="12"/>
          </p:nvPr>
        </p:nvSpPr>
        <p:spPr/>
        <p:txBody>
          <a:bodyPr/>
          <a:lstStyle>
            <a:lvl1pPr>
              <a:defRPr/>
            </a:lvl1pPr>
          </a:lstStyle>
          <a:p>
            <a:pPr>
              <a:defRPr/>
            </a:pPr>
            <a:fld id="{1774DBD5-2036-47EF-B711-9AEA51269281}" type="slidenum">
              <a:rPr lang="it-IT" altLang="it-IT"/>
              <a:pPr>
                <a:defRPr/>
              </a:pPr>
              <a:t>‹N›</a:t>
            </a:fld>
            <a:endParaRPr lang="it-IT" altLang="it-IT"/>
          </a:p>
        </p:txBody>
      </p:sp>
    </p:spTree>
    <p:extLst>
      <p:ext uri="{BB962C8B-B14F-4D97-AF65-F5344CB8AC3E}">
        <p14:creationId xmlns:p14="http://schemas.microsoft.com/office/powerpoint/2010/main" val="73732136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p>
        </p:txBody>
      </p:sp>
      <p:sp>
        <p:nvSpPr>
          <p:cNvPr id="3" name="Segnaposto data 3">
            <a:extLst>
              <a:ext uri="{FF2B5EF4-FFF2-40B4-BE49-F238E27FC236}">
                <a16:creationId xmlns:a16="http://schemas.microsoft.com/office/drawing/2014/main" id="{DA8E00EF-52EC-4DF6-9A70-889CE6C586DF}"/>
              </a:ext>
            </a:extLst>
          </p:cNvPr>
          <p:cNvSpPr>
            <a:spLocks noGrp="1"/>
          </p:cNvSpPr>
          <p:nvPr>
            <p:ph type="dt" sz="half" idx="10"/>
          </p:nvPr>
        </p:nvSpPr>
        <p:spPr/>
        <p:txBody>
          <a:bodyPr/>
          <a:lstStyle>
            <a:lvl1pPr>
              <a:defRPr/>
            </a:lvl1pPr>
          </a:lstStyle>
          <a:p>
            <a:pPr>
              <a:defRPr/>
            </a:pPr>
            <a:fld id="{07942EC7-9651-4D0C-A41D-2C6F00990375}" type="datetimeFigureOut">
              <a:rPr lang="it-IT"/>
              <a:pPr>
                <a:defRPr/>
              </a:pPr>
              <a:t>07/04/2021</a:t>
            </a:fld>
            <a:endParaRPr lang="it-IT"/>
          </a:p>
        </p:txBody>
      </p:sp>
      <p:sp>
        <p:nvSpPr>
          <p:cNvPr id="4" name="Segnaposto piè di pagina 4">
            <a:extLst>
              <a:ext uri="{FF2B5EF4-FFF2-40B4-BE49-F238E27FC236}">
                <a16:creationId xmlns:a16="http://schemas.microsoft.com/office/drawing/2014/main" id="{6D741292-A3B2-4226-8CCE-EEABBE19A445}"/>
              </a:ext>
            </a:extLst>
          </p:cNvPr>
          <p:cNvSpPr>
            <a:spLocks noGrp="1"/>
          </p:cNvSpPr>
          <p:nvPr>
            <p:ph type="ftr" sz="quarter" idx="11"/>
          </p:nvPr>
        </p:nvSpPr>
        <p:spPr/>
        <p:txBody>
          <a:bodyPr/>
          <a:lstStyle>
            <a:lvl1pPr>
              <a:defRPr/>
            </a:lvl1pPr>
          </a:lstStyle>
          <a:p>
            <a:pPr>
              <a:defRPr/>
            </a:pPr>
            <a:endParaRPr lang="it-IT"/>
          </a:p>
        </p:txBody>
      </p:sp>
      <p:sp>
        <p:nvSpPr>
          <p:cNvPr id="5" name="Segnaposto numero diapositiva 5">
            <a:extLst>
              <a:ext uri="{FF2B5EF4-FFF2-40B4-BE49-F238E27FC236}">
                <a16:creationId xmlns:a16="http://schemas.microsoft.com/office/drawing/2014/main" id="{C806C449-498F-4B16-AAE5-96D0167E791F}"/>
              </a:ext>
            </a:extLst>
          </p:cNvPr>
          <p:cNvSpPr>
            <a:spLocks noGrp="1"/>
          </p:cNvSpPr>
          <p:nvPr>
            <p:ph type="sldNum" sz="quarter" idx="12"/>
          </p:nvPr>
        </p:nvSpPr>
        <p:spPr/>
        <p:txBody>
          <a:bodyPr/>
          <a:lstStyle>
            <a:lvl1pPr>
              <a:defRPr/>
            </a:lvl1pPr>
          </a:lstStyle>
          <a:p>
            <a:pPr>
              <a:defRPr/>
            </a:pPr>
            <a:fld id="{15D9A480-1F30-4DC7-8A13-99796985523F}" type="slidenum">
              <a:rPr lang="it-IT" altLang="it-IT"/>
              <a:pPr>
                <a:defRPr/>
              </a:pPr>
              <a:t>‹N›</a:t>
            </a:fld>
            <a:endParaRPr lang="it-IT" altLang="it-IT"/>
          </a:p>
        </p:txBody>
      </p:sp>
    </p:spTree>
    <p:extLst>
      <p:ext uri="{BB962C8B-B14F-4D97-AF65-F5344CB8AC3E}">
        <p14:creationId xmlns:p14="http://schemas.microsoft.com/office/powerpoint/2010/main" val="85262105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3">
            <a:extLst>
              <a:ext uri="{FF2B5EF4-FFF2-40B4-BE49-F238E27FC236}">
                <a16:creationId xmlns:a16="http://schemas.microsoft.com/office/drawing/2014/main" id="{F5117C1F-FB2B-4314-A6D8-64EDE3C75A93}"/>
              </a:ext>
            </a:extLst>
          </p:cNvPr>
          <p:cNvSpPr>
            <a:spLocks noGrp="1"/>
          </p:cNvSpPr>
          <p:nvPr>
            <p:ph type="dt" sz="half" idx="10"/>
          </p:nvPr>
        </p:nvSpPr>
        <p:spPr/>
        <p:txBody>
          <a:bodyPr/>
          <a:lstStyle>
            <a:lvl1pPr>
              <a:defRPr/>
            </a:lvl1pPr>
          </a:lstStyle>
          <a:p>
            <a:pPr>
              <a:defRPr/>
            </a:pPr>
            <a:fld id="{AA30A55B-2C53-49A9-B1FF-2CBEE5858429}" type="datetimeFigureOut">
              <a:rPr lang="it-IT"/>
              <a:pPr>
                <a:defRPr/>
              </a:pPr>
              <a:t>07/04/2021</a:t>
            </a:fld>
            <a:endParaRPr lang="it-IT"/>
          </a:p>
        </p:txBody>
      </p:sp>
      <p:sp>
        <p:nvSpPr>
          <p:cNvPr id="3" name="Segnaposto piè di pagina 4">
            <a:extLst>
              <a:ext uri="{FF2B5EF4-FFF2-40B4-BE49-F238E27FC236}">
                <a16:creationId xmlns:a16="http://schemas.microsoft.com/office/drawing/2014/main" id="{D13439E8-768F-45F0-8B77-F26B6A51ACB8}"/>
              </a:ext>
            </a:extLst>
          </p:cNvPr>
          <p:cNvSpPr>
            <a:spLocks noGrp="1"/>
          </p:cNvSpPr>
          <p:nvPr>
            <p:ph type="ftr" sz="quarter" idx="11"/>
          </p:nvPr>
        </p:nvSpPr>
        <p:spPr/>
        <p:txBody>
          <a:bodyPr/>
          <a:lstStyle>
            <a:lvl1pPr>
              <a:defRPr/>
            </a:lvl1pPr>
          </a:lstStyle>
          <a:p>
            <a:pPr>
              <a:defRPr/>
            </a:pPr>
            <a:endParaRPr lang="it-IT"/>
          </a:p>
        </p:txBody>
      </p:sp>
      <p:sp>
        <p:nvSpPr>
          <p:cNvPr id="4" name="Segnaposto numero diapositiva 5">
            <a:extLst>
              <a:ext uri="{FF2B5EF4-FFF2-40B4-BE49-F238E27FC236}">
                <a16:creationId xmlns:a16="http://schemas.microsoft.com/office/drawing/2014/main" id="{C826B625-1E70-4669-B610-4A6238465F95}"/>
              </a:ext>
            </a:extLst>
          </p:cNvPr>
          <p:cNvSpPr>
            <a:spLocks noGrp="1"/>
          </p:cNvSpPr>
          <p:nvPr>
            <p:ph type="sldNum" sz="quarter" idx="12"/>
          </p:nvPr>
        </p:nvSpPr>
        <p:spPr/>
        <p:txBody>
          <a:bodyPr/>
          <a:lstStyle>
            <a:lvl1pPr>
              <a:defRPr/>
            </a:lvl1pPr>
          </a:lstStyle>
          <a:p>
            <a:pPr>
              <a:defRPr/>
            </a:pPr>
            <a:fld id="{8672A78F-9B8A-48CE-9D49-37CF72A3C5CB}" type="slidenum">
              <a:rPr lang="it-IT" altLang="it-IT"/>
              <a:pPr>
                <a:defRPr/>
              </a:pPr>
              <a:t>‹N›</a:t>
            </a:fld>
            <a:endParaRPr lang="it-IT" altLang="it-IT"/>
          </a:p>
        </p:txBody>
      </p:sp>
    </p:spTree>
    <p:extLst>
      <p:ext uri="{BB962C8B-B14F-4D97-AF65-F5344CB8AC3E}">
        <p14:creationId xmlns:p14="http://schemas.microsoft.com/office/powerpoint/2010/main" val="33669185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457201" y="273050"/>
            <a:ext cx="3008313" cy="1162050"/>
          </a:xfrm>
        </p:spPr>
        <p:txBody>
          <a:bodyPr anchor="b"/>
          <a:lstStyle>
            <a:lvl1pPr algn="l">
              <a:defRPr sz="1500" b="1"/>
            </a:lvl1pPr>
          </a:lstStyle>
          <a:p>
            <a:r>
              <a:rPr lang="it-IT"/>
              <a:t>Fare clic per modificare lo stile del titolo</a:t>
            </a:r>
          </a:p>
        </p:txBody>
      </p:sp>
      <p:sp>
        <p:nvSpPr>
          <p:cNvPr id="3" name="Segnaposto contenuto 2"/>
          <p:cNvSpPr>
            <a:spLocks noGrp="1"/>
          </p:cNvSpPr>
          <p:nvPr>
            <p:ph idx="1"/>
          </p:nvPr>
        </p:nvSpPr>
        <p:spPr>
          <a:xfrm>
            <a:off x="3575050" y="273052"/>
            <a:ext cx="5111750" cy="5853113"/>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p:cNvSpPr>
            <a:spLocks noGrp="1"/>
          </p:cNvSpPr>
          <p:nvPr>
            <p:ph type="body" sz="half" idx="2"/>
          </p:nvPr>
        </p:nvSpPr>
        <p:spPr>
          <a:xfrm>
            <a:off x="457201" y="1435102"/>
            <a:ext cx="3008313" cy="4691063"/>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it-IT"/>
              <a:t>Fare clic per modificare stili del testo dello schema</a:t>
            </a:r>
          </a:p>
        </p:txBody>
      </p:sp>
      <p:sp>
        <p:nvSpPr>
          <p:cNvPr id="5" name="Segnaposto data 3">
            <a:extLst>
              <a:ext uri="{FF2B5EF4-FFF2-40B4-BE49-F238E27FC236}">
                <a16:creationId xmlns:a16="http://schemas.microsoft.com/office/drawing/2014/main" id="{454C4742-4A33-47AA-AF3D-57936D5946E0}"/>
              </a:ext>
            </a:extLst>
          </p:cNvPr>
          <p:cNvSpPr>
            <a:spLocks noGrp="1"/>
          </p:cNvSpPr>
          <p:nvPr>
            <p:ph type="dt" sz="half" idx="10"/>
          </p:nvPr>
        </p:nvSpPr>
        <p:spPr/>
        <p:txBody>
          <a:bodyPr/>
          <a:lstStyle>
            <a:lvl1pPr>
              <a:defRPr/>
            </a:lvl1pPr>
          </a:lstStyle>
          <a:p>
            <a:pPr>
              <a:defRPr/>
            </a:pPr>
            <a:fld id="{0BDD092A-B812-4AA8-B315-ECD1B7D66485}" type="datetimeFigureOut">
              <a:rPr lang="it-IT"/>
              <a:pPr>
                <a:defRPr/>
              </a:pPr>
              <a:t>07/04/2021</a:t>
            </a:fld>
            <a:endParaRPr lang="it-IT"/>
          </a:p>
        </p:txBody>
      </p:sp>
      <p:sp>
        <p:nvSpPr>
          <p:cNvPr id="6" name="Segnaposto piè di pagina 4">
            <a:extLst>
              <a:ext uri="{FF2B5EF4-FFF2-40B4-BE49-F238E27FC236}">
                <a16:creationId xmlns:a16="http://schemas.microsoft.com/office/drawing/2014/main" id="{9E9767AE-5BF3-4639-969D-FC21EE35B7FE}"/>
              </a:ext>
            </a:extLst>
          </p:cNvPr>
          <p:cNvSpPr>
            <a:spLocks noGrp="1"/>
          </p:cNvSpPr>
          <p:nvPr>
            <p:ph type="ftr" sz="quarter" idx="11"/>
          </p:nvPr>
        </p:nvSpPr>
        <p:spPr/>
        <p:txBody>
          <a:bodyPr/>
          <a:lstStyle>
            <a:lvl1pPr>
              <a:defRPr/>
            </a:lvl1pPr>
          </a:lstStyle>
          <a:p>
            <a:pPr>
              <a:defRPr/>
            </a:pPr>
            <a:endParaRPr lang="it-IT"/>
          </a:p>
        </p:txBody>
      </p:sp>
      <p:sp>
        <p:nvSpPr>
          <p:cNvPr id="7" name="Segnaposto numero diapositiva 5">
            <a:extLst>
              <a:ext uri="{FF2B5EF4-FFF2-40B4-BE49-F238E27FC236}">
                <a16:creationId xmlns:a16="http://schemas.microsoft.com/office/drawing/2014/main" id="{DB94652D-7FF3-4703-98B6-EF0D5ACD5A60}"/>
              </a:ext>
            </a:extLst>
          </p:cNvPr>
          <p:cNvSpPr>
            <a:spLocks noGrp="1"/>
          </p:cNvSpPr>
          <p:nvPr>
            <p:ph type="sldNum" sz="quarter" idx="12"/>
          </p:nvPr>
        </p:nvSpPr>
        <p:spPr/>
        <p:txBody>
          <a:bodyPr/>
          <a:lstStyle>
            <a:lvl1pPr>
              <a:defRPr/>
            </a:lvl1pPr>
          </a:lstStyle>
          <a:p>
            <a:pPr>
              <a:defRPr/>
            </a:pPr>
            <a:fld id="{39BA944D-5E3B-4B74-9856-2E834382EA33}" type="slidenum">
              <a:rPr lang="it-IT" altLang="it-IT"/>
              <a:pPr>
                <a:defRPr/>
              </a:pPr>
              <a:t>‹N›</a:t>
            </a:fld>
            <a:endParaRPr lang="it-IT" altLang="it-IT"/>
          </a:p>
        </p:txBody>
      </p:sp>
    </p:spTree>
    <p:extLst>
      <p:ext uri="{BB962C8B-B14F-4D97-AF65-F5344CB8AC3E}">
        <p14:creationId xmlns:p14="http://schemas.microsoft.com/office/powerpoint/2010/main" val="386042913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1792288" y="4800600"/>
            <a:ext cx="5486400" cy="566738"/>
          </a:xfrm>
        </p:spPr>
        <p:txBody>
          <a:bodyPr anchor="b"/>
          <a:lstStyle>
            <a:lvl1pPr algn="l">
              <a:defRPr sz="1500" b="1"/>
            </a:lvl1pPr>
          </a:lstStyle>
          <a:p>
            <a:r>
              <a:rPr lang="it-IT"/>
              <a:t>Fare clic per modificare lo stile del titolo</a:t>
            </a:r>
          </a:p>
        </p:txBody>
      </p:sp>
      <p:sp>
        <p:nvSpPr>
          <p:cNvPr id="3" name="Segnaposto immagine 2"/>
          <p:cNvSpPr>
            <a:spLocks noGrp="1"/>
          </p:cNvSpPr>
          <p:nvPr>
            <p:ph type="pic" idx="1"/>
          </p:nvPr>
        </p:nvSpPr>
        <p:spPr>
          <a:xfrm>
            <a:off x="1792288" y="612775"/>
            <a:ext cx="5486400" cy="4114800"/>
          </a:xfrm>
        </p:spPr>
        <p:txBody>
          <a:bodyPr rtlCol="0">
            <a:normAutofit/>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it-IT" noProof="0"/>
          </a:p>
        </p:txBody>
      </p:sp>
      <p:sp>
        <p:nvSpPr>
          <p:cNvPr id="4" name="Segnaposto testo 3"/>
          <p:cNvSpPr>
            <a:spLocks noGrp="1"/>
          </p:cNvSpPr>
          <p:nvPr>
            <p:ph type="body" sz="half" idx="2"/>
          </p:nvPr>
        </p:nvSpPr>
        <p:spPr>
          <a:xfrm>
            <a:off x="1792288" y="5367338"/>
            <a:ext cx="5486400" cy="804862"/>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it-IT"/>
              <a:t>Fare clic per modificare stili del testo dello schema</a:t>
            </a:r>
          </a:p>
        </p:txBody>
      </p:sp>
      <p:sp>
        <p:nvSpPr>
          <p:cNvPr id="5" name="Segnaposto data 3">
            <a:extLst>
              <a:ext uri="{FF2B5EF4-FFF2-40B4-BE49-F238E27FC236}">
                <a16:creationId xmlns:a16="http://schemas.microsoft.com/office/drawing/2014/main" id="{47BA1183-2C90-430E-97A1-AF90730433C2}"/>
              </a:ext>
            </a:extLst>
          </p:cNvPr>
          <p:cNvSpPr>
            <a:spLocks noGrp="1"/>
          </p:cNvSpPr>
          <p:nvPr>
            <p:ph type="dt" sz="half" idx="10"/>
          </p:nvPr>
        </p:nvSpPr>
        <p:spPr/>
        <p:txBody>
          <a:bodyPr/>
          <a:lstStyle>
            <a:lvl1pPr>
              <a:defRPr/>
            </a:lvl1pPr>
          </a:lstStyle>
          <a:p>
            <a:pPr>
              <a:defRPr/>
            </a:pPr>
            <a:fld id="{ACB6FB10-6D44-48B3-89F2-158270A3187E}" type="datetimeFigureOut">
              <a:rPr lang="it-IT"/>
              <a:pPr>
                <a:defRPr/>
              </a:pPr>
              <a:t>07/04/2021</a:t>
            </a:fld>
            <a:endParaRPr lang="it-IT"/>
          </a:p>
        </p:txBody>
      </p:sp>
      <p:sp>
        <p:nvSpPr>
          <p:cNvPr id="6" name="Segnaposto piè di pagina 4">
            <a:extLst>
              <a:ext uri="{FF2B5EF4-FFF2-40B4-BE49-F238E27FC236}">
                <a16:creationId xmlns:a16="http://schemas.microsoft.com/office/drawing/2014/main" id="{F3C91D25-FC05-4840-A872-9258A4B976BE}"/>
              </a:ext>
            </a:extLst>
          </p:cNvPr>
          <p:cNvSpPr>
            <a:spLocks noGrp="1"/>
          </p:cNvSpPr>
          <p:nvPr>
            <p:ph type="ftr" sz="quarter" idx="11"/>
          </p:nvPr>
        </p:nvSpPr>
        <p:spPr/>
        <p:txBody>
          <a:bodyPr/>
          <a:lstStyle>
            <a:lvl1pPr>
              <a:defRPr/>
            </a:lvl1pPr>
          </a:lstStyle>
          <a:p>
            <a:pPr>
              <a:defRPr/>
            </a:pPr>
            <a:endParaRPr lang="it-IT"/>
          </a:p>
        </p:txBody>
      </p:sp>
      <p:sp>
        <p:nvSpPr>
          <p:cNvPr id="7" name="Segnaposto numero diapositiva 5">
            <a:extLst>
              <a:ext uri="{FF2B5EF4-FFF2-40B4-BE49-F238E27FC236}">
                <a16:creationId xmlns:a16="http://schemas.microsoft.com/office/drawing/2014/main" id="{97CD685D-A49E-4C9B-99B9-3F4FD4B15B61}"/>
              </a:ext>
            </a:extLst>
          </p:cNvPr>
          <p:cNvSpPr>
            <a:spLocks noGrp="1"/>
          </p:cNvSpPr>
          <p:nvPr>
            <p:ph type="sldNum" sz="quarter" idx="12"/>
          </p:nvPr>
        </p:nvSpPr>
        <p:spPr/>
        <p:txBody>
          <a:bodyPr/>
          <a:lstStyle>
            <a:lvl1pPr>
              <a:defRPr/>
            </a:lvl1pPr>
          </a:lstStyle>
          <a:p>
            <a:pPr>
              <a:defRPr/>
            </a:pPr>
            <a:fld id="{3E698E82-D4F5-491A-9C0E-15A15C4CAA57}" type="slidenum">
              <a:rPr lang="it-IT" altLang="it-IT"/>
              <a:pPr>
                <a:defRPr/>
              </a:pPr>
              <a:t>‹N›</a:t>
            </a:fld>
            <a:endParaRPr lang="it-IT" altLang="it-IT"/>
          </a:p>
        </p:txBody>
      </p:sp>
    </p:spTree>
    <p:extLst>
      <p:ext uri="{BB962C8B-B14F-4D97-AF65-F5344CB8AC3E}">
        <p14:creationId xmlns:p14="http://schemas.microsoft.com/office/powerpoint/2010/main" val="114295212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p>
        </p:txBody>
      </p:sp>
      <p:sp>
        <p:nvSpPr>
          <p:cNvPr id="3" name="Segnaposto testo verticale 2"/>
          <p:cNvSpPr>
            <a:spLocks noGrp="1"/>
          </p:cNvSpPr>
          <p:nvPr>
            <p:ph type="body" orient="vert" idx="1"/>
          </p:nvPr>
        </p:nvSpPr>
        <p:spPr/>
        <p:txBody>
          <a:bodyPr vert="eaVert"/>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838DFC9D-82EA-445E-9083-55416948BDA2}"/>
              </a:ext>
            </a:extLst>
          </p:cNvPr>
          <p:cNvSpPr>
            <a:spLocks noGrp="1"/>
          </p:cNvSpPr>
          <p:nvPr>
            <p:ph type="dt" sz="half" idx="10"/>
          </p:nvPr>
        </p:nvSpPr>
        <p:spPr/>
        <p:txBody>
          <a:bodyPr/>
          <a:lstStyle>
            <a:lvl1pPr>
              <a:defRPr/>
            </a:lvl1pPr>
          </a:lstStyle>
          <a:p>
            <a:pPr>
              <a:defRPr/>
            </a:pPr>
            <a:fld id="{37BF3843-30B8-4F0B-BFB0-01ED8093E85D}" type="datetimeFigureOut">
              <a:rPr lang="it-IT"/>
              <a:pPr>
                <a:defRPr/>
              </a:pPr>
              <a:t>07/04/2021</a:t>
            </a:fld>
            <a:endParaRPr lang="it-IT"/>
          </a:p>
        </p:txBody>
      </p:sp>
      <p:sp>
        <p:nvSpPr>
          <p:cNvPr id="5" name="Segnaposto piè di pagina 4">
            <a:extLst>
              <a:ext uri="{FF2B5EF4-FFF2-40B4-BE49-F238E27FC236}">
                <a16:creationId xmlns:a16="http://schemas.microsoft.com/office/drawing/2014/main" id="{A433E128-41EA-4DC2-855F-A46F2C633194}"/>
              </a:ext>
            </a:extLst>
          </p:cNvPr>
          <p:cNvSpPr>
            <a:spLocks noGrp="1"/>
          </p:cNvSpPr>
          <p:nvPr>
            <p:ph type="ftr" sz="quarter" idx="11"/>
          </p:nvPr>
        </p:nvSpPr>
        <p:spPr/>
        <p:txBody>
          <a:bodyPr/>
          <a:lstStyle>
            <a:lvl1pPr>
              <a:defRPr/>
            </a:lvl1pPr>
          </a:lstStyle>
          <a:p>
            <a:pPr>
              <a:defRPr/>
            </a:pPr>
            <a:endParaRPr lang="it-IT"/>
          </a:p>
        </p:txBody>
      </p:sp>
      <p:sp>
        <p:nvSpPr>
          <p:cNvPr id="6" name="Segnaposto numero diapositiva 5">
            <a:extLst>
              <a:ext uri="{FF2B5EF4-FFF2-40B4-BE49-F238E27FC236}">
                <a16:creationId xmlns:a16="http://schemas.microsoft.com/office/drawing/2014/main" id="{9668BA76-5516-4B9C-B2F2-F6CE09AE7D3B}"/>
              </a:ext>
            </a:extLst>
          </p:cNvPr>
          <p:cNvSpPr>
            <a:spLocks noGrp="1"/>
          </p:cNvSpPr>
          <p:nvPr>
            <p:ph type="sldNum" sz="quarter" idx="12"/>
          </p:nvPr>
        </p:nvSpPr>
        <p:spPr/>
        <p:txBody>
          <a:bodyPr/>
          <a:lstStyle>
            <a:lvl1pPr>
              <a:defRPr/>
            </a:lvl1pPr>
          </a:lstStyle>
          <a:p>
            <a:pPr>
              <a:defRPr/>
            </a:pPr>
            <a:fld id="{717A663D-FC03-44E7-8139-94FA437208AF}" type="slidenum">
              <a:rPr lang="it-IT" altLang="it-IT"/>
              <a:pPr>
                <a:defRPr/>
              </a:pPr>
              <a:t>‹N›</a:t>
            </a:fld>
            <a:endParaRPr lang="it-IT" altLang="it-IT"/>
          </a:p>
        </p:txBody>
      </p:sp>
    </p:spTree>
    <p:extLst>
      <p:ext uri="{BB962C8B-B14F-4D97-AF65-F5344CB8AC3E}">
        <p14:creationId xmlns:p14="http://schemas.microsoft.com/office/powerpoint/2010/main" val="1052234385"/>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p:cNvSpPr>
            <a:spLocks noGrp="1"/>
          </p:cNvSpPr>
          <p:nvPr>
            <p:ph type="title" orient="vert"/>
          </p:nvPr>
        </p:nvSpPr>
        <p:spPr>
          <a:xfrm>
            <a:off x="6629400" y="274640"/>
            <a:ext cx="2057400" cy="5851525"/>
          </a:xfrm>
        </p:spPr>
        <p:txBody>
          <a:bodyPr vert="eaVert"/>
          <a:lstStyle/>
          <a:p>
            <a:r>
              <a:rPr lang="it-IT"/>
              <a:t>Fare clic per modificare lo stile del titolo</a:t>
            </a:r>
          </a:p>
        </p:txBody>
      </p:sp>
      <p:sp>
        <p:nvSpPr>
          <p:cNvPr id="3" name="Segnaposto testo verticale 2"/>
          <p:cNvSpPr>
            <a:spLocks noGrp="1"/>
          </p:cNvSpPr>
          <p:nvPr>
            <p:ph type="body" orient="vert" idx="1"/>
          </p:nvPr>
        </p:nvSpPr>
        <p:spPr>
          <a:xfrm>
            <a:off x="457200" y="274640"/>
            <a:ext cx="6019800" cy="5851525"/>
          </a:xfrm>
        </p:spPr>
        <p:txBody>
          <a:bodyPr vert="eaVert"/>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FBBDE2DE-C117-4420-B1F3-906BDD35199B}"/>
              </a:ext>
            </a:extLst>
          </p:cNvPr>
          <p:cNvSpPr>
            <a:spLocks noGrp="1"/>
          </p:cNvSpPr>
          <p:nvPr>
            <p:ph type="dt" sz="half" idx="10"/>
          </p:nvPr>
        </p:nvSpPr>
        <p:spPr/>
        <p:txBody>
          <a:bodyPr/>
          <a:lstStyle>
            <a:lvl1pPr>
              <a:defRPr/>
            </a:lvl1pPr>
          </a:lstStyle>
          <a:p>
            <a:pPr>
              <a:defRPr/>
            </a:pPr>
            <a:fld id="{B865AE8D-D717-4943-B125-E9FFB661F658}" type="datetimeFigureOut">
              <a:rPr lang="it-IT"/>
              <a:pPr>
                <a:defRPr/>
              </a:pPr>
              <a:t>07/04/2021</a:t>
            </a:fld>
            <a:endParaRPr lang="it-IT"/>
          </a:p>
        </p:txBody>
      </p:sp>
      <p:sp>
        <p:nvSpPr>
          <p:cNvPr id="5" name="Segnaposto piè di pagina 4">
            <a:extLst>
              <a:ext uri="{FF2B5EF4-FFF2-40B4-BE49-F238E27FC236}">
                <a16:creationId xmlns:a16="http://schemas.microsoft.com/office/drawing/2014/main" id="{A82ED186-1704-44EA-8BE6-78A525936306}"/>
              </a:ext>
            </a:extLst>
          </p:cNvPr>
          <p:cNvSpPr>
            <a:spLocks noGrp="1"/>
          </p:cNvSpPr>
          <p:nvPr>
            <p:ph type="ftr" sz="quarter" idx="11"/>
          </p:nvPr>
        </p:nvSpPr>
        <p:spPr/>
        <p:txBody>
          <a:bodyPr/>
          <a:lstStyle>
            <a:lvl1pPr>
              <a:defRPr/>
            </a:lvl1pPr>
          </a:lstStyle>
          <a:p>
            <a:pPr>
              <a:defRPr/>
            </a:pPr>
            <a:endParaRPr lang="it-IT"/>
          </a:p>
        </p:txBody>
      </p:sp>
      <p:sp>
        <p:nvSpPr>
          <p:cNvPr id="6" name="Segnaposto numero diapositiva 5">
            <a:extLst>
              <a:ext uri="{FF2B5EF4-FFF2-40B4-BE49-F238E27FC236}">
                <a16:creationId xmlns:a16="http://schemas.microsoft.com/office/drawing/2014/main" id="{B582D467-0E8C-4EF5-8314-D51BE4E424DD}"/>
              </a:ext>
            </a:extLst>
          </p:cNvPr>
          <p:cNvSpPr>
            <a:spLocks noGrp="1"/>
          </p:cNvSpPr>
          <p:nvPr>
            <p:ph type="sldNum" sz="quarter" idx="12"/>
          </p:nvPr>
        </p:nvSpPr>
        <p:spPr/>
        <p:txBody>
          <a:bodyPr/>
          <a:lstStyle>
            <a:lvl1pPr>
              <a:defRPr/>
            </a:lvl1pPr>
          </a:lstStyle>
          <a:p>
            <a:pPr>
              <a:defRPr/>
            </a:pPr>
            <a:fld id="{C50EB6EA-8BE2-470A-8518-76F73A7A8B45}" type="slidenum">
              <a:rPr lang="it-IT" altLang="it-IT"/>
              <a:pPr>
                <a:defRPr/>
              </a:pPr>
              <a:t>‹N›</a:t>
            </a:fld>
            <a:endParaRPr lang="it-IT" altLang="it-IT"/>
          </a:p>
        </p:txBody>
      </p:sp>
    </p:spTree>
    <p:extLst>
      <p:ext uri="{BB962C8B-B14F-4D97-AF65-F5344CB8AC3E}">
        <p14:creationId xmlns:p14="http://schemas.microsoft.com/office/powerpoint/2010/main" val="16455865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p>
        </p:txBody>
      </p:sp>
      <p:sp>
        <p:nvSpPr>
          <p:cNvPr id="3" name="Rectangle 6">
            <a:extLst>
              <a:ext uri="{FF2B5EF4-FFF2-40B4-BE49-F238E27FC236}">
                <a16:creationId xmlns:a16="http://schemas.microsoft.com/office/drawing/2014/main" id="{7DA76C0F-5A72-4654-9703-4F69A8A7FB4B}"/>
              </a:ext>
            </a:extLst>
          </p:cNvPr>
          <p:cNvSpPr>
            <a:spLocks noGrp="1" noChangeArrowheads="1"/>
          </p:cNvSpPr>
          <p:nvPr>
            <p:ph type="sldNum" sz="quarter" idx="10"/>
          </p:nvPr>
        </p:nvSpPr>
        <p:spPr>
          <a:ln/>
        </p:spPr>
        <p:txBody>
          <a:bodyPr/>
          <a:lstStyle>
            <a:lvl1pPr>
              <a:defRPr/>
            </a:lvl1pPr>
          </a:lstStyle>
          <a:p>
            <a:pPr>
              <a:defRPr/>
            </a:pPr>
            <a:fld id="{03C3C8A2-90EC-400F-BCC6-CB567404C37A}" type="slidenum">
              <a:rPr lang="it-IT" altLang="it-IT"/>
              <a:pPr>
                <a:defRPr/>
              </a:pPr>
              <a:t>‹N›</a:t>
            </a:fld>
            <a:endParaRPr lang="it-IT" altLang="it-IT"/>
          </a:p>
        </p:txBody>
      </p:sp>
    </p:spTree>
    <p:extLst>
      <p:ext uri="{BB962C8B-B14F-4D97-AF65-F5344CB8AC3E}">
        <p14:creationId xmlns:p14="http://schemas.microsoft.com/office/powerpoint/2010/main" val="21144485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Rectangle 6">
            <a:extLst>
              <a:ext uri="{FF2B5EF4-FFF2-40B4-BE49-F238E27FC236}">
                <a16:creationId xmlns:a16="http://schemas.microsoft.com/office/drawing/2014/main" id="{1BA318A9-6A86-41A3-A9B6-B40F936918FE}"/>
              </a:ext>
            </a:extLst>
          </p:cNvPr>
          <p:cNvSpPr>
            <a:spLocks noGrp="1" noChangeArrowheads="1"/>
          </p:cNvSpPr>
          <p:nvPr>
            <p:ph type="sldNum" sz="quarter" idx="10"/>
          </p:nvPr>
        </p:nvSpPr>
        <p:spPr>
          <a:ln/>
        </p:spPr>
        <p:txBody>
          <a:bodyPr/>
          <a:lstStyle>
            <a:lvl1pPr>
              <a:defRPr/>
            </a:lvl1pPr>
          </a:lstStyle>
          <a:p>
            <a:pPr>
              <a:defRPr/>
            </a:pPr>
            <a:fld id="{FD156791-A767-43AF-97F1-149F746856CB}" type="slidenum">
              <a:rPr lang="it-IT" altLang="it-IT"/>
              <a:pPr>
                <a:defRPr/>
              </a:pPr>
              <a:t>‹N›</a:t>
            </a:fld>
            <a:endParaRPr lang="it-IT" altLang="it-IT"/>
          </a:p>
        </p:txBody>
      </p:sp>
    </p:spTree>
    <p:extLst>
      <p:ext uri="{BB962C8B-B14F-4D97-AF65-F5344CB8AC3E}">
        <p14:creationId xmlns:p14="http://schemas.microsoft.com/office/powerpoint/2010/main" val="30583719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457200" y="273050"/>
            <a:ext cx="3008313" cy="1162050"/>
          </a:xfrm>
        </p:spPr>
        <p:txBody>
          <a:bodyPr anchor="b"/>
          <a:lstStyle>
            <a:lvl1pPr algn="l">
              <a:defRPr sz="2000" b="1"/>
            </a:lvl1pPr>
          </a:lstStyle>
          <a:p>
            <a:r>
              <a:rPr lang="it-IT"/>
              <a:t>Fare clic per modificare lo stile del titolo</a:t>
            </a:r>
          </a:p>
        </p:txBody>
      </p:sp>
      <p:sp>
        <p:nvSpPr>
          <p:cNvPr id="3" name="Segnaposto contenuto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stili del testo dello schema</a:t>
            </a:r>
          </a:p>
        </p:txBody>
      </p:sp>
      <p:sp>
        <p:nvSpPr>
          <p:cNvPr id="5" name="Rectangle 6">
            <a:extLst>
              <a:ext uri="{FF2B5EF4-FFF2-40B4-BE49-F238E27FC236}">
                <a16:creationId xmlns:a16="http://schemas.microsoft.com/office/drawing/2014/main" id="{BF145481-819C-45D9-BD72-6AEBEDF95A94}"/>
              </a:ext>
            </a:extLst>
          </p:cNvPr>
          <p:cNvSpPr>
            <a:spLocks noGrp="1" noChangeArrowheads="1"/>
          </p:cNvSpPr>
          <p:nvPr>
            <p:ph type="sldNum" sz="quarter" idx="10"/>
          </p:nvPr>
        </p:nvSpPr>
        <p:spPr>
          <a:ln/>
        </p:spPr>
        <p:txBody>
          <a:bodyPr/>
          <a:lstStyle>
            <a:lvl1pPr>
              <a:defRPr/>
            </a:lvl1pPr>
          </a:lstStyle>
          <a:p>
            <a:pPr>
              <a:defRPr/>
            </a:pPr>
            <a:fld id="{64E7230B-E322-4788-A752-305F93DAB0F2}" type="slidenum">
              <a:rPr lang="it-IT" altLang="it-IT"/>
              <a:pPr>
                <a:defRPr/>
              </a:pPr>
              <a:t>‹N›</a:t>
            </a:fld>
            <a:endParaRPr lang="it-IT" altLang="it-IT"/>
          </a:p>
        </p:txBody>
      </p:sp>
    </p:spTree>
    <p:extLst>
      <p:ext uri="{BB962C8B-B14F-4D97-AF65-F5344CB8AC3E}">
        <p14:creationId xmlns:p14="http://schemas.microsoft.com/office/powerpoint/2010/main" val="28483181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1792288" y="4800600"/>
            <a:ext cx="5486400" cy="566738"/>
          </a:xfrm>
        </p:spPr>
        <p:txBody>
          <a:bodyPr anchor="b"/>
          <a:lstStyle>
            <a:lvl1pPr algn="l">
              <a:defRPr sz="2000" b="1"/>
            </a:lvl1pPr>
          </a:lstStyle>
          <a:p>
            <a:r>
              <a:rPr lang="it-IT"/>
              <a:t>Fare clic per modificare lo stile del titolo</a:t>
            </a:r>
          </a:p>
        </p:txBody>
      </p:sp>
      <p:sp>
        <p:nvSpPr>
          <p:cNvPr id="3" name="Segnaposto immagine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it-IT" noProof="0"/>
          </a:p>
        </p:txBody>
      </p:sp>
      <p:sp>
        <p:nvSpPr>
          <p:cNvPr id="4" name="Segnaposto testo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stili del testo dello schema</a:t>
            </a:r>
          </a:p>
        </p:txBody>
      </p:sp>
      <p:sp>
        <p:nvSpPr>
          <p:cNvPr id="5" name="Rectangle 6">
            <a:extLst>
              <a:ext uri="{FF2B5EF4-FFF2-40B4-BE49-F238E27FC236}">
                <a16:creationId xmlns:a16="http://schemas.microsoft.com/office/drawing/2014/main" id="{E9094B22-8A4E-49D0-BC95-8EB52A59393A}"/>
              </a:ext>
            </a:extLst>
          </p:cNvPr>
          <p:cNvSpPr>
            <a:spLocks noGrp="1" noChangeArrowheads="1"/>
          </p:cNvSpPr>
          <p:nvPr>
            <p:ph type="sldNum" sz="quarter" idx="10"/>
          </p:nvPr>
        </p:nvSpPr>
        <p:spPr>
          <a:ln/>
        </p:spPr>
        <p:txBody>
          <a:bodyPr/>
          <a:lstStyle>
            <a:lvl1pPr>
              <a:defRPr/>
            </a:lvl1pPr>
          </a:lstStyle>
          <a:p>
            <a:pPr>
              <a:defRPr/>
            </a:pPr>
            <a:fld id="{46E013B4-488C-4623-B902-46C85FB71B2E}" type="slidenum">
              <a:rPr lang="it-IT" altLang="it-IT"/>
              <a:pPr>
                <a:defRPr/>
              </a:pPr>
              <a:t>‹N›</a:t>
            </a:fld>
            <a:endParaRPr lang="it-IT" altLang="it-IT"/>
          </a:p>
        </p:txBody>
      </p:sp>
    </p:spTree>
    <p:extLst>
      <p:ext uri="{BB962C8B-B14F-4D97-AF65-F5344CB8AC3E}">
        <p14:creationId xmlns:p14="http://schemas.microsoft.com/office/powerpoint/2010/main" val="28300077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theme" Target="../theme/theme3.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image" Target="../media/image1.jpeg"/><Relationship Id="rId3" Type="http://schemas.openxmlformats.org/officeDocument/2006/relationships/slideLayout" Target="../slideLayouts/slideLayout38.xml"/><Relationship Id="rId7" Type="http://schemas.openxmlformats.org/officeDocument/2006/relationships/slideLayout" Target="../slideLayouts/slideLayout42.xml"/><Relationship Id="rId12" Type="http://schemas.openxmlformats.org/officeDocument/2006/relationships/theme" Target="../theme/theme4.xml"/><Relationship Id="rId2" Type="http://schemas.openxmlformats.org/officeDocument/2006/relationships/slideLayout" Target="../slideLayouts/slideLayout37.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5" Type="http://schemas.openxmlformats.org/officeDocument/2006/relationships/slideLayout" Target="../slideLayouts/slideLayout40.xml"/><Relationship Id="rId15" Type="http://schemas.openxmlformats.org/officeDocument/2006/relationships/image" Target="../media/image3.png"/><Relationship Id="rId10" Type="http://schemas.openxmlformats.org/officeDocument/2006/relationships/slideLayout" Target="../slideLayouts/slideLayout45.xml"/><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image" Target="../media/image2.pn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4.xml"/><Relationship Id="rId3" Type="http://schemas.openxmlformats.org/officeDocument/2006/relationships/slideLayout" Target="../slideLayouts/slideLayout49.xml"/><Relationship Id="rId7" Type="http://schemas.openxmlformats.org/officeDocument/2006/relationships/slideLayout" Target="../slideLayouts/slideLayout53.xml"/><Relationship Id="rId12" Type="http://schemas.openxmlformats.org/officeDocument/2006/relationships/theme" Target="../theme/theme5.xml"/><Relationship Id="rId2" Type="http://schemas.openxmlformats.org/officeDocument/2006/relationships/slideLayout" Target="../slideLayouts/slideLayout48.xml"/><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slideLayout" Target="../slideLayouts/slideLayout57.xml"/><Relationship Id="rId5" Type="http://schemas.openxmlformats.org/officeDocument/2006/relationships/slideLayout" Target="../slideLayouts/slideLayout51.xml"/><Relationship Id="rId10" Type="http://schemas.openxmlformats.org/officeDocument/2006/relationships/slideLayout" Target="../slideLayouts/slideLayout56.xml"/><Relationship Id="rId4" Type="http://schemas.openxmlformats.org/officeDocument/2006/relationships/slideLayout" Target="../slideLayouts/slideLayout50.xml"/><Relationship Id="rId9" Type="http://schemas.openxmlformats.org/officeDocument/2006/relationships/slideLayout" Target="../slideLayouts/slideLayout5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19A6B2E-A40A-48A4-827E-AD4563D8C6C4}"/>
              </a:ext>
            </a:extLst>
          </p:cNvPr>
          <p:cNvSpPr>
            <a:spLocks noGrp="1" noChangeArrowheads="1"/>
          </p:cNvSpPr>
          <p:nvPr>
            <p:ph type="title"/>
          </p:nvPr>
        </p:nvSpPr>
        <p:spPr bwMode="auto">
          <a:xfrm>
            <a:off x="457200" y="119063"/>
            <a:ext cx="8229600" cy="739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it-IT" altLang="it-IT"/>
              <a:t>Fare clic per modificare lo stile del titolo dello schema</a:t>
            </a:r>
          </a:p>
        </p:txBody>
      </p:sp>
      <p:sp>
        <p:nvSpPr>
          <p:cNvPr id="1027" name="Rectangle 3">
            <a:extLst>
              <a:ext uri="{FF2B5EF4-FFF2-40B4-BE49-F238E27FC236}">
                <a16:creationId xmlns:a16="http://schemas.microsoft.com/office/drawing/2014/main" id="{7A1621E1-F740-4D0B-9FD4-70F8D1483AF3}"/>
              </a:ext>
            </a:extLst>
          </p:cNvPr>
          <p:cNvSpPr>
            <a:spLocks noGrp="1" noChangeArrowheads="1"/>
          </p:cNvSpPr>
          <p:nvPr>
            <p:ph type="body" idx="1"/>
          </p:nvPr>
        </p:nvSpPr>
        <p:spPr bwMode="auto">
          <a:xfrm>
            <a:off x="457200" y="1058863"/>
            <a:ext cx="8229600" cy="516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it-IT" altLang="it-IT"/>
              <a:t>Fare clic per modificare gli stili del testo dello schema</a:t>
            </a:r>
          </a:p>
          <a:p>
            <a:pPr lvl="1"/>
            <a:r>
              <a:rPr lang="it-IT" altLang="it-IT"/>
              <a:t>Secondo livello</a:t>
            </a:r>
          </a:p>
          <a:p>
            <a:pPr lvl="2"/>
            <a:r>
              <a:rPr lang="it-IT" altLang="it-IT"/>
              <a:t>Terzo livello</a:t>
            </a:r>
          </a:p>
          <a:p>
            <a:pPr lvl="3"/>
            <a:r>
              <a:rPr lang="it-IT" altLang="it-IT"/>
              <a:t>Quarto livello</a:t>
            </a:r>
          </a:p>
          <a:p>
            <a:pPr lvl="4"/>
            <a:r>
              <a:rPr lang="it-IT" altLang="it-IT"/>
              <a:t>Quinto livello</a:t>
            </a:r>
          </a:p>
        </p:txBody>
      </p:sp>
      <p:sp>
        <p:nvSpPr>
          <p:cNvPr id="1030" name="Rectangle 6">
            <a:extLst>
              <a:ext uri="{FF2B5EF4-FFF2-40B4-BE49-F238E27FC236}">
                <a16:creationId xmlns:a16="http://schemas.microsoft.com/office/drawing/2014/main" id="{0E8FF0AD-2D7A-41D3-BB85-1C1BAA1246AE}"/>
              </a:ext>
            </a:extLst>
          </p:cNvPr>
          <p:cNvSpPr>
            <a:spLocks noGrp="1" noChangeArrowheads="1"/>
          </p:cNvSpPr>
          <p:nvPr>
            <p:ph type="sldNum" sz="quarter" idx="4"/>
          </p:nvPr>
        </p:nvSpPr>
        <p:spPr bwMode="auto">
          <a:xfrm>
            <a:off x="8194675" y="6465888"/>
            <a:ext cx="695325" cy="35401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smtClean="0">
                <a:latin typeface="Arial" panose="020B0604020202020204" pitchFamily="34" charset="0"/>
              </a:defRPr>
            </a:lvl1pPr>
          </a:lstStyle>
          <a:p>
            <a:pPr>
              <a:defRPr/>
            </a:pPr>
            <a:fld id="{0E8138A2-E982-4407-A7A4-72C93F2DF143}" type="slidenum">
              <a:rPr lang="it-IT" altLang="it-IT"/>
              <a:pPr>
                <a:defRPr/>
              </a:pPr>
              <a:t>‹N›</a:t>
            </a:fld>
            <a:endParaRPr lang="it-IT" altLang="it-IT"/>
          </a:p>
        </p:txBody>
      </p:sp>
    </p:spTree>
  </p:cSld>
  <p:clrMap bg1="lt1" tx1="dk1" bg2="lt2" tx2="dk2" accent1="accent1" accent2="accent2" accent3="accent3" accent4="accent4" accent5="accent5" accent6="accent6" hlink="hlink" folHlink="folHlink"/>
  <p:sldLayoutIdLst>
    <p:sldLayoutId id="2147483793" r:id="rId1"/>
    <p:sldLayoutId id="2147483794" r:id="rId2"/>
    <p:sldLayoutId id="2147483795" r:id="rId3"/>
    <p:sldLayoutId id="2147483796" r:id="rId4"/>
    <p:sldLayoutId id="2147483797" r:id="rId5"/>
    <p:sldLayoutId id="2147483798" r:id="rId6"/>
    <p:sldLayoutId id="2147483799" r:id="rId7"/>
    <p:sldLayoutId id="2147483800" r:id="rId8"/>
    <p:sldLayoutId id="2147483801" r:id="rId9"/>
    <p:sldLayoutId id="2147483802" r:id="rId10"/>
    <p:sldLayoutId id="2147483803" r:id="rId11"/>
    <p:sldLayoutId id="2147483804" r:id="rId12"/>
  </p:sldLayoutIdLst>
  <p:hf hdr="0" ftr="0" dt="0"/>
  <p:txStyles>
    <p:titleStyle>
      <a:lvl1pPr algn="ctr" rtl="0" eaLnBrk="0" fontAlgn="base" hangingPunct="0">
        <a:spcBef>
          <a:spcPct val="0"/>
        </a:spcBef>
        <a:spcAft>
          <a:spcPct val="0"/>
        </a:spcAft>
        <a:defRPr sz="4000">
          <a:solidFill>
            <a:srgbClr val="808000"/>
          </a:solidFill>
          <a:latin typeface="+mj-lt"/>
          <a:ea typeface="+mj-ea"/>
          <a:cs typeface="+mj-cs"/>
        </a:defRPr>
      </a:lvl1pPr>
      <a:lvl2pPr algn="ctr" rtl="0" eaLnBrk="0" fontAlgn="base" hangingPunct="0">
        <a:spcBef>
          <a:spcPct val="0"/>
        </a:spcBef>
        <a:spcAft>
          <a:spcPct val="0"/>
        </a:spcAft>
        <a:defRPr sz="4000">
          <a:solidFill>
            <a:srgbClr val="808000"/>
          </a:solidFill>
          <a:latin typeface="Arial" charset="0"/>
        </a:defRPr>
      </a:lvl2pPr>
      <a:lvl3pPr algn="ctr" rtl="0" eaLnBrk="0" fontAlgn="base" hangingPunct="0">
        <a:spcBef>
          <a:spcPct val="0"/>
        </a:spcBef>
        <a:spcAft>
          <a:spcPct val="0"/>
        </a:spcAft>
        <a:defRPr sz="4000">
          <a:solidFill>
            <a:srgbClr val="808000"/>
          </a:solidFill>
          <a:latin typeface="Arial" charset="0"/>
        </a:defRPr>
      </a:lvl3pPr>
      <a:lvl4pPr algn="ctr" rtl="0" eaLnBrk="0" fontAlgn="base" hangingPunct="0">
        <a:spcBef>
          <a:spcPct val="0"/>
        </a:spcBef>
        <a:spcAft>
          <a:spcPct val="0"/>
        </a:spcAft>
        <a:defRPr sz="4000">
          <a:solidFill>
            <a:srgbClr val="808000"/>
          </a:solidFill>
          <a:latin typeface="Arial" charset="0"/>
        </a:defRPr>
      </a:lvl4pPr>
      <a:lvl5pPr algn="ctr" rtl="0" eaLnBrk="0" fontAlgn="base" hangingPunct="0">
        <a:spcBef>
          <a:spcPct val="0"/>
        </a:spcBef>
        <a:spcAft>
          <a:spcPct val="0"/>
        </a:spcAft>
        <a:defRPr sz="4000">
          <a:solidFill>
            <a:srgbClr val="808000"/>
          </a:solidFill>
          <a:latin typeface="Arial" charset="0"/>
        </a:defRPr>
      </a:lvl5pPr>
      <a:lvl6pPr marL="457200" algn="ctr" rtl="0" fontAlgn="base">
        <a:spcBef>
          <a:spcPct val="0"/>
        </a:spcBef>
        <a:spcAft>
          <a:spcPct val="0"/>
        </a:spcAft>
        <a:defRPr sz="4000">
          <a:solidFill>
            <a:srgbClr val="808000"/>
          </a:solidFill>
          <a:latin typeface="Arial" charset="0"/>
        </a:defRPr>
      </a:lvl6pPr>
      <a:lvl7pPr marL="914400" algn="ctr" rtl="0" fontAlgn="base">
        <a:spcBef>
          <a:spcPct val="0"/>
        </a:spcBef>
        <a:spcAft>
          <a:spcPct val="0"/>
        </a:spcAft>
        <a:defRPr sz="4000">
          <a:solidFill>
            <a:srgbClr val="808000"/>
          </a:solidFill>
          <a:latin typeface="Arial" charset="0"/>
        </a:defRPr>
      </a:lvl7pPr>
      <a:lvl8pPr marL="1371600" algn="ctr" rtl="0" fontAlgn="base">
        <a:spcBef>
          <a:spcPct val="0"/>
        </a:spcBef>
        <a:spcAft>
          <a:spcPct val="0"/>
        </a:spcAft>
        <a:defRPr sz="4000">
          <a:solidFill>
            <a:srgbClr val="808000"/>
          </a:solidFill>
          <a:latin typeface="Arial" charset="0"/>
        </a:defRPr>
      </a:lvl8pPr>
      <a:lvl9pPr marL="1828800" algn="ctr" rtl="0" fontAlgn="base">
        <a:spcBef>
          <a:spcPct val="0"/>
        </a:spcBef>
        <a:spcAft>
          <a:spcPct val="0"/>
        </a:spcAft>
        <a:defRPr sz="4000">
          <a:solidFill>
            <a:srgbClr val="808000"/>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6274269-687A-42C9-9FB1-02A9CB69D55F}"/>
              </a:ext>
            </a:extLst>
          </p:cNvPr>
          <p:cNvSpPr>
            <a:spLocks noGrp="1" noChangeArrowheads="1"/>
          </p:cNvSpPr>
          <p:nvPr>
            <p:ph type="title"/>
          </p:nvPr>
        </p:nvSpPr>
        <p:spPr bwMode="auto">
          <a:xfrm>
            <a:off x="685800" y="152400"/>
            <a:ext cx="7772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it-IT"/>
              <a:t>Click to edit Master title style</a:t>
            </a:r>
          </a:p>
        </p:txBody>
      </p:sp>
      <p:sp>
        <p:nvSpPr>
          <p:cNvPr id="1027" name="Rectangle 3">
            <a:extLst>
              <a:ext uri="{FF2B5EF4-FFF2-40B4-BE49-F238E27FC236}">
                <a16:creationId xmlns:a16="http://schemas.microsoft.com/office/drawing/2014/main" id="{6D2839A6-26E3-4D53-A7CD-3190213F62B3}"/>
              </a:ext>
            </a:extLst>
          </p:cNvPr>
          <p:cNvSpPr>
            <a:spLocks noGrp="1" noChangeArrowheads="1"/>
          </p:cNvSpPr>
          <p:nvPr>
            <p:ph type="body" idx="1"/>
          </p:nvPr>
        </p:nvSpPr>
        <p:spPr bwMode="auto">
          <a:xfrm>
            <a:off x="685800" y="1371600"/>
            <a:ext cx="7772400"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it-IT"/>
              <a:t>Click to edit Master text styles</a:t>
            </a:r>
          </a:p>
          <a:p>
            <a:pPr lvl="1"/>
            <a:r>
              <a:rPr lang="en-US" altLang="it-IT"/>
              <a:t>Second level</a:t>
            </a:r>
          </a:p>
          <a:p>
            <a:pPr lvl="2"/>
            <a:r>
              <a:rPr lang="en-US" altLang="it-IT"/>
              <a:t>Third level</a:t>
            </a:r>
          </a:p>
          <a:p>
            <a:pPr lvl="3"/>
            <a:r>
              <a:rPr lang="en-US" altLang="it-IT"/>
              <a:t>Fourth level</a:t>
            </a:r>
          </a:p>
          <a:p>
            <a:pPr lvl="4"/>
            <a:r>
              <a:rPr lang="en-US" altLang="it-IT"/>
              <a:t>Fifth level</a:t>
            </a:r>
          </a:p>
        </p:txBody>
      </p:sp>
      <p:sp>
        <p:nvSpPr>
          <p:cNvPr id="1029" name="Rectangle 5">
            <a:extLst>
              <a:ext uri="{FF2B5EF4-FFF2-40B4-BE49-F238E27FC236}">
                <a16:creationId xmlns:a16="http://schemas.microsoft.com/office/drawing/2014/main" id="{C4E4FE1A-4763-49D0-9338-80B3ACF8856C}"/>
              </a:ext>
            </a:extLst>
          </p:cNvPr>
          <p:cNvSpPr>
            <a:spLocks noGrp="1" noChangeArrowheads="1"/>
          </p:cNvSpPr>
          <p:nvPr>
            <p:ph type="ftr" sz="quarter" idx="3"/>
          </p:nvPr>
        </p:nvSpPr>
        <p:spPr bwMode="auto">
          <a:xfrm>
            <a:off x="914400" y="6453188"/>
            <a:ext cx="8229600" cy="2286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solidFill>
                  <a:srgbClr val="3366CC"/>
                </a:solidFill>
                <a:latin typeface="Arial" panose="020B0604020202020204" pitchFamily="34" charset="0"/>
              </a:defRPr>
            </a:lvl1pPr>
          </a:lstStyle>
          <a:p>
            <a:r>
              <a:rPr lang="en-US" altLang="it-IT"/>
              <a:t>                                                     </a:t>
            </a:r>
            <a:r>
              <a:rPr lang="en-US" altLang="it-IT" sz="1200"/>
              <a:t>						           </a:t>
            </a:r>
            <a:fld id="{77289168-AE78-4C85-954D-1BDD305AC39F}" type="slidenum">
              <a:rPr lang="en-US" altLang="it-IT"/>
              <a:pPr/>
              <a:t>‹N›</a:t>
            </a:fld>
            <a:endParaRPr lang="en-US" altLang="it-IT"/>
          </a:p>
        </p:txBody>
      </p:sp>
      <p:sp>
        <p:nvSpPr>
          <p:cNvPr id="2" name="Rectangle 7">
            <a:extLst>
              <a:ext uri="{FF2B5EF4-FFF2-40B4-BE49-F238E27FC236}">
                <a16:creationId xmlns:a16="http://schemas.microsoft.com/office/drawing/2014/main" id="{53EDCC1A-420B-46C8-A180-93B1232F861F}"/>
              </a:ext>
            </a:extLst>
          </p:cNvPr>
          <p:cNvSpPr>
            <a:spLocks noChangeArrowheads="1"/>
          </p:cNvSpPr>
          <p:nvPr/>
        </p:nvSpPr>
        <p:spPr bwMode="auto">
          <a:xfrm>
            <a:off x="0" y="0"/>
            <a:ext cx="9144000" cy="136525"/>
          </a:xfrm>
          <a:prstGeom prst="rect">
            <a:avLst/>
          </a:prstGeom>
          <a:gradFill rotWithShape="0">
            <a:gsLst>
              <a:gs pos="0">
                <a:srgbClr val="75BAFF"/>
              </a:gs>
              <a:gs pos="100000">
                <a:schemeClr val="bg1"/>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it-IT" altLang="it-IT"/>
          </a:p>
        </p:txBody>
      </p:sp>
      <p:sp>
        <p:nvSpPr>
          <p:cNvPr id="1030" name="Rectangle 8">
            <a:extLst>
              <a:ext uri="{FF2B5EF4-FFF2-40B4-BE49-F238E27FC236}">
                <a16:creationId xmlns:a16="http://schemas.microsoft.com/office/drawing/2014/main" id="{399BD4D4-12BC-4378-BE22-5175EC7D5F63}"/>
              </a:ext>
            </a:extLst>
          </p:cNvPr>
          <p:cNvSpPr>
            <a:spLocks noChangeArrowheads="1"/>
          </p:cNvSpPr>
          <p:nvPr/>
        </p:nvSpPr>
        <p:spPr bwMode="auto">
          <a:xfrm>
            <a:off x="0" y="6721475"/>
            <a:ext cx="9144000" cy="136525"/>
          </a:xfrm>
          <a:prstGeom prst="rect">
            <a:avLst/>
          </a:prstGeom>
          <a:gradFill rotWithShape="0">
            <a:gsLst>
              <a:gs pos="0">
                <a:schemeClr val="bg1"/>
              </a:gs>
              <a:gs pos="100000">
                <a:srgbClr val="75BAFF"/>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it-IT" altLang="it-IT"/>
          </a:p>
        </p:txBody>
      </p:sp>
      <p:sp>
        <p:nvSpPr>
          <p:cNvPr id="1031" name="Line 10">
            <a:extLst>
              <a:ext uri="{FF2B5EF4-FFF2-40B4-BE49-F238E27FC236}">
                <a16:creationId xmlns:a16="http://schemas.microsoft.com/office/drawing/2014/main" id="{B0617902-6217-4B3C-BB88-C74824FBA214}"/>
              </a:ext>
            </a:extLst>
          </p:cNvPr>
          <p:cNvSpPr>
            <a:spLocks noChangeShapeType="1"/>
          </p:cNvSpPr>
          <p:nvPr/>
        </p:nvSpPr>
        <p:spPr bwMode="auto">
          <a:xfrm>
            <a:off x="304800" y="1143000"/>
            <a:ext cx="8534400" cy="0"/>
          </a:xfrm>
          <a:prstGeom prst="line">
            <a:avLst/>
          </a:prstGeom>
          <a:noFill/>
          <a:ln w="38100">
            <a:solidFill>
              <a:srgbClr val="99CCFF"/>
            </a:solidFill>
            <a:round/>
            <a:headEnd/>
            <a:tailEnd/>
          </a:ln>
          <a:extLst>
            <a:ext uri="{909E8E84-426E-40DD-AFC4-6F175D3DCCD1}">
              <a14:hiddenFill xmlns:a14="http://schemas.microsoft.com/office/drawing/2010/main">
                <a:noFill/>
              </a14:hiddenFill>
            </a:ext>
          </a:extLst>
        </p:spPr>
        <p:txBody>
          <a:bodyPr wrap="none" anchor="ctr"/>
          <a:lstStyle/>
          <a:p>
            <a:endParaRPr lang="it-IT"/>
          </a:p>
        </p:txBody>
      </p:sp>
    </p:spTree>
    <p:extLst>
      <p:ext uri="{BB962C8B-B14F-4D97-AF65-F5344CB8AC3E}">
        <p14:creationId xmlns:p14="http://schemas.microsoft.com/office/powerpoint/2010/main" val="2266691339"/>
      </p:ext>
    </p:extLst>
  </p:cSld>
  <p:clrMap bg1="lt1" tx1="dk1" bg2="lt2" tx2="dk2" accent1="accent1" accent2="accent2" accent3="accent3" accent4="accent4" accent5="accent5" accent6="accent6" hlink="hlink" folHlink="folHlink"/>
  <p:sldLayoutIdLst>
    <p:sldLayoutId id="2147483807" r:id="rId1"/>
    <p:sldLayoutId id="2147483808" r:id="rId2"/>
    <p:sldLayoutId id="2147483809" r:id="rId3"/>
    <p:sldLayoutId id="2147483810" r:id="rId4"/>
    <p:sldLayoutId id="2147483811" r:id="rId5"/>
    <p:sldLayoutId id="2147483812" r:id="rId6"/>
    <p:sldLayoutId id="2147483813" r:id="rId7"/>
    <p:sldLayoutId id="2147483814" r:id="rId8"/>
    <p:sldLayoutId id="2147483815" r:id="rId9"/>
    <p:sldLayoutId id="2147483816" r:id="rId10"/>
    <p:sldLayoutId id="2147483817" r:id="rId11"/>
  </p:sldLayoutIdLst>
  <p:hf sldNum="0" hdr="0" dt="0"/>
  <p:txStyles>
    <p:titleStyle>
      <a:lvl1pPr algn="ctr" rtl="0" eaLnBrk="0" fontAlgn="base" hangingPunct="0">
        <a:spcBef>
          <a:spcPct val="0"/>
        </a:spcBef>
        <a:spcAft>
          <a:spcPct val="0"/>
        </a:spcAft>
        <a:defRPr sz="3600">
          <a:solidFill>
            <a:srgbClr val="000099"/>
          </a:solidFill>
          <a:latin typeface="+mj-lt"/>
          <a:ea typeface="+mj-ea"/>
          <a:cs typeface="+mj-cs"/>
        </a:defRPr>
      </a:lvl1pPr>
      <a:lvl2pPr algn="ctr" rtl="0" eaLnBrk="0" fontAlgn="base" hangingPunct="0">
        <a:spcBef>
          <a:spcPct val="0"/>
        </a:spcBef>
        <a:spcAft>
          <a:spcPct val="0"/>
        </a:spcAft>
        <a:defRPr sz="3600">
          <a:solidFill>
            <a:srgbClr val="000099"/>
          </a:solidFill>
          <a:latin typeface="Arial" charset="0"/>
        </a:defRPr>
      </a:lvl2pPr>
      <a:lvl3pPr algn="ctr" rtl="0" eaLnBrk="0" fontAlgn="base" hangingPunct="0">
        <a:spcBef>
          <a:spcPct val="0"/>
        </a:spcBef>
        <a:spcAft>
          <a:spcPct val="0"/>
        </a:spcAft>
        <a:defRPr sz="3600">
          <a:solidFill>
            <a:srgbClr val="000099"/>
          </a:solidFill>
          <a:latin typeface="Arial" charset="0"/>
        </a:defRPr>
      </a:lvl3pPr>
      <a:lvl4pPr algn="ctr" rtl="0" eaLnBrk="0" fontAlgn="base" hangingPunct="0">
        <a:spcBef>
          <a:spcPct val="0"/>
        </a:spcBef>
        <a:spcAft>
          <a:spcPct val="0"/>
        </a:spcAft>
        <a:defRPr sz="3600">
          <a:solidFill>
            <a:srgbClr val="000099"/>
          </a:solidFill>
          <a:latin typeface="Arial" charset="0"/>
        </a:defRPr>
      </a:lvl4pPr>
      <a:lvl5pPr algn="ctr" rtl="0" eaLnBrk="0" fontAlgn="base" hangingPunct="0">
        <a:spcBef>
          <a:spcPct val="0"/>
        </a:spcBef>
        <a:spcAft>
          <a:spcPct val="0"/>
        </a:spcAft>
        <a:defRPr sz="3600">
          <a:solidFill>
            <a:srgbClr val="000099"/>
          </a:solidFill>
          <a:latin typeface="Arial" charset="0"/>
        </a:defRPr>
      </a:lvl5pPr>
      <a:lvl6pPr marL="457200" algn="ctr" rtl="0" eaLnBrk="0" fontAlgn="base" hangingPunct="0">
        <a:spcBef>
          <a:spcPct val="0"/>
        </a:spcBef>
        <a:spcAft>
          <a:spcPct val="0"/>
        </a:spcAft>
        <a:defRPr sz="3600">
          <a:solidFill>
            <a:srgbClr val="000099"/>
          </a:solidFill>
          <a:latin typeface="Arial" charset="0"/>
        </a:defRPr>
      </a:lvl6pPr>
      <a:lvl7pPr marL="914400" algn="ctr" rtl="0" eaLnBrk="0" fontAlgn="base" hangingPunct="0">
        <a:spcBef>
          <a:spcPct val="0"/>
        </a:spcBef>
        <a:spcAft>
          <a:spcPct val="0"/>
        </a:spcAft>
        <a:defRPr sz="3600">
          <a:solidFill>
            <a:srgbClr val="000099"/>
          </a:solidFill>
          <a:latin typeface="Arial" charset="0"/>
        </a:defRPr>
      </a:lvl7pPr>
      <a:lvl8pPr marL="1371600" algn="ctr" rtl="0" eaLnBrk="0" fontAlgn="base" hangingPunct="0">
        <a:spcBef>
          <a:spcPct val="0"/>
        </a:spcBef>
        <a:spcAft>
          <a:spcPct val="0"/>
        </a:spcAft>
        <a:defRPr sz="3600">
          <a:solidFill>
            <a:srgbClr val="000099"/>
          </a:solidFill>
          <a:latin typeface="Arial" charset="0"/>
        </a:defRPr>
      </a:lvl8pPr>
      <a:lvl9pPr marL="1828800" algn="ctr" rtl="0" eaLnBrk="0" fontAlgn="base" hangingPunct="0">
        <a:spcBef>
          <a:spcPct val="0"/>
        </a:spcBef>
        <a:spcAft>
          <a:spcPct val="0"/>
        </a:spcAft>
        <a:defRPr sz="3600">
          <a:solidFill>
            <a:srgbClr val="000099"/>
          </a:solidFill>
          <a:latin typeface="Arial" charset="0"/>
        </a:defRPr>
      </a:lvl9pPr>
    </p:titleStyle>
    <p:bodyStyle>
      <a:lvl1pPr marL="342900" indent="-342900" algn="l" rtl="0" eaLnBrk="0" fontAlgn="base" hangingPunct="0">
        <a:spcBef>
          <a:spcPct val="20000"/>
        </a:spcBef>
        <a:spcAft>
          <a:spcPct val="0"/>
        </a:spcAft>
        <a:buChar char="•"/>
        <a:defRPr sz="2800">
          <a:solidFill>
            <a:srgbClr val="3366CC"/>
          </a:solidFill>
          <a:latin typeface="+mn-lt"/>
          <a:ea typeface="+mn-ea"/>
          <a:cs typeface="+mn-cs"/>
        </a:defRPr>
      </a:lvl1pPr>
      <a:lvl2pPr marL="742950" indent="-285750" algn="l" rtl="0" eaLnBrk="0" fontAlgn="base" hangingPunct="0">
        <a:spcBef>
          <a:spcPct val="20000"/>
        </a:spcBef>
        <a:spcAft>
          <a:spcPct val="0"/>
        </a:spcAft>
        <a:buChar char="–"/>
        <a:defRPr sz="2400">
          <a:solidFill>
            <a:srgbClr val="3366CC"/>
          </a:solidFill>
          <a:latin typeface="+mn-lt"/>
        </a:defRPr>
      </a:lvl2pPr>
      <a:lvl3pPr marL="1143000" indent="-228600" algn="l" rtl="0" eaLnBrk="0" fontAlgn="base" hangingPunct="0">
        <a:spcBef>
          <a:spcPct val="20000"/>
        </a:spcBef>
        <a:spcAft>
          <a:spcPct val="0"/>
        </a:spcAft>
        <a:buChar char="•"/>
        <a:defRPr sz="2000">
          <a:solidFill>
            <a:srgbClr val="3366CC"/>
          </a:solidFill>
          <a:latin typeface="+mn-lt"/>
        </a:defRPr>
      </a:lvl3pPr>
      <a:lvl4pPr marL="1600200" indent="-228600" algn="l" rtl="0" eaLnBrk="0" fontAlgn="base" hangingPunct="0">
        <a:spcBef>
          <a:spcPct val="20000"/>
        </a:spcBef>
        <a:spcAft>
          <a:spcPct val="0"/>
        </a:spcAft>
        <a:buChar char="–"/>
        <a:defRPr>
          <a:solidFill>
            <a:srgbClr val="3366CC"/>
          </a:solidFill>
          <a:latin typeface="+mn-lt"/>
        </a:defRPr>
      </a:lvl4pPr>
      <a:lvl5pPr marL="2057400" indent="-228600" algn="l" rtl="0" eaLnBrk="0" fontAlgn="base" hangingPunct="0">
        <a:spcBef>
          <a:spcPct val="20000"/>
        </a:spcBef>
        <a:spcAft>
          <a:spcPct val="0"/>
        </a:spcAft>
        <a:buChar char="»"/>
        <a:defRPr>
          <a:solidFill>
            <a:srgbClr val="3366CC"/>
          </a:solidFill>
          <a:latin typeface="+mn-lt"/>
        </a:defRPr>
      </a:lvl5pPr>
      <a:lvl6pPr marL="2514600" indent="-228600" algn="l" rtl="0" eaLnBrk="0" fontAlgn="base" hangingPunct="0">
        <a:spcBef>
          <a:spcPct val="20000"/>
        </a:spcBef>
        <a:spcAft>
          <a:spcPct val="0"/>
        </a:spcAft>
        <a:buChar char="»"/>
        <a:defRPr>
          <a:solidFill>
            <a:srgbClr val="3366CC"/>
          </a:solidFill>
          <a:latin typeface="+mn-lt"/>
        </a:defRPr>
      </a:lvl6pPr>
      <a:lvl7pPr marL="2971800" indent="-228600" algn="l" rtl="0" eaLnBrk="0" fontAlgn="base" hangingPunct="0">
        <a:spcBef>
          <a:spcPct val="20000"/>
        </a:spcBef>
        <a:spcAft>
          <a:spcPct val="0"/>
        </a:spcAft>
        <a:buChar char="»"/>
        <a:defRPr>
          <a:solidFill>
            <a:srgbClr val="3366CC"/>
          </a:solidFill>
          <a:latin typeface="+mn-lt"/>
        </a:defRPr>
      </a:lvl7pPr>
      <a:lvl8pPr marL="3429000" indent="-228600" algn="l" rtl="0" eaLnBrk="0" fontAlgn="base" hangingPunct="0">
        <a:spcBef>
          <a:spcPct val="20000"/>
        </a:spcBef>
        <a:spcAft>
          <a:spcPct val="0"/>
        </a:spcAft>
        <a:buChar char="»"/>
        <a:defRPr>
          <a:solidFill>
            <a:srgbClr val="3366CC"/>
          </a:solidFill>
          <a:latin typeface="+mn-lt"/>
        </a:defRPr>
      </a:lvl8pPr>
      <a:lvl9pPr marL="3886200" indent="-228600" algn="l" rtl="0" eaLnBrk="0" fontAlgn="base" hangingPunct="0">
        <a:spcBef>
          <a:spcPct val="20000"/>
        </a:spcBef>
        <a:spcAft>
          <a:spcPct val="0"/>
        </a:spcAft>
        <a:buChar char="»"/>
        <a:defRPr>
          <a:solidFill>
            <a:srgbClr val="3366CC"/>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26" name="Rectangle 1">
            <a:extLst>
              <a:ext uri="{FF2B5EF4-FFF2-40B4-BE49-F238E27FC236}">
                <a16:creationId xmlns:a16="http://schemas.microsoft.com/office/drawing/2014/main" id="{5A679477-4B02-4438-80EE-8955A978F967}"/>
              </a:ext>
            </a:extLst>
          </p:cNvPr>
          <p:cNvSpPr>
            <a:spLocks noGrp="1" noChangeArrowheads="1"/>
          </p:cNvSpPr>
          <p:nvPr>
            <p:ph type="title"/>
          </p:nvPr>
        </p:nvSpPr>
        <p:spPr bwMode="auto">
          <a:xfrm>
            <a:off x="456480" y="273629"/>
            <a:ext cx="8223840" cy="114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ctr" anchorCtr="0" compatLnSpc="1">
            <a:prstTxWarp prst="textNoShape">
              <a:avLst/>
            </a:prstTxWarp>
          </a:bodyPr>
          <a:lstStyle/>
          <a:p>
            <a:pPr lvl="0"/>
            <a:r>
              <a:rPr lang="en-GB" altLang="it-IT"/>
              <a:t>Click to edit the title text format</a:t>
            </a:r>
          </a:p>
        </p:txBody>
      </p:sp>
      <p:sp>
        <p:nvSpPr>
          <p:cNvPr id="1027" name="Rectangle 2">
            <a:extLst>
              <a:ext uri="{FF2B5EF4-FFF2-40B4-BE49-F238E27FC236}">
                <a16:creationId xmlns:a16="http://schemas.microsoft.com/office/drawing/2014/main" id="{8102B391-ECC6-45CA-8126-58352B3822B7}"/>
              </a:ext>
            </a:extLst>
          </p:cNvPr>
          <p:cNvSpPr>
            <a:spLocks noGrp="1" noChangeArrowheads="1"/>
          </p:cNvSpPr>
          <p:nvPr>
            <p:ph type="body" idx="1"/>
          </p:nvPr>
        </p:nvSpPr>
        <p:spPr bwMode="auto">
          <a:xfrm>
            <a:off x="456480" y="1604328"/>
            <a:ext cx="8223840" cy="4522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0" tIns="28080" rIns="0" bIns="0" numCol="1" anchor="t" anchorCtr="0" compatLnSpc="1">
            <a:prstTxWarp prst="textNoShape">
              <a:avLst/>
            </a:prstTxWarp>
          </a:bodyPr>
          <a:lstStyle/>
          <a:p>
            <a:pPr lvl="0"/>
            <a:r>
              <a:rPr lang="en-GB" altLang="it-IT"/>
              <a:t>Click to edit the outline text format</a:t>
            </a:r>
          </a:p>
          <a:p>
            <a:pPr lvl="1"/>
            <a:r>
              <a:rPr lang="en-GB" altLang="it-IT"/>
              <a:t>Second Outline Level</a:t>
            </a:r>
          </a:p>
          <a:p>
            <a:pPr lvl="2"/>
            <a:r>
              <a:rPr lang="en-GB" altLang="it-IT"/>
              <a:t>Third Outline Level</a:t>
            </a:r>
          </a:p>
          <a:p>
            <a:pPr lvl="3"/>
            <a:r>
              <a:rPr lang="en-GB" altLang="it-IT"/>
              <a:t>Fourth Outline Level</a:t>
            </a:r>
          </a:p>
          <a:p>
            <a:pPr lvl="4"/>
            <a:r>
              <a:rPr lang="en-GB" altLang="it-IT"/>
              <a:t>Fifth Outline Level</a:t>
            </a:r>
          </a:p>
          <a:p>
            <a:pPr lvl="4"/>
            <a:r>
              <a:rPr lang="en-GB" altLang="it-IT"/>
              <a:t>Sixth Outline Level</a:t>
            </a:r>
          </a:p>
          <a:p>
            <a:pPr lvl="4"/>
            <a:r>
              <a:rPr lang="en-GB" altLang="it-IT"/>
              <a:t>Seventh Outline Level</a:t>
            </a:r>
          </a:p>
          <a:p>
            <a:pPr lvl="4"/>
            <a:r>
              <a:rPr lang="en-GB" altLang="it-IT"/>
              <a:t>Eighth Outline Level</a:t>
            </a:r>
          </a:p>
          <a:p>
            <a:pPr lvl="4"/>
            <a:r>
              <a:rPr lang="en-GB" altLang="it-IT"/>
              <a:t>Ninth Outline Level</a:t>
            </a:r>
          </a:p>
        </p:txBody>
      </p:sp>
      <p:sp>
        <p:nvSpPr>
          <p:cNvPr id="2" name="Rectangle 3">
            <a:extLst>
              <a:ext uri="{FF2B5EF4-FFF2-40B4-BE49-F238E27FC236}">
                <a16:creationId xmlns:a16="http://schemas.microsoft.com/office/drawing/2014/main" id="{AE135E78-700B-4AED-8787-CF950ED5B9DB}"/>
              </a:ext>
            </a:extLst>
          </p:cNvPr>
          <p:cNvSpPr>
            <a:spLocks noGrp="1" noChangeArrowheads="1"/>
          </p:cNvSpPr>
          <p:nvPr>
            <p:ph type="dt"/>
          </p:nvPr>
        </p:nvSpPr>
        <p:spPr bwMode="auto">
          <a:xfrm>
            <a:off x="456480" y="6247376"/>
            <a:ext cx="2125440" cy="468050"/>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lvl1pPr>
              <a:buClrTx/>
              <a:buFontTx/>
              <a:buNone/>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defRPr>
                <a:solidFill>
                  <a:srgbClr val="000000"/>
                </a:solidFill>
                <a:latin typeface="Arial" charset="0"/>
                <a:ea typeface="+mn-ea"/>
              </a:defRPr>
            </a:lvl1pPr>
          </a:lstStyle>
          <a:p>
            <a:pPr>
              <a:defRPr/>
            </a:pPr>
            <a:endParaRPr lang="it-IT"/>
          </a:p>
        </p:txBody>
      </p:sp>
      <p:sp>
        <p:nvSpPr>
          <p:cNvPr id="1028" name="Rectangle 4">
            <a:extLst>
              <a:ext uri="{FF2B5EF4-FFF2-40B4-BE49-F238E27FC236}">
                <a16:creationId xmlns:a16="http://schemas.microsoft.com/office/drawing/2014/main" id="{A8A47BDE-BA4D-4BCF-B2CF-B0F702EAE43B}"/>
              </a:ext>
            </a:extLst>
          </p:cNvPr>
          <p:cNvSpPr>
            <a:spLocks noGrp="1" noChangeArrowheads="1"/>
          </p:cNvSpPr>
          <p:nvPr>
            <p:ph type="ftr"/>
          </p:nvPr>
        </p:nvSpPr>
        <p:spPr bwMode="auto">
          <a:xfrm>
            <a:off x="3127680" y="6247376"/>
            <a:ext cx="2894400" cy="468050"/>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lvl1pPr>
              <a:buClrTx/>
              <a:buFontTx/>
              <a:buNone/>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defRPr>
                <a:solidFill>
                  <a:srgbClr val="000000"/>
                </a:solidFill>
                <a:latin typeface="Arial" charset="0"/>
                <a:ea typeface="+mn-ea"/>
              </a:defRPr>
            </a:lvl1pPr>
          </a:lstStyle>
          <a:p>
            <a:pPr>
              <a:defRPr/>
            </a:pPr>
            <a:endParaRPr lang="it-IT"/>
          </a:p>
        </p:txBody>
      </p:sp>
      <p:sp>
        <p:nvSpPr>
          <p:cNvPr id="1029" name="Rectangle 5">
            <a:extLst>
              <a:ext uri="{FF2B5EF4-FFF2-40B4-BE49-F238E27FC236}">
                <a16:creationId xmlns:a16="http://schemas.microsoft.com/office/drawing/2014/main" id="{2A5D73E4-1E6D-48EF-B08D-8FB634DFC948}"/>
              </a:ext>
            </a:extLst>
          </p:cNvPr>
          <p:cNvSpPr>
            <a:spLocks noGrp="1" noChangeArrowheads="1"/>
          </p:cNvSpPr>
          <p:nvPr>
            <p:ph type="sldNum"/>
          </p:nvPr>
        </p:nvSpPr>
        <p:spPr bwMode="auto">
          <a:xfrm>
            <a:off x="6554880" y="6247376"/>
            <a:ext cx="2125440" cy="468050"/>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lvl1pPr>
              <a:buClrTx/>
              <a:buFontTx/>
              <a:buNone/>
              <a:defRPr>
                <a:solidFill>
                  <a:srgbClr val="000000"/>
                </a:solidFill>
              </a:defRPr>
            </a:lvl1pPr>
          </a:lstStyle>
          <a:p>
            <a:fld id="{A10E818E-5AA2-4459-B47B-DD19B5851117}" type="slidenum">
              <a:rPr lang="it-IT" altLang="it-IT"/>
              <a:pPr/>
              <a:t>‹N›</a:t>
            </a:fld>
            <a:endParaRPr lang="it-IT" altLang="it-IT"/>
          </a:p>
        </p:txBody>
      </p:sp>
    </p:spTree>
    <p:extLst>
      <p:ext uri="{BB962C8B-B14F-4D97-AF65-F5344CB8AC3E}">
        <p14:creationId xmlns:p14="http://schemas.microsoft.com/office/powerpoint/2010/main" val="2093669723"/>
      </p:ext>
    </p:extLst>
  </p:cSld>
  <p:clrMap bg1="lt1" tx1="dk1" bg2="lt2" tx2="dk2" accent1="accent1" accent2="accent2" accent3="accent3" accent4="accent4" accent5="accent5" accent6="accent6" hlink="hlink" folHlink="folHlink"/>
  <p:sldLayoutIdLst>
    <p:sldLayoutId id="2147483819" r:id="rId1"/>
    <p:sldLayoutId id="2147483820" r:id="rId2"/>
    <p:sldLayoutId id="2147483821" r:id="rId3"/>
    <p:sldLayoutId id="2147483822" r:id="rId4"/>
    <p:sldLayoutId id="2147483823" r:id="rId5"/>
    <p:sldLayoutId id="2147483824" r:id="rId6"/>
    <p:sldLayoutId id="2147483825" r:id="rId7"/>
    <p:sldLayoutId id="2147483826" r:id="rId8"/>
    <p:sldLayoutId id="2147483827" r:id="rId9"/>
    <p:sldLayoutId id="2147483828" r:id="rId10"/>
    <p:sldLayoutId id="2147483829" r:id="rId11"/>
    <p:sldLayoutId id="2147483830" r:id="rId12"/>
  </p:sldLayoutIdLst>
  <p:txStyles>
    <p:titleStyle>
      <a:lvl1pPr algn="ctr" defTabSz="414726" rtl="0" eaLnBrk="0" fontAlgn="base" hangingPunct="0">
        <a:lnSpc>
          <a:spcPct val="93000"/>
        </a:lnSpc>
        <a:spcBef>
          <a:spcPct val="0"/>
        </a:spcBef>
        <a:spcAft>
          <a:spcPct val="0"/>
        </a:spcAft>
        <a:buClr>
          <a:srgbClr val="000000"/>
        </a:buClr>
        <a:buSzPct val="100000"/>
        <a:buFont typeface="Times New Roman" panose="02020603050405020304" pitchFamily="18" charset="0"/>
        <a:defRPr sz="3991">
          <a:solidFill>
            <a:srgbClr val="000000"/>
          </a:solidFill>
          <a:latin typeface="+mj-lt"/>
          <a:ea typeface="DejaVu Sans" charset="0"/>
          <a:cs typeface="+mj-cs"/>
        </a:defRPr>
      </a:lvl1pPr>
      <a:lvl2pPr algn="ctr" defTabSz="414726" rtl="0" eaLnBrk="0" fontAlgn="base" hangingPunct="0">
        <a:lnSpc>
          <a:spcPct val="93000"/>
        </a:lnSpc>
        <a:spcBef>
          <a:spcPct val="0"/>
        </a:spcBef>
        <a:spcAft>
          <a:spcPct val="0"/>
        </a:spcAft>
        <a:buClr>
          <a:srgbClr val="000000"/>
        </a:buClr>
        <a:buSzPct val="100000"/>
        <a:buFont typeface="Times New Roman" panose="02020603050405020304" pitchFamily="18" charset="0"/>
        <a:defRPr sz="3991">
          <a:solidFill>
            <a:srgbClr val="000000"/>
          </a:solidFill>
          <a:latin typeface="Arial" charset="0"/>
          <a:ea typeface="DejaVu Sans" charset="0"/>
          <a:cs typeface="DejaVu Sans" charset="0"/>
        </a:defRPr>
      </a:lvl2pPr>
      <a:lvl3pPr algn="ctr" defTabSz="414726" rtl="0" eaLnBrk="0" fontAlgn="base" hangingPunct="0">
        <a:lnSpc>
          <a:spcPct val="93000"/>
        </a:lnSpc>
        <a:spcBef>
          <a:spcPct val="0"/>
        </a:spcBef>
        <a:spcAft>
          <a:spcPct val="0"/>
        </a:spcAft>
        <a:buClr>
          <a:srgbClr val="000000"/>
        </a:buClr>
        <a:buSzPct val="100000"/>
        <a:buFont typeface="Times New Roman" panose="02020603050405020304" pitchFamily="18" charset="0"/>
        <a:defRPr sz="3991">
          <a:solidFill>
            <a:srgbClr val="000000"/>
          </a:solidFill>
          <a:latin typeface="Arial" charset="0"/>
          <a:ea typeface="DejaVu Sans" charset="0"/>
          <a:cs typeface="DejaVu Sans" charset="0"/>
        </a:defRPr>
      </a:lvl3pPr>
      <a:lvl4pPr algn="ctr" defTabSz="414726" rtl="0" eaLnBrk="0" fontAlgn="base" hangingPunct="0">
        <a:lnSpc>
          <a:spcPct val="93000"/>
        </a:lnSpc>
        <a:spcBef>
          <a:spcPct val="0"/>
        </a:spcBef>
        <a:spcAft>
          <a:spcPct val="0"/>
        </a:spcAft>
        <a:buClr>
          <a:srgbClr val="000000"/>
        </a:buClr>
        <a:buSzPct val="100000"/>
        <a:buFont typeface="Times New Roman" panose="02020603050405020304" pitchFamily="18" charset="0"/>
        <a:defRPr sz="3991">
          <a:solidFill>
            <a:srgbClr val="000000"/>
          </a:solidFill>
          <a:latin typeface="Arial" charset="0"/>
          <a:ea typeface="DejaVu Sans" charset="0"/>
          <a:cs typeface="DejaVu Sans" charset="0"/>
        </a:defRPr>
      </a:lvl4pPr>
      <a:lvl5pPr algn="ctr" defTabSz="414726" rtl="0" eaLnBrk="0" fontAlgn="base" hangingPunct="0">
        <a:lnSpc>
          <a:spcPct val="93000"/>
        </a:lnSpc>
        <a:spcBef>
          <a:spcPct val="0"/>
        </a:spcBef>
        <a:spcAft>
          <a:spcPct val="0"/>
        </a:spcAft>
        <a:buClr>
          <a:srgbClr val="000000"/>
        </a:buClr>
        <a:buSzPct val="100000"/>
        <a:buFont typeface="Times New Roman" panose="02020603050405020304" pitchFamily="18" charset="0"/>
        <a:defRPr sz="3991">
          <a:solidFill>
            <a:srgbClr val="000000"/>
          </a:solidFill>
          <a:latin typeface="Arial" charset="0"/>
          <a:ea typeface="DejaVu Sans" charset="0"/>
          <a:cs typeface="DejaVu Sans" charset="0"/>
        </a:defRPr>
      </a:lvl5pPr>
      <a:lvl6pPr marL="2280994" indent="-207363" algn="ctr" defTabSz="414726" rtl="0" fontAlgn="base" hangingPunct="0">
        <a:lnSpc>
          <a:spcPct val="93000"/>
        </a:lnSpc>
        <a:spcBef>
          <a:spcPct val="0"/>
        </a:spcBef>
        <a:spcAft>
          <a:spcPct val="0"/>
        </a:spcAft>
        <a:buClr>
          <a:srgbClr val="000000"/>
        </a:buClr>
        <a:buSzPct val="100000"/>
        <a:buFont typeface="Times New Roman" pitchFamily="16" charset="0"/>
        <a:defRPr sz="3991">
          <a:solidFill>
            <a:srgbClr val="000000"/>
          </a:solidFill>
          <a:latin typeface="Arial" charset="0"/>
          <a:cs typeface="DejaVu Sans" charset="0"/>
        </a:defRPr>
      </a:lvl6pPr>
      <a:lvl7pPr marL="2695720" indent="-207363" algn="ctr" defTabSz="414726" rtl="0" fontAlgn="base" hangingPunct="0">
        <a:lnSpc>
          <a:spcPct val="93000"/>
        </a:lnSpc>
        <a:spcBef>
          <a:spcPct val="0"/>
        </a:spcBef>
        <a:spcAft>
          <a:spcPct val="0"/>
        </a:spcAft>
        <a:buClr>
          <a:srgbClr val="000000"/>
        </a:buClr>
        <a:buSzPct val="100000"/>
        <a:buFont typeface="Times New Roman" pitchFamily="16" charset="0"/>
        <a:defRPr sz="3991">
          <a:solidFill>
            <a:srgbClr val="000000"/>
          </a:solidFill>
          <a:latin typeface="Arial" charset="0"/>
          <a:cs typeface="DejaVu Sans" charset="0"/>
        </a:defRPr>
      </a:lvl7pPr>
      <a:lvl8pPr marL="3110446" indent="-207363" algn="ctr" defTabSz="414726" rtl="0" fontAlgn="base" hangingPunct="0">
        <a:lnSpc>
          <a:spcPct val="93000"/>
        </a:lnSpc>
        <a:spcBef>
          <a:spcPct val="0"/>
        </a:spcBef>
        <a:spcAft>
          <a:spcPct val="0"/>
        </a:spcAft>
        <a:buClr>
          <a:srgbClr val="000000"/>
        </a:buClr>
        <a:buSzPct val="100000"/>
        <a:buFont typeface="Times New Roman" pitchFamily="16" charset="0"/>
        <a:defRPr sz="3991">
          <a:solidFill>
            <a:srgbClr val="000000"/>
          </a:solidFill>
          <a:latin typeface="Arial" charset="0"/>
          <a:cs typeface="DejaVu Sans" charset="0"/>
        </a:defRPr>
      </a:lvl8pPr>
      <a:lvl9pPr marL="3525172" indent="-207363" algn="ctr" defTabSz="414726" rtl="0" fontAlgn="base" hangingPunct="0">
        <a:lnSpc>
          <a:spcPct val="93000"/>
        </a:lnSpc>
        <a:spcBef>
          <a:spcPct val="0"/>
        </a:spcBef>
        <a:spcAft>
          <a:spcPct val="0"/>
        </a:spcAft>
        <a:buClr>
          <a:srgbClr val="000000"/>
        </a:buClr>
        <a:buSzPct val="100000"/>
        <a:buFont typeface="Times New Roman" pitchFamily="16" charset="0"/>
        <a:defRPr sz="3991">
          <a:solidFill>
            <a:srgbClr val="000000"/>
          </a:solidFill>
          <a:latin typeface="Arial" charset="0"/>
          <a:cs typeface="DejaVu Sans" charset="0"/>
        </a:defRPr>
      </a:lvl9pPr>
    </p:titleStyle>
    <p:bodyStyle>
      <a:lvl1pPr marL="311045" indent="-311045" algn="l" defTabSz="414726" rtl="0" eaLnBrk="0" fontAlgn="base" hangingPunct="0">
        <a:lnSpc>
          <a:spcPct val="93000"/>
        </a:lnSpc>
        <a:spcBef>
          <a:spcPct val="0"/>
        </a:spcBef>
        <a:spcAft>
          <a:spcPts val="1293"/>
        </a:spcAft>
        <a:buClr>
          <a:srgbClr val="000000"/>
        </a:buClr>
        <a:buSzPct val="100000"/>
        <a:buFont typeface="Times New Roman" panose="02020603050405020304" pitchFamily="18" charset="0"/>
        <a:defRPr sz="2903">
          <a:solidFill>
            <a:srgbClr val="000000"/>
          </a:solidFill>
          <a:latin typeface="+mn-lt"/>
          <a:ea typeface="DejaVu Sans" charset="0"/>
          <a:cs typeface="+mn-cs"/>
        </a:defRPr>
      </a:lvl1pPr>
      <a:lvl2pPr marL="673930" indent="-259204" algn="l" defTabSz="414726" rtl="0" eaLnBrk="0" fontAlgn="base" hangingPunct="0">
        <a:lnSpc>
          <a:spcPct val="93000"/>
        </a:lnSpc>
        <a:spcBef>
          <a:spcPct val="0"/>
        </a:spcBef>
        <a:spcAft>
          <a:spcPts val="1032"/>
        </a:spcAft>
        <a:buClr>
          <a:srgbClr val="000000"/>
        </a:buClr>
        <a:buSzPct val="100000"/>
        <a:buFont typeface="Times New Roman" panose="02020603050405020304" pitchFamily="18" charset="0"/>
        <a:defRPr sz="2540">
          <a:solidFill>
            <a:srgbClr val="000000"/>
          </a:solidFill>
          <a:latin typeface="+mn-lt"/>
          <a:ea typeface="DejaVu Sans" charset="0"/>
          <a:cs typeface="+mn-cs"/>
        </a:defRPr>
      </a:lvl2pPr>
      <a:lvl3pPr marL="1036815" indent="-207363" algn="l" defTabSz="414726" rtl="0" eaLnBrk="0" fontAlgn="base" hangingPunct="0">
        <a:lnSpc>
          <a:spcPct val="93000"/>
        </a:lnSpc>
        <a:spcBef>
          <a:spcPct val="0"/>
        </a:spcBef>
        <a:spcAft>
          <a:spcPts val="771"/>
        </a:spcAft>
        <a:buClr>
          <a:srgbClr val="000000"/>
        </a:buClr>
        <a:buSzPct val="100000"/>
        <a:buFont typeface="Times New Roman" panose="02020603050405020304" pitchFamily="18" charset="0"/>
        <a:defRPr sz="2177">
          <a:solidFill>
            <a:srgbClr val="000000"/>
          </a:solidFill>
          <a:latin typeface="+mn-lt"/>
          <a:ea typeface="DejaVu Sans" charset="0"/>
          <a:cs typeface="+mn-cs"/>
        </a:defRPr>
      </a:lvl3pPr>
      <a:lvl4pPr marL="1451541" indent="-207363" algn="l" defTabSz="414726" rtl="0" eaLnBrk="0" fontAlgn="base" hangingPunct="0">
        <a:lnSpc>
          <a:spcPct val="93000"/>
        </a:lnSpc>
        <a:spcBef>
          <a:spcPct val="0"/>
        </a:spcBef>
        <a:spcAft>
          <a:spcPts val="522"/>
        </a:spcAft>
        <a:buClr>
          <a:srgbClr val="000000"/>
        </a:buClr>
        <a:buSzPct val="100000"/>
        <a:buFont typeface="Times New Roman" panose="02020603050405020304" pitchFamily="18" charset="0"/>
        <a:defRPr sz="1814">
          <a:solidFill>
            <a:srgbClr val="000000"/>
          </a:solidFill>
          <a:latin typeface="+mn-lt"/>
          <a:ea typeface="DejaVu Sans" charset="0"/>
          <a:cs typeface="+mn-cs"/>
        </a:defRPr>
      </a:lvl4pPr>
      <a:lvl5pPr marL="1866268" indent="-207363" algn="l" defTabSz="414726" rtl="0" eaLnBrk="0" fontAlgn="base" hangingPunct="0">
        <a:lnSpc>
          <a:spcPct val="93000"/>
        </a:lnSpc>
        <a:spcBef>
          <a:spcPct val="0"/>
        </a:spcBef>
        <a:spcAft>
          <a:spcPts val="261"/>
        </a:spcAft>
        <a:buClr>
          <a:srgbClr val="000000"/>
        </a:buClr>
        <a:buSzPct val="100000"/>
        <a:buFont typeface="Times New Roman" panose="02020603050405020304" pitchFamily="18" charset="0"/>
        <a:defRPr sz="1814">
          <a:solidFill>
            <a:srgbClr val="000000"/>
          </a:solidFill>
          <a:latin typeface="+mn-lt"/>
          <a:ea typeface="DejaVu Sans" charset="0"/>
          <a:cs typeface="+mn-cs"/>
        </a:defRPr>
      </a:lvl5pPr>
      <a:lvl6pPr marL="2280994" indent="-207363" algn="l" defTabSz="414726" rtl="0" fontAlgn="base" hangingPunct="0">
        <a:lnSpc>
          <a:spcPct val="93000"/>
        </a:lnSpc>
        <a:spcBef>
          <a:spcPct val="0"/>
        </a:spcBef>
        <a:spcAft>
          <a:spcPts val="261"/>
        </a:spcAft>
        <a:buClr>
          <a:srgbClr val="000000"/>
        </a:buClr>
        <a:buSzPct val="100000"/>
        <a:buFont typeface="Times New Roman" pitchFamily="16" charset="0"/>
        <a:defRPr sz="1814">
          <a:solidFill>
            <a:srgbClr val="000000"/>
          </a:solidFill>
          <a:latin typeface="+mn-lt"/>
          <a:cs typeface="+mn-cs"/>
        </a:defRPr>
      </a:lvl6pPr>
      <a:lvl7pPr marL="2695720" indent="-207363" algn="l" defTabSz="414726" rtl="0" fontAlgn="base" hangingPunct="0">
        <a:lnSpc>
          <a:spcPct val="93000"/>
        </a:lnSpc>
        <a:spcBef>
          <a:spcPct val="0"/>
        </a:spcBef>
        <a:spcAft>
          <a:spcPts val="261"/>
        </a:spcAft>
        <a:buClr>
          <a:srgbClr val="000000"/>
        </a:buClr>
        <a:buSzPct val="100000"/>
        <a:buFont typeface="Times New Roman" pitchFamily="16" charset="0"/>
        <a:defRPr sz="1814">
          <a:solidFill>
            <a:srgbClr val="000000"/>
          </a:solidFill>
          <a:latin typeface="+mn-lt"/>
          <a:cs typeface="+mn-cs"/>
        </a:defRPr>
      </a:lvl7pPr>
      <a:lvl8pPr marL="3110446" indent="-207363" algn="l" defTabSz="414726" rtl="0" fontAlgn="base" hangingPunct="0">
        <a:lnSpc>
          <a:spcPct val="93000"/>
        </a:lnSpc>
        <a:spcBef>
          <a:spcPct val="0"/>
        </a:spcBef>
        <a:spcAft>
          <a:spcPts val="261"/>
        </a:spcAft>
        <a:buClr>
          <a:srgbClr val="000000"/>
        </a:buClr>
        <a:buSzPct val="100000"/>
        <a:buFont typeface="Times New Roman" pitchFamily="16" charset="0"/>
        <a:defRPr sz="1814">
          <a:solidFill>
            <a:srgbClr val="000000"/>
          </a:solidFill>
          <a:latin typeface="+mn-lt"/>
          <a:cs typeface="+mn-cs"/>
        </a:defRPr>
      </a:lvl8pPr>
      <a:lvl9pPr marL="3525172" indent="-207363" algn="l" defTabSz="414726" rtl="0" fontAlgn="base" hangingPunct="0">
        <a:lnSpc>
          <a:spcPct val="93000"/>
        </a:lnSpc>
        <a:spcBef>
          <a:spcPct val="0"/>
        </a:spcBef>
        <a:spcAft>
          <a:spcPts val="261"/>
        </a:spcAft>
        <a:buClr>
          <a:srgbClr val="000000"/>
        </a:buClr>
        <a:buSzPct val="100000"/>
        <a:buFont typeface="Times New Roman" pitchFamily="16" charset="0"/>
        <a:defRPr sz="1814">
          <a:solidFill>
            <a:srgbClr val="000000"/>
          </a:solidFill>
          <a:latin typeface="+mn-lt"/>
          <a:cs typeface="+mn-cs"/>
        </a:defRPr>
      </a:lvl9pPr>
    </p:bodyStyle>
    <p:otherStyle>
      <a:defPPr>
        <a:defRPr lang="it-IT"/>
      </a:defPPr>
      <a:lvl1pPr marL="0" algn="l" defTabSz="829452" rtl="0" eaLnBrk="1" latinLnBrk="0" hangingPunct="1">
        <a:defRPr sz="1633" kern="1200">
          <a:solidFill>
            <a:schemeClr val="tx1"/>
          </a:solidFill>
          <a:latin typeface="+mn-lt"/>
          <a:ea typeface="+mn-ea"/>
          <a:cs typeface="+mn-cs"/>
        </a:defRPr>
      </a:lvl1pPr>
      <a:lvl2pPr marL="414726" algn="l" defTabSz="829452" rtl="0" eaLnBrk="1" latinLnBrk="0" hangingPunct="1">
        <a:defRPr sz="1633" kern="1200">
          <a:solidFill>
            <a:schemeClr val="tx1"/>
          </a:solidFill>
          <a:latin typeface="+mn-lt"/>
          <a:ea typeface="+mn-ea"/>
          <a:cs typeface="+mn-cs"/>
        </a:defRPr>
      </a:lvl2pPr>
      <a:lvl3pPr marL="829452" algn="l" defTabSz="829452" rtl="0" eaLnBrk="1" latinLnBrk="0" hangingPunct="1">
        <a:defRPr sz="1633" kern="1200">
          <a:solidFill>
            <a:schemeClr val="tx1"/>
          </a:solidFill>
          <a:latin typeface="+mn-lt"/>
          <a:ea typeface="+mn-ea"/>
          <a:cs typeface="+mn-cs"/>
        </a:defRPr>
      </a:lvl3pPr>
      <a:lvl4pPr marL="1244178" algn="l" defTabSz="829452" rtl="0" eaLnBrk="1" latinLnBrk="0" hangingPunct="1">
        <a:defRPr sz="1633" kern="1200">
          <a:solidFill>
            <a:schemeClr val="tx1"/>
          </a:solidFill>
          <a:latin typeface="+mn-lt"/>
          <a:ea typeface="+mn-ea"/>
          <a:cs typeface="+mn-cs"/>
        </a:defRPr>
      </a:lvl4pPr>
      <a:lvl5pPr marL="1658904" algn="l" defTabSz="829452" rtl="0" eaLnBrk="1" latinLnBrk="0" hangingPunct="1">
        <a:defRPr sz="1633" kern="1200">
          <a:solidFill>
            <a:schemeClr val="tx1"/>
          </a:solidFill>
          <a:latin typeface="+mn-lt"/>
          <a:ea typeface="+mn-ea"/>
          <a:cs typeface="+mn-cs"/>
        </a:defRPr>
      </a:lvl5pPr>
      <a:lvl6pPr marL="2073631" algn="l" defTabSz="829452" rtl="0" eaLnBrk="1" latinLnBrk="0" hangingPunct="1">
        <a:defRPr sz="1633" kern="1200">
          <a:solidFill>
            <a:schemeClr val="tx1"/>
          </a:solidFill>
          <a:latin typeface="+mn-lt"/>
          <a:ea typeface="+mn-ea"/>
          <a:cs typeface="+mn-cs"/>
        </a:defRPr>
      </a:lvl6pPr>
      <a:lvl7pPr marL="2488357" algn="l" defTabSz="829452" rtl="0" eaLnBrk="1" latinLnBrk="0" hangingPunct="1">
        <a:defRPr sz="1633" kern="1200">
          <a:solidFill>
            <a:schemeClr val="tx1"/>
          </a:solidFill>
          <a:latin typeface="+mn-lt"/>
          <a:ea typeface="+mn-ea"/>
          <a:cs typeface="+mn-cs"/>
        </a:defRPr>
      </a:lvl7pPr>
      <a:lvl8pPr marL="2903083" algn="l" defTabSz="829452" rtl="0" eaLnBrk="1" latinLnBrk="0" hangingPunct="1">
        <a:defRPr sz="1633" kern="1200">
          <a:solidFill>
            <a:schemeClr val="tx1"/>
          </a:solidFill>
          <a:latin typeface="+mn-lt"/>
          <a:ea typeface="+mn-ea"/>
          <a:cs typeface="+mn-cs"/>
        </a:defRPr>
      </a:lvl8pPr>
      <a:lvl9pPr marL="3317809" algn="l" defTabSz="829452" rtl="0" eaLnBrk="1" latinLnBrk="0" hangingPunct="1">
        <a:defRPr sz="1633"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FEFEFE"/>
        </a:solidFill>
        <a:effectLst/>
      </p:bgPr>
    </p:bg>
    <p:spTree>
      <p:nvGrpSpPr>
        <p:cNvPr id="1" name=""/>
        <p:cNvGrpSpPr/>
        <p:nvPr/>
      </p:nvGrpSpPr>
      <p:grpSpPr>
        <a:xfrm>
          <a:off x="0" y="0"/>
          <a:ext cx="0" cy="0"/>
          <a:chOff x="0" y="0"/>
          <a:chExt cx="0" cy="0"/>
        </a:xfrm>
      </p:grpSpPr>
      <p:pic>
        <p:nvPicPr>
          <p:cNvPr id="2050" name="Picture 60" descr="num_diap">
            <a:extLst>
              <a:ext uri="{FF2B5EF4-FFF2-40B4-BE49-F238E27FC236}">
                <a16:creationId xmlns:a16="http://schemas.microsoft.com/office/drawing/2014/main" id="{D2483AEE-958A-44A2-9A31-DF6B89300844}"/>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6724650" y="0"/>
            <a:ext cx="2419350"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1" name="Rectangle 19">
            <a:extLst>
              <a:ext uri="{FF2B5EF4-FFF2-40B4-BE49-F238E27FC236}">
                <a16:creationId xmlns:a16="http://schemas.microsoft.com/office/drawing/2014/main" id="{109B5BE0-1710-456C-85B8-1FB691C5DE8F}"/>
              </a:ext>
            </a:extLst>
          </p:cNvPr>
          <p:cNvSpPr>
            <a:spLocks noGrp="1" noChangeAspect="1" noChangeArrowheads="1"/>
          </p:cNvSpPr>
          <p:nvPr>
            <p:ph type="title"/>
          </p:nvPr>
        </p:nvSpPr>
        <p:spPr bwMode="auto">
          <a:xfrm>
            <a:off x="609600" y="76200"/>
            <a:ext cx="59436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it-IT" altLang="it-IT"/>
              <a:t>Titolo diapositiva</a:t>
            </a:r>
          </a:p>
        </p:txBody>
      </p:sp>
      <p:sp>
        <p:nvSpPr>
          <p:cNvPr id="2052" name="Rectangle 66">
            <a:extLst>
              <a:ext uri="{FF2B5EF4-FFF2-40B4-BE49-F238E27FC236}">
                <a16:creationId xmlns:a16="http://schemas.microsoft.com/office/drawing/2014/main" id="{BC37A9B7-253B-41C5-AC1A-260FE5BABD8E}"/>
              </a:ext>
            </a:extLst>
          </p:cNvPr>
          <p:cNvSpPr>
            <a:spLocks noGrp="1" noChangeArrowheads="1"/>
          </p:cNvSpPr>
          <p:nvPr>
            <p:ph type="body" idx="1"/>
          </p:nvPr>
        </p:nvSpPr>
        <p:spPr bwMode="auto">
          <a:xfrm>
            <a:off x="609600" y="1066800"/>
            <a:ext cx="8229600"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it-IT" altLang="it-IT"/>
              <a:t>Fare clic per modificare il testo</a:t>
            </a:r>
          </a:p>
          <a:p>
            <a:pPr lvl="1"/>
            <a:r>
              <a:rPr lang="it-IT" altLang="it-IT"/>
              <a:t>Testo</a:t>
            </a:r>
          </a:p>
          <a:p>
            <a:pPr lvl="2"/>
            <a:r>
              <a:rPr lang="it-IT" altLang="it-IT"/>
              <a:t>Testo</a:t>
            </a:r>
          </a:p>
          <a:p>
            <a:pPr lvl="3"/>
            <a:r>
              <a:rPr lang="it-IT" altLang="it-IT"/>
              <a:t>testo</a:t>
            </a:r>
          </a:p>
        </p:txBody>
      </p:sp>
      <p:sp>
        <p:nvSpPr>
          <p:cNvPr id="1092" name="Rectangle 68">
            <a:extLst>
              <a:ext uri="{FF2B5EF4-FFF2-40B4-BE49-F238E27FC236}">
                <a16:creationId xmlns:a16="http://schemas.microsoft.com/office/drawing/2014/main" id="{EF3211A6-7DF7-47EE-BBED-D37AC815D5BF}"/>
              </a:ext>
            </a:extLst>
          </p:cNvPr>
          <p:cNvSpPr>
            <a:spLocks noGrp="1" noChangeArrowheads="1"/>
          </p:cNvSpPr>
          <p:nvPr>
            <p:ph type="sldNum" sz="quarter" idx="4"/>
          </p:nvPr>
        </p:nvSpPr>
        <p:spPr bwMode="auto">
          <a:xfrm>
            <a:off x="6738938" y="152400"/>
            <a:ext cx="1328737" cy="244475"/>
          </a:xfrm>
          <a:prstGeom prst="rect">
            <a:avLst/>
          </a:prstGeom>
          <a:noFill/>
          <a:ln w="9525">
            <a:noFill/>
            <a:miter lim="800000"/>
            <a:headEnd/>
            <a:tailEnd/>
          </a:ln>
          <a:effectLst/>
        </p:spPr>
        <p:txBody>
          <a:bodyPr vert="horz" wrap="none" lIns="0" tIns="0" rIns="1080000" bIns="0" numCol="1" anchor="t" anchorCtr="0" compatLnSpc="1">
            <a:prstTxWarp prst="textNoShape">
              <a:avLst/>
            </a:prstTxWarp>
            <a:spAutoFit/>
          </a:bodyPr>
          <a:lstStyle>
            <a:lvl1pPr algn="r" eaLnBrk="0" hangingPunct="0">
              <a:spcBef>
                <a:spcPct val="20000"/>
              </a:spcBef>
              <a:defRPr sz="1600" b="1">
                <a:solidFill>
                  <a:srgbClr val="003F6E"/>
                </a:solidFill>
              </a:defRPr>
            </a:lvl1pPr>
          </a:lstStyle>
          <a:p>
            <a:fld id="{638497A2-CBFD-49D7-9DFB-299031D22030}" type="slidenum">
              <a:rPr lang="it-IT" altLang="it-IT"/>
              <a:pPr/>
              <a:t>‹N›</a:t>
            </a:fld>
            <a:endParaRPr lang="it-IT" altLang="it-IT"/>
          </a:p>
        </p:txBody>
      </p:sp>
      <p:pic>
        <p:nvPicPr>
          <p:cNvPr id="2054" name="Picture 74" descr="powerpoint1_sec">
            <a:extLst>
              <a:ext uri="{FF2B5EF4-FFF2-40B4-BE49-F238E27FC236}">
                <a16:creationId xmlns:a16="http://schemas.microsoft.com/office/drawing/2014/main" id="{8F48F536-DF1D-45DC-9176-253DBEE75154}"/>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6553200"/>
            <a:ext cx="91440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95" name="Text Box 71">
            <a:extLst>
              <a:ext uri="{FF2B5EF4-FFF2-40B4-BE49-F238E27FC236}">
                <a16:creationId xmlns:a16="http://schemas.microsoft.com/office/drawing/2014/main" id="{753F4461-9B31-476C-BA78-D217AE957E40}"/>
              </a:ext>
            </a:extLst>
          </p:cNvPr>
          <p:cNvSpPr txBox="1">
            <a:spLocks noChangeArrowheads="1"/>
          </p:cNvSpPr>
          <p:nvPr userDrawn="1"/>
        </p:nvSpPr>
        <p:spPr bwMode="auto">
          <a:xfrm>
            <a:off x="228600" y="6569075"/>
            <a:ext cx="4495800" cy="274638"/>
          </a:xfrm>
          <a:prstGeom prst="rect">
            <a:avLst/>
          </a:prstGeom>
          <a:noFill/>
          <a:ln w="9525">
            <a:noFill/>
            <a:miter lim="800000"/>
            <a:headEnd/>
            <a:tailEnd/>
          </a:ln>
          <a:effectLst/>
        </p:spPr>
        <p:txBody>
          <a:bodyPr>
            <a:spAutoFit/>
          </a:bodyPr>
          <a:lstStyle/>
          <a:p>
            <a:pPr algn="r" eaLnBrk="0" hangingPunct="0">
              <a:spcBef>
                <a:spcPct val="50000"/>
              </a:spcBef>
              <a:defRPr/>
            </a:pPr>
            <a:r>
              <a:rPr lang="it-IT" sz="1200" b="1" dirty="0">
                <a:solidFill>
                  <a:srgbClr val="003F6E"/>
                </a:solidFill>
                <a:latin typeface="Arial" charset="0"/>
              </a:rPr>
              <a:t>Prof. Pier Luca </a:t>
            </a:r>
            <a:r>
              <a:rPr lang="it-IT" sz="1200" b="1" dirty="0" err="1">
                <a:solidFill>
                  <a:srgbClr val="003F6E"/>
                </a:solidFill>
                <a:latin typeface="Arial" charset="0"/>
              </a:rPr>
              <a:t>Lanzi</a:t>
            </a:r>
            <a:r>
              <a:rPr lang="it-IT" sz="1200" b="1" dirty="0">
                <a:solidFill>
                  <a:srgbClr val="003F6E"/>
                </a:solidFill>
                <a:latin typeface="Arial" charset="0"/>
              </a:rPr>
              <a:t> – Alessandro Campi</a:t>
            </a:r>
          </a:p>
        </p:txBody>
      </p:sp>
    </p:spTree>
    <p:extLst>
      <p:ext uri="{BB962C8B-B14F-4D97-AF65-F5344CB8AC3E}">
        <p14:creationId xmlns:p14="http://schemas.microsoft.com/office/powerpoint/2010/main" val="4041063463"/>
      </p:ext>
    </p:extLst>
  </p:cSld>
  <p:clrMap bg1="lt1" tx1="dk1" bg2="lt2" tx2="dk2" accent1="accent1" accent2="accent2" accent3="accent3" accent4="accent4" accent5="accent5" accent6="accent6" hlink="hlink" folHlink="folHlink"/>
  <p:sldLayoutIdLst>
    <p:sldLayoutId id="2147483880" r:id="rId1"/>
    <p:sldLayoutId id="2147483881" r:id="rId2"/>
    <p:sldLayoutId id="2147483882" r:id="rId3"/>
    <p:sldLayoutId id="2147483883" r:id="rId4"/>
    <p:sldLayoutId id="2147483884" r:id="rId5"/>
    <p:sldLayoutId id="2147483885" r:id="rId6"/>
    <p:sldLayoutId id="2147483886" r:id="rId7"/>
    <p:sldLayoutId id="2147483887" r:id="rId8"/>
    <p:sldLayoutId id="2147483888" r:id="rId9"/>
    <p:sldLayoutId id="2147483889" r:id="rId10"/>
    <p:sldLayoutId id="2147483890" r:id="rId11"/>
  </p:sldLayoutIdLst>
  <p:hf hdr="0" ftr="0" dt="0"/>
  <p:txStyles>
    <p:titleStyle>
      <a:lvl1pPr algn="l" rtl="0" eaLnBrk="0" fontAlgn="base" hangingPunct="0">
        <a:spcBef>
          <a:spcPct val="0"/>
        </a:spcBef>
        <a:spcAft>
          <a:spcPct val="0"/>
        </a:spcAft>
        <a:defRPr sz="2200" b="1">
          <a:solidFill>
            <a:srgbClr val="003F6E"/>
          </a:solidFill>
          <a:latin typeface="+mj-lt"/>
          <a:ea typeface="+mj-ea"/>
          <a:cs typeface="+mj-cs"/>
        </a:defRPr>
      </a:lvl1pPr>
      <a:lvl2pPr algn="l" rtl="0" eaLnBrk="0" fontAlgn="base" hangingPunct="0">
        <a:spcBef>
          <a:spcPct val="0"/>
        </a:spcBef>
        <a:spcAft>
          <a:spcPct val="0"/>
        </a:spcAft>
        <a:defRPr sz="2200" b="1">
          <a:solidFill>
            <a:srgbClr val="003F6E"/>
          </a:solidFill>
          <a:latin typeface="MS Reference Sans Serif" pitchFamily="34" charset="0"/>
        </a:defRPr>
      </a:lvl2pPr>
      <a:lvl3pPr algn="l" rtl="0" eaLnBrk="0" fontAlgn="base" hangingPunct="0">
        <a:spcBef>
          <a:spcPct val="0"/>
        </a:spcBef>
        <a:spcAft>
          <a:spcPct val="0"/>
        </a:spcAft>
        <a:defRPr sz="2200" b="1">
          <a:solidFill>
            <a:srgbClr val="003F6E"/>
          </a:solidFill>
          <a:latin typeface="MS Reference Sans Serif" pitchFamily="34" charset="0"/>
        </a:defRPr>
      </a:lvl3pPr>
      <a:lvl4pPr algn="l" rtl="0" eaLnBrk="0" fontAlgn="base" hangingPunct="0">
        <a:spcBef>
          <a:spcPct val="0"/>
        </a:spcBef>
        <a:spcAft>
          <a:spcPct val="0"/>
        </a:spcAft>
        <a:defRPr sz="2200" b="1">
          <a:solidFill>
            <a:srgbClr val="003F6E"/>
          </a:solidFill>
          <a:latin typeface="MS Reference Sans Serif" pitchFamily="34" charset="0"/>
        </a:defRPr>
      </a:lvl4pPr>
      <a:lvl5pPr algn="l" rtl="0" eaLnBrk="0" fontAlgn="base" hangingPunct="0">
        <a:spcBef>
          <a:spcPct val="0"/>
        </a:spcBef>
        <a:spcAft>
          <a:spcPct val="0"/>
        </a:spcAft>
        <a:defRPr sz="2200" b="1">
          <a:solidFill>
            <a:srgbClr val="003F6E"/>
          </a:solidFill>
          <a:latin typeface="MS Reference Sans Serif" pitchFamily="34" charset="0"/>
        </a:defRPr>
      </a:lvl5pPr>
      <a:lvl6pPr marL="457200" algn="l" rtl="0" eaLnBrk="0" fontAlgn="base" hangingPunct="0">
        <a:spcBef>
          <a:spcPct val="0"/>
        </a:spcBef>
        <a:spcAft>
          <a:spcPct val="0"/>
        </a:spcAft>
        <a:defRPr sz="2200" b="1">
          <a:solidFill>
            <a:srgbClr val="003F6E"/>
          </a:solidFill>
          <a:latin typeface="MS Reference Sans Serif" pitchFamily="34" charset="0"/>
        </a:defRPr>
      </a:lvl6pPr>
      <a:lvl7pPr marL="914400" algn="l" rtl="0" eaLnBrk="0" fontAlgn="base" hangingPunct="0">
        <a:spcBef>
          <a:spcPct val="0"/>
        </a:spcBef>
        <a:spcAft>
          <a:spcPct val="0"/>
        </a:spcAft>
        <a:defRPr sz="2200" b="1">
          <a:solidFill>
            <a:srgbClr val="003F6E"/>
          </a:solidFill>
          <a:latin typeface="MS Reference Sans Serif" pitchFamily="34" charset="0"/>
        </a:defRPr>
      </a:lvl7pPr>
      <a:lvl8pPr marL="1371600" algn="l" rtl="0" eaLnBrk="0" fontAlgn="base" hangingPunct="0">
        <a:spcBef>
          <a:spcPct val="0"/>
        </a:spcBef>
        <a:spcAft>
          <a:spcPct val="0"/>
        </a:spcAft>
        <a:defRPr sz="2200" b="1">
          <a:solidFill>
            <a:srgbClr val="003F6E"/>
          </a:solidFill>
          <a:latin typeface="MS Reference Sans Serif" pitchFamily="34" charset="0"/>
        </a:defRPr>
      </a:lvl8pPr>
      <a:lvl9pPr marL="1828800" algn="l" rtl="0" eaLnBrk="0" fontAlgn="base" hangingPunct="0">
        <a:spcBef>
          <a:spcPct val="0"/>
        </a:spcBef>
        <a:spcAft>
          <a:spcPct val="0"/>
        </a:spcAft>
        <a:defRPr sz="2200" b="1">
          <a:solidFill>
            <a:srgbClr val="003F6E"/>
          </a:solidFill>
          <a:latin typeface="MS Reference Sans Serif" pitchFamily="34" charset="0"/>
        </a:defRPr>
      </a:lvl9pPr>
    </p:titleStyle>
    <p:bodyStyle>
      <a:lvl1pPr marL="342900" indent="-342900" algn="l" rtl="0" eaLnBrk="0" fontAlgn="base" hangingPunct="0">
        <a:spcBef>
          <a:spcPct val="20000"/>
        </a:spcBef>
        <a:spcAft>
          <a:spcPct val="0"/>
        </a:spcAft>
        <a:buClr>
          <a:srgbClr val="004D82"/>
        </a:buClr>
        <a:buFont typeface="Wingdings" panose="05000000000000000000" pitchFamily="2" charset="2"/>
        <a:buChar char="q"/>
        <a:defRPr sz="2000">
          <a:solidFill>
            <a:schemeClr val="tx1"/>
          </a:solidFill>
          <a:latin typeface="+mn-lt"/>
          <a:ea typeface="+mn-ea"/>
          <a:cs typeface="+mn-cs"/>
        </a:defRPr>
      </a:lvl1pPr>
      <a:lvl2pPr marL="742950" indent="-285750" algn="l" rtl="0" eaLnBrk="0" fontAlgn="base" hangingPunct="0">
        <a:spcBef>
          <a:spcPct val="20000"/>
        </a:spcBef>
        <a:spcAft>
          <a:spcPct val="0"/>
        </a:spcAft>
        <a:buClr>
          <a:srgbClr val="004C80"/>
        </a:buClr>
        <a:buFont typeface="Wingdings" panose="05000000000000000000" pitchFamily="2" charset="2"/>
        <a:buBlip>
          <a:blip r:embed="rId15"/>
        </a:buBlip>
        <a:defRPr sz="2000">
          <a:solidFill>
            <a:schemeClr val="tx1"/>
          </a:solidFill>
          <a:latin typeface="+mn-lt"/>
        </a:defRPr>
      </a:lvl2pPr>
      <a:lvl3pPr marL="1143000" indent="-228600" algn="l" rtl="0" eaLnBrk="0" fontAlgn="base" hangingPunct="0">
        <a:spcBef>
          <a:spcPct val="20000"/>
        </a:spcBef>
        <a:spcAft>
          <a:spcPct val="0"/>
        </a:spcAft>
        <a:buClr>
          <a:srgbClr val="004D82"/>
        </a:buClr>
        <a:buChar char="•"/>
        <a:defRPr>
          <a:solidFill>
            <a:schemeClr val="tx1"/>
          </a:solidFill>
          <a:latin typeface="+mn-lt"/>
        </a:defRPr>
      </a:lvl3pPr>
      <a:lvl4pPr marL="1600200" indent="-228600" algn="l" rtl="0" eaLnBrk="0" fontAlgn="base" hangingPunct="0">
        <a:spcBef>
          <a:spcPct val="20000"/>
        </a:spcBef>
        <a:spcAft>
          <a:spcPct val="0"/>
        </a:spcAft>
        <a:buClr>
          <a:srgbClr val="004C80"/>
        </a:buClr>
        <a:buChar char="–"/>
        <a:defRPr>
          <a:solidFill>
            <a:schemeClr val="tx1"/>
          </a:solidFill>
          <a:latin typeface="+mn-lt"/>
        </a:defRPr>
      </a:lvl4pPr>
      <a:lvl5pPr marL="2057400" indent="-228600" algn="l" rtl="0" eaLnBrk="0" fontAlgn="base" hangingPunct="0">
        <a:spcBef>
          <a:spcPct val="20000"/>
        </a:spcBef>
        <a:spcAft>
          <a:spcPct val="0"/>
        </a:spcAft>
        <a:buChar char="»"/>
        <a:defRPr>
          <a:solidFill>
            <a:schemeClr val="tx1"/>
          </a:solidFill>
          <a:latin typeface="Minion Web" pitchFamily="18" charset="0"/>
        </a:defRPr>
      </a:lvl5pPr>
      <a:lvl6pPr marL="2514600" indent="-228600" algn="l" rtl="0" eaLnBrk="0" fontAlgn="base" hangingPunct="0">
        <a:spcBef>
          <a:spcPct val="20000"/>
        </a:spcBef>
        <a:spcAft>
          <a:spcPct val="0"/>
        </a:spcAft>
        <a:buChar char="»"/>
        <a:defRPr>
          <a:solidFill>
            <a:schemeClr val="tx1"/>
          </a:solidFill>
          <a:latin typeface="Minion Web" pitchFamily="18" charset="0"/>
        </a:defRPr>
      </a:lvl6pPr>
      <a:lvl7pPr marL="2971800" indent="-228600" algn="l" rtl="0" eaLnBrk="0" fontAlgn="base" hangingPunct="0">
        <a:spcBef>
          <a:spcPct val="20000"/>
        </a:spcBef>
        <a:spcAft>
          <a:spcPct val="0"/>
        </a:spcAft>
        <a:buChar char="»"/>
        <a:defRPr>
          <a:solidFill>
            <a:schemeClr val="tx1"/>
          </a:solidFill>
          <a:latin typeface="Minion Web" pitchFamily="18" charset="0"/>
        </a:defRPr>
      </a:lvl7pPr>
      <a:lvl8pPr marL="3429000" indent="-228600" algn="l" rtl="0" eaLnBrk="0" fontAlgn="base" hangingPunct="0">
        <a:spcBef>
          <a:spcPct val="20000"/>
        </a:spcBef>
        <a:spcAft>
          <a:spcPct val="0"/>
        </a:spcAft>
        <a:buChar char="»"/>
        <a:defRPr>
          <a:solidFill>
            <a:schemeClr val="tx1"/>
          </a:solidFill>
          <a:latin typeface="Minion Web" pitchFamily="18" charset="0"/>
        </a:defRPr>
      </a:lvl8pPr>
      <a:lvl9pPr marL="3886200" indent="-228600" algn="l" rtl="0" eaLnBrk="0" fontAlgn="base" hangingPunct="0">
        <a:spcBef>
          <a:spcPct val="20000"/>
        </a:spcBef>
        <a:spcAft>
          <a:spcPct val="0"/>
        </a:spcAft>
        <a:buChar char="»"/>
        <a:defRPr>
          <a:solidFill>
            <a:schemeClr val="tx1"/>
          </a:solidFill>
          <a:latin typeface="Minion Web"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Segnaposto titolo 1">
            <a:extLst>
              <a:ext uri="{FF2B5EF4-FFF2-40B4-BE49-F238E27FC236}">
                <a16:creationId xmlns:a16="http://schemas.microsoft.com/office/drawing/2014/main" id="{FCEFD586-144E-4348-AF35-D80E1786FED2}"/>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it-IT" altLang="it-IT"/>
              <a:t>Fare clic per modificare lo stile del titolo</a:t>
            </a:r>
          </a:p>
        </p:txBody>
      </p:sp>
      <p:sp>
        <p:nvSpPr>
          <p:cNvPr id="1027" name="Segnaposto testo 2">
            <a:extLst>
              <a:ext uri="{FF2B5EF4-FFF2-40B4-BE49-F238E27FC236}">
                <a16:creationId xmlns:a16="http://schemas.microsoft.com/office/drawing/2014/main" id="{405104A5-7FDF-45C4-8B03-080FC7CCDBBB}"/>
              </a:ext>
            </a:extLst>
          </p:cNvPr>
          <p:cNvSpPr>
            <a:spLocks noGrp="1"/>
          </p:cNvSpPr>
          <p:nvPr>
            <p:ph type="body" idx="1"/>
          </p:nvPr>
        </p:nvSpPr>
        <p:spPr bwMode="auto">
          <a:xfrm>
            <a:off x="457200" y="1600202"/>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it-IT" altLang="it-IT"/>
              <a:t>Fare clic per modificare stili del testo dello schema</a:t>
            </a:r>
          </a:p>
          <a:p>
            <a:pPr lvl="1"/>
            <a:r>
              <a:rPr lang="it-IT" altLang="it-IT"/>
              <a:t>Secondo livello</a:t>
            </a:r>
          </a:p>
          <a:p>
            <a:pPr lvl="2"/>
            <a:r>
              <a:rPr lang="it-IT" altLang="it-IT"/>
              <a:t>Terzo livello</a:t>
            </a:r>
          </a:p>
          <a:p>
            <a:pPr lvl="3"/>
            <a:r>
              <a:rPr lang="it-IT" altLang="it-IT"/>
              <a:t>Quarto livello</a:t>
            </a:r>
          </a:p>
          <a:p>
            <a:pPr lvl="4"/>
            <a:r>
              <a:rPr lang="it-IT" altLang="it-IT"/>
              <a:t>Quinto livello</a:t>
            </a:r>
          </a:p>
        </p:txBody>
      </p:sp>
      <p:sp>
        <p:nvSpPr>
          <p:cNvPr id="4" name="Segnaposto data 3">
            <a:extLst>
              <a:ext uri="{FF2B5EF4-FFF2-40B4-BE49-F238E27FC236}">
                <a16:creationId xmlns:a16="http://schemas.microsoft.com/office/drawing/2014/main" id="{3EA33705-734A-4410-AA8E-CE6E935A3F62}"/>
              </a:ext>
            </a:extLst>
          </p:cNvPr>
          <p:cNvSpPr>
            <a:spLocks noGrp="1"/>
          </p:cNvSpPr>
          <p:nvPr>
            <p:ph type="dt" sz="half" idx="2"/>
          </p:nvPr>
        </p:nvSpPr>
        <p:spPr>
          <a:xfrm>
            <a:off x="457200" y="6356352"/>
            <a:ext cx="2133600" cy="365125"/>
          </a:xfrm>
          <a:prstGeom prst="rect">
            <a:avLst/>
          </a:prstGeom>
        </p:spPr>
        <p:txBody>
          <a:bodyPr vert="horz" lIns="91440" tIns="45720" rIns="91440" bIns="45720" rtlCol="0" anchor="ctr"/>
          <a:lstStyle>
            <a:lvl1pPr algn="l" eaLnBrk="1" fontAlgn="auto" hangingPunct="1">
              <a:spcBef>
                <a:spcPts val="0"/>
              </a:spcBef>
              <a:spcAft>
                <a:spcPts val="0"/>
              </a:spcAft>
              <a:defRPr sz="900">
                <a:solidFill>
                  <a:schemeClr val="tx1">
                    <a:tint val="75000"/>
                  </a:schemeClr>
                </a:solidFill>
                <a:latin typeface="+mn-lt"/>
                <a:cs typeface="+mn-cs"/>
              </a:defRPr>
            </a:lvl1pPr>
          </a:lstStyle>
          <a:p>
            <a:pPr>
              <a:defRPr/>
            </a:pPr>
            <a:fld id="{BE07F4FA-6A14-44BC-A8C0-D5EAFD1C5664}" type="datetimeFigureOut">
              <a:rPr lang="it-IT"/>
              <a:pPr>
                <a:defRPr/>
              </a:pPr>
              <a:t>07/04/2021</a:t>
            </a:fld>
            <a:endParaRPr lang="it-IT"/>
          </a:p>
        </p:txBody>
      </p:sp>
      <p:sp>
        <p:nvSpPr>
          <p:cNvPr id="5" name="Segnaposto piè di pagina 4">
            <a:extLst>
              <a:ext uri="{FF2B5EF4-FFF2-40B4-BE49-F238E27FC236}">
                <a16:creationId xmlns:a16="http://schemas.microsoft.com/office/drawing/2014/main" id="{98745858-2F96-4B6E-8953-2297D2CD31C8}"/>
              </a:ext>
            </a:extLst>
          </p:cNvPr>
          <p:cNvSpPr>
            <a:spLocks noGrp="1"/>
          </p:cNvSpPr>
          <p:nvPr>
            <p:ph type="ftr" sz="quarter" idx="3"/>
          </p:nvPr>
        </p:nvSpPr>
        <p:spPr>
          <a:xfrm>
            <a:off x="3124200" y="6356352"/>
            <a:ext cx="2895600" cy="365125"/>
          </a:xfrm>
          <a:prstGeom prst="rect">
            <a:avLst/>
          </a:prstGeom>
        </p:spPr>
        <p:txBody>
          <a:bodyPr vert="horz" lIns="91440" tIns="45720" rIns="91440" bIns="45720" rtlCol="0" anchor="ctr"/>
          <a:lstStyle>
            <a:lvl1pPr algn="ctr" eaLnBrk="1" fontAlgn="auto" hangingPunct="1">
              <a:spcBef>
                <a:spcPts val="0"/>
              </a:spcBef>
              <a:spcAft>
                <a:spcPts val="0"/>
              </a:spcAft>
              <a:defRPr sz="900">
                <a:solidFill>
                  <a:schemeClr val="tx1">
                    <a:tint val="75000"/>
                  </a:schemeClr>
                </a:solidFill>
                <a:latin typeface="+mn-lt"/>
                <a:cs typeface="+mn-cs"/>
              </a:defRPr>
            </a:lvl1pPr>
          </a:lstStyle>
          <a:p>
            <a:pPr>
              <a:defRPr/>
            </a:pPr>
            <a:endParaRPr lang="it-IT"/>
          </a:p>
        </p:txBody>
      </p:sp>
      <p:sp>
        <p:nvSpPr>
          <p:cNvPr id="6" name="Segnaposto numero diapositiva 5">
            <a:extLst>
              <a:ext uri="{FF2B5EF4-FFF2-40B4-BE49-F238E27FC236}">
                <a16:creationId xmlns:a16="http://schemas.microsoft.com/office/drawing/2014/main" id="{944C0761-7AA1-4024-9874-493A32B8A967}"/>
              </a:ext>
            </a:extLst>
          </p:cNvPr>
          <p:cNvSpPr>
            <a:spLocks noGrp="1"/>
          </p:cNvSpPr>
          <p:nvPr>
            <p:ph type="sldNum" sz="quarter" idx="4"/>
          </p:nvPr>
        </p:nvSpPr>
        <p:spPr>
          <a:xfrm>
            <a:off x="6553200" y="6356352"/>
            <a:ext cx="21336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900" smtClean="0">
                <a:solidFill>
                  <a:srgbClr val="898989"/>
                </a:solidFill>
                <a:latin typeface="Calibri" panose="020F0502020204030204" pitchFamily="34" charset="0"/>
              </a:defRPr>
            </a:lvl1pPr>
          </a:lstStyle>
          <a:p>
            <a:pPr>
              <a:defRPr/>
            </a:pPr>
            <a:fld id="{BEC90DEB-5238-4E22-82AD-9CB321F15DFD}" type="slidenum">
              <a:rPr lang="it-IT" altLang="it-IT"/>
              <a:pPr>
                <a:defRPr/>
              </a:pPr>
              <a:t>‹N›</a:t>
            </a:fld>
            <a:endParaRPr lang="it-IT" altLang="it-IT"/>
          </a:p>
        </p:txBody>
      </p:sp>
    </p:spTree>
    <p:extLst>
      <p:ext uri="{BB962C8B-B14F-4D97-AF65-F5344CB8AC3E}">
        <p14:creationId xmlns:p14="http://schemas.microsoft.com/office/powerpoint/2010/main" val="695737307"/>
      </p:ext>
    </p:extLst>
  </p:cSld>
  <p:clrMap bg1="lt1" tx1="dk1" bg2="lt2" tx2="dk2" accent1="accent1" accent2="accent2" accent3="accent3" accent4="accent4" accent5="accent5" accent6="accent6" hlink="hlink" folHlink="folHlink"/>
  <p:sldLayoutIdLst>
    <p:sldLayoutId id="2147483892" r:id="rId1"/>
    <p:sldLayoutId id="2147483893" r:id="rId2"/>
    <p:sldLayoutId id="2147483894" r:id="rId3"/>
    <p:sldLayoutId id="2147483895" r:id="rId4"/>
    <p:sldLayoutId id="2147483896" r:id="rId5"/>
    <p:sldLayoutId id="2147483897" r:id="rId6"/>
    <p:sldLayoutId id="2147483898" r:id="rId7"/>
    <p:sldLayoutId id="2147483899" r:id="rId8"/>
    <p:sldLayoutId id="2147483900" r:id="rId9"/>
    <p:sldLayoutId id="2147483901" r:id="rId10"/>
    <p:sldLayoutId id="2147483902" r:id="rId11"/>
  </p:sldLayoutIdLst>
  <p:txStyles>
    <p:titleStyle>
      <a:lvl1pPr algn="ctr" rtl="0" eaLnBrk="0" fontAlgn="base" hangingPunct="0">
        <a:spcBef>
          <a:spcPct val="0"/>
        </a:spcBef>
        <a:spcAft>
          <a:spcPct val="0"/>
        </a:spcAft>
        <a:defRPr sz="3300" kern="1200">
          <a:solidFill>
            <a:schemeClr val="tx1"/>
          </a:solidFill>
          <a:latin typeface="+mj-lt"/>
          <a:ea typeface="+mj-ea"/>
          <a:cs typeface="+mj-cs"/>
        </a:defRPr>
      </a:lvl1pPr>
      <a:lvl2pPr algn="ctr" rtl="0" eaLnBrk="0" fontAlgn="base" hangingPunct="0">
        <a:spcBef>
          <a:spcPct val="0"/>
        </a:spcBef>
        <a:spcAft>
          <a:spcPct val="0"/>
        </a:spcAft>
        <a:defRPr sz="3300">
          <a:solidFill>
            <a:schemeClr val="tx1"/>
          </a:solidFill>
          <a:latin typeface="Calibri" pitchFamily="34" charset="0"/>
        </a:defRPr>
      </a:lvl2pPr>
      <a:lvl3pPr algn="ctr" rtl="0" eaLnBrk="0" fontAlgn="base" hangingPunct="0">
        <a:spcBef>
          <a:spcPct val="0"/>
        </a:spcBef>
        <a:spcAft>
          <a:spcPct val="0"/>
        </a:spcAft>
        <a:defRPr sz="3300">
          <a:solidFill>
            <a:schemeClr val="tx1"/>
          </a:solidFill>
          <a:latin typeface="Calibri" pitchFamily="34" charset="0"/>
        </a:defRPr>
      </a:lvl3pPr>
      <a:lvl4pPr algn="ctr" rtl="0" eaLnBrk="0" fontAlgn="base" hangingPunct="0">
        <a:spcBef>
          <a:spcPct val="0"/>
        </a:spcBef>
        <a:spcAft>
          <a:spcPct val="0"/>
        </a:spcAft>
        <a:defRPr sz="3300">
          <a:solidFill>
            <a:schemeClr val="tx1"/>
          </a:solidFill>
          <a:latin typeface="Calibri" pitchFamily="34" charset="0"/>
        </a:defRPr>
      </a:lvl4pPr>
      <a:lvl5pPr algn="ctr" rtl="0" eaLnBrk="0" fontAlgn="base" hangingPunct="0">
        <a:spcBef>
          <a:spcPct val="0"/>
        </a:spcBef>
        <a:spcAft>
          <a:spcPct val="0"/>
        </a:spcAft>
        <a:defRPr sz="3300">
          <a:solidFill>
            <a:schemeClr val="tx1"/>
          </a:solidFill>
          <a:latin typeface="Calibri" pitchFamily="34" charset="0"/>
        </a:defRPr>
      </a:lvl5pPr>
      <a:lvl6pPr marL="342900" algn="ctr" rtl="0" fontAlgn="base">
        <a:spcBef>
          <a:spcPct val="0"/>
        </a:spcBef>
        <a:spcAft>
          <a:spcPct val="0"/>
        </a:spcAft>
        <a:defRPr sz="3300">
          <a:solidFill>
            <a:schemeClr val="tx1"/>
          </a:solidFill>
          <a:latin typeface="Calibri" pitchFamily="34" charset="0"/>
        </a:defRPr>
      </a:lvl6pPr>
      <a:lvl7pPr marL="685800" algn="ctr" rtl="0" fontAlgn="base">
        <a:spcBef>
          <a:spcPct val="0"/>
        </a:spcBef>
        <a:spcAft>
          <a:spcPct val="0"/>
        </a:spcAft>
        <a:defRPr sz="3300">
          <a:solidFill>
            <a:schemeClr val="tx1"/>
          </a:solidFill>
          <a:latin typeface="Calibri" pitchFamily="34" charset="0"/>
        </a:defRPr>
      </a:lvl7pPr>
      <a:lvl8pPr marL="1028700" algn="ctr" rtl="0" fontAlgn="base">
        <a:spcBef>
          <a:spcPct val="0"/>
        </a:spcBef>
        <a:spcAft>
          <a:spcPct val="0"/>
        </a:spcAft>
        <a:defRPr sz="3300">
          <a:solidFill>
            <a:schemeClr val="tx1"/>
          </a:solidFill>
          <a:latin typeface="Calibri" pitchFamily="34" charset="0"/>
        </a:defRPr>
      </a:lvl8pPr>
      <a:lvl9pPr marL="1371600" algn="ctr" rtl="0" fontAlgn="base">
        <a:spcBef>
          <a:spcPct val="0"/>
        </a:spcBef>
        <a:spcAft>
          <a:spcPct val="0"/>
        </a:spcAft>
        <a:defRPr sz="3300">
          <a:solidFill>
            <a:schemeClr val="tx1"/>
          </a:solidFill>
          <a:latin typeface="Calibri" pitchFamily="34" charset="0"/>
        </a:defRPr>
      </a:lvl9pPr>
    </p:titleStyle>
    <p:bodyStyle>
      <a:lvl1pPr marL="257175" indent="-257175"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1pPr>
      <a:lvl2pPr marL="557213" indent="-214313" algn="l" rtl="0" eaLnBrk="0" fontAlgn="base" hangingPunct="0">
        <a:spcBef>
          <a:spcPct val="20000"/>
        </a:spcBef>
        <a:spcAft>
          <a:spcPct val="0"/>
        </a:spcAft>
        <a:buFont typeface="Arial" panose="020B0604020202020204" pitchFamily="34" charset="0"/>
        <a:buChar char="–"/>
        <a:defRPr sz="2100" kern="1200">
          <a:solidFill>
            <a:schemeClr val="tx1"/>
          </a:solidFill>
          <a:latin typeface="+mn-lt"/>
          <a:ea typeface="+mn-ea"/>
          <a:cs typeface="+mn-cs"/>
        </a:defRPr>
      </a:lvl2pPr>
      <a:lvl3pPr marL="857250" indent="-17145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3pPr>
      <a:lvl4pPr marL="1200150" indent="-171450" algn="l" rtl="0" eaLnBrk="0" fontAlgn="base" hangingPunct="0">
        <a:spcBef>
          <a:spcPct val="20000"/>
        </a:spcBef>
        <a:spcAft>
          <a:spcPct val="0"/>
        </a:spcAft>
        <a:buFont typeface="Arial" panose="020B0604020202020204" pitchFamily="34" charset="0"/>
        <a:buChar char="–"/>
        <a:defRPr sz="1500" kern="1200">
          <a:solidFill>
            <a:schemeClr val="tx1"/>
          </a:solidFill>
          <a:latin typeface="+mn-lt"/>
          <a:ea typeface="+mn-ea"/>
          <a:cs typeface="+mn-cs"/>
        </a:defRPr>
      </a:lvl4pPr>
      <a:lvl5pPr marL="1543050" indent="-171450" algn="l" rtl="0" eaLnBrk="0" fontAlgn="base" hangingPunct="0">
        <a:spcBef>
          <a:spcPct val="20000"/>
        </a:spcBef>
        <a:spcAft>
          <a:spcPct val="0"/>
        </a:spcAft>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it-IT"/>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37.xml"/></Relationships>
</file>

<file path=ppt/slides/_rels/slide10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80.xml"/><Relationship Id="rId1" Type="http://schemas.openxmlformats.org/officeDocument/2006/relationships/slideLayout" Target="../slideLayouts/slideLayout37.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37.xml"/></Relationships>
</file>

<file path=ppt/slides/_rels/slide10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82.xml"/><Relationship Id="rId1" Type="http://schemas.openxmlformats.org/officeDocument/2006/relationships/slideLayout" Target="../slideLayouts/slideLayout37.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39.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37.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37.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37.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41.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4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41.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37.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37.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37.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37.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37.xml"/></Relationships>
</file>

<file path=ppt/slides/_rels/slide116.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notesSlide" Target="../notesSlides/notesSlide95.xml"/><Relationship Id="rId1" Type="http://schemas.openxmlformats.org/officeDocument/2006/relationships/slideLayout" Target="../slideLayouts/slideLayout37.xml"/><Relationship Id="rId4" Type="http://schemas.openxmlformats.org/officeDocument/2006/relationships/image" Target="../media/image42.png"/></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37.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37.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37.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37.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37.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37.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37.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37.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37.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37.xml"/></Relationships>
</file>

<file path=ppt/slides/_rels/slide127.xml.rels><?xml version="1.0" encoding="UTF-8" standalone="yes"?>
<Relationships xmlns="http://schemas.openxmlformats.org/package/2006/relationships"><Relationship Id="rId3" Type="http://schemas.openxmlformats.org/officeDocument/2006/relationships/image" Target="../media/image42.wmf"/><Relationship Id="rId2" Type="http://schemas.openxmlformats.org/officeDocument/2006/relationships/notesSlide" Target="../notesSlides/notesSlide106.xml"/><Relationship Id="rId1" Type="http://schemas.openxmlformats.org/officeDocument/2006/relationships/slideLayout" Target="../slideLayouts/slideLayout37.xml"/></Relationships>
</file>

<file path=ppt/slides/_rels/slide128.xml.rels><?xml version="1.0" encoding="UTF-8" standalone="yes"?>
<Relationships xmlns="http://schemas.openxmlformats.org/package/2006/relationships"><Relationship Id="rId3" Type="http://schemas.openxmlformats.org/officeDocument/2006/relationships/image" Target="../media/image43.wmf"/><Relationship Id="rId2" Type="http://schemas.openxmlformats.org/officeDocument/2006/relationships/notesSlide" Target="../notesSlides/notesSlide107.xml"/><Relationship Id="rId1" Type="http://schemas.openxmlformats.org/officeDocument/2006/relationships/slideLayout" Target="../slideLayouts/slideLayout37.xml"/></Relationships>
</file>

<file path=ppt/slides/_rels/slide129.xml.rels><?xml version="1.0" encoding="UTF-8" standalone="yes"?>
<Relationships xmlns="http://schemas.openxmlformats.org/package/2006/relationships"><Relationship Id="rId3" Type="http://schemas.openxmlformats.org/officeDocument/2006/relationships/image" Target="../media/image44.wmf"/><Relationship Id="rId2" Type="http://schemas.openxmlformats.org/officeDocument/2006/relationships/notesSlide" Target="../notesSlides/notesSlide108.xml"/><Relationship Id="rId1" Type="http://schemas.openxmlformats.org/officeDocument/2006/relationships/slideLayout" Target="../slideLayouts/slideLayout37.xml"/></Relationships>
</file>

<file path=ppt/slides/_rels/slide13.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14.xml"/><Relationship Id="rId1" Type="http://schemas.openxmlformats.org/officeDocument/2006/relationships/vmlDrawing" Target="../drawings/vmlDrawing1.vml"/><Relationship Id="rId4" Type="http://schemas.openxmlformats.org/officeDocument/2006/relationships/image" Target="../media/image6.wmf"/></Relationships>
</file>

<file path=ppt/slides/_rels/slide130.xml.rels><?xml version="1.0" encoding="UTF-8" standalone="yes"?>
<Relationships xmlns="http://schemas.openxmlformats.org/package/2006/relationships"><Relationship Id="rId3" Type="http://schemas.openxmlformats.org/officeDocument/2006/relationships/image" Target="../media/image45.wmf"/><Relationship Id="rId2" Type="http://schemas.openxmlformats.org/officeDocument/2006/relationships/notesSlide" Target="../notesSlides/notesSlide109.xml"/><Relationship Id="rId1" Type="http://schemas.openxmlformats.org/officeDocument/2006/relationships/slideLayout" Target="../slideLayouts/slideLayout37.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3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3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11.xml"/><Relationship Id="rId1" Type="http://schemas.openxmlformats.org/officeDocument/2006/relationships/slideLayout" Target="../slideLayouts/slideLayout47.xml"/></Relationships>
</file>

<file path=ppt/slides/_rels/slide13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53.xml"/></Relationships>
</file>

<file path=ppt/slides/_rels/slide13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53.xml"/></Relationships>
</file>

<file path=ppt/slides/_rels/slide13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53.xml"/></Relationships>
</file>

<file path=ppt/slides/_rels/slide13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53.xml"/><Relationship Id="rId5" Type="http://schemas.openxmlformats.org/officeDocument/2006/relationships/image" Target="../media/image53.png"/><Relationship Id="rId4" Type="http://schemas.openxmlformats.org/officeDocument/2006/relationships/image" Target="../media/image52.png"/></Relationships>
</file>

<file path=ppt/slides/_rels/slide13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53.xml"/></Relationships>
</file>

<file path=ppt/slides/_rels/slide13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5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14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53.xml"/></Relationships>
</file>

<file path=ppt/slides/_rels/slide14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53.xml"/></Relationships>
</file>

<file path=ppt/slides/_rels/slide14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53.xml"/></Relationships>
</file>

<file path=ppt/slides/_rels/slide14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53.xml"/></Relationships>
</file>

<file path=ppt/slides/_rels/slide14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53.xml"/></Relationships>
</file>

<file path=ppt/slides/_rels/slide14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53.xml"/></Relationships>
</file>

<file path=ppt/slides/_rels/slide146.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53.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159.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5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60.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53.xml"/></Relationships>
</file>

<file path=ppt/slides/_rels/slide161.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53.xml"/></Relationships>
</file>

<file path=ppt/slides/_rels/slide162.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52.xml"/></Relationships>
</file>

<file path=ppt/slides/_rels/slide163.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53.xml"/></Relationships>
</file>

<file path=ppt/slides/_rels/slide164.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53.xml"/></Relationships>
</file>

<file path=ppt/slides/_rels/slide165.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53.xml"/></Relationships>
</file>

<file path=ppt/slides/_rels/slide166.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53.xml"/></Relationships>
</file>

<file path=ppt/slides/_rels/slide167.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53.xml"/></Relationships>
</file>

<file path=ppt/slides/_rels/slide168.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53.xml"/></Relationships>
</file>

<file path=ppt/slides/_rels/slide169.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5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70.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53.xml"/></Relationships>
</file>

<file path=ppt/slides/_rels/slide171.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53.xml"/></Relationships>
</file>

<file path=ppt/slides/_rels/slide172.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53.xml"/></Relationships>
</file>

<file path=ppt/slides/_rels/slide173.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53.xml"/></Relationships>
</file>

<file path=ppt/slides/_rels/slide174.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53.xml"/></Relationships>
</file>

<file path=ppt/slides/_rels/slide175.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53.xml"/></Relationships>
</file>

<file path=ppt/slides/_rels/slide176.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53.xml"/></Relationships>
</file>

<file path=ppt/slides/_rels/slide177.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53.xml"/></Relationships>
</file>

<file path=ppt/slides/_rels/slide178.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53.xml"/></Relationships>
</file>

<file path=ppt/slides/_rels/slide179.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5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0.xml"/></Relationships>
</file>

<file path=ppt/slides/_rels/slide180.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53.xml"/></Relationships>
</file>

<file path=ppt/slides/_rels/slide181.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53.xml"/></Relationships>
</file>

<file path=ppt/slides/_rels/slide18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53.xml"/></Relationships>
</file>

<file path=ppt/slides/_rels/slide183.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53.xml"/><Relationship Id="rId4" Type="http://schemas.openxmlformats.org/officeDocument/2006/relationships/image" Target="../media/image93.png"/></Relationships>
</file>

<file path=ppt/slides/_rels/slide184.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53.xml"/><Relationship Id="rId5" Type="http://schemas.openxmlformats.org/officeDocument/2006/relationships/image" Target="../media/image97.png"/><Relationship Id="rId4" Type="http://schemas.openxmlformats.org/officeDocument/2006/relationships/image" Target="../media/image96.png"/></Relationships>
</file>

<file path=ppt/slides/_rels/slide185.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53.xml"/></Relationships>
</file>

<file path=ppt/slides/_rels/slide186.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53.xml"/></Relationships>
</file>

<file path=ppt/slides/_rels/slide187.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53.xml"/></Relationships>
</file>

<file path=ppt/slides/_rels/slide188.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53.xml"/></Relationships>
</file>

<file path=ppt/slides/_rels/slide189.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53.xml"/><Relationship Id="rId4" Type="http://schemas.openxmlformats.org/officeDocument/2006/relationships/image" Target="../media/image104.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0.xml"/></Relationships>
</file>

<file path=ppt/slides/_rels/slide190.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53.xml"/></Relationships>
</file>

<file path=ppt/slides/_rels/slide191.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53.xml"/></Relationships>
</file>

<file path=ppt/slides/_rels/slide192.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53.xml"/></Relationships>
</file>

<file path=ppt/slides/_rels/slide193.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53.xml"/></Relationships>
</file>

<file path=ppt/slides/_rels/slide194.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53.xml"/></Relationships>
</file>

<file path=ppt/slides/_rels/slide195.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112.xml"/><Relationship Id="rId1" Type="http://schemas.openxmlformats.org/officeDocument/2006/relationships/slideLayout" Target="../slideLayouts/slideLayout5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3" Type="http://schemas.openxmlformats.org/officeDocument/2006/relationships/image" Target="../media/image7.wmf"/><Relationship Id="rId2" Type="http://schemas.openxmlformats.org/officeDocument/2006/relationships/notesSlide" Target="../notesSlides/notesSlide6.xml"/><Relationship Id="rId1" Type="http://schemas.openxmlformats.org/officeDocument/2006/relationships/slideLayout" Target="../slideLayouts/slideLayout30.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0.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0.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0.xml"/></Relationships>
</file>

<file path=ppt/slides/_rels/slide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30.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0.xml"/></Relationships>
</file>

<file path=ppt/slides/_rels/slide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30.xml"/><Relationship Id="rId5" Type="http://schemas.openxmlformats.org/officeDocument/2006/relationships/image" Target="../media/image11.png"/><Relationship Id="rId4" Type="http://schemas.openxmlformats.org/officeDocument/2006/relationships/image" Target="../media/image10.png"/></Relationships>
</file>

<file path=ppt/slides/_rels/slide2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30.xml"/><Relationship Id="rId4" Type="http://schemas.openxmlformats.org/officeDocument/2006/relationships/image" Target="../media/image13.png"/></Relationships>
</file>

<file path=ppt/slides/_rels/slide2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30.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0.xml"/></Relationships>
</file>

<file path=ppt/slides/_rels/slide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30.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0.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0.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0.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notesSlide" Target="../notesSlides/notesSlide63.xml"/><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33.wmf"/><Relationship Id="rId4" Type="http://schemas.openxmlformats.org/officeDocument/2006/relationships/oleObject" Target="../embeddings/oleObject2.bin"/></Relationships>
</file>

<file path=ppt/slides/_rels/slide85.xml.rels><?xml version="1.0" encoding="UTF-8" standalone="yes"?>
<Relationships xmlns="http://schemas.openxmlformats.org/package/2006/relationships"><Relationship Id="rId8" Type="http://schemas.openxmlformats.org/officeDocument/2006/relationships/oleObject" Target="../embeddings/oleObject5.bin"/><Relationship Id="rId3" Type="http://schemas.openxmlformats.org/officeDocument/2006/relationships/notesSlide" Target="../notesSlides/notesSlide64.xml"/><Relationship Id="rId7" Type="http://schemas.openxmlformats.org/officeDocument/2006/relationships/image" Target="../media/image35.wmf"/><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oleObject" Target="../embeddings/oleObject4.bin"/><Relationship Id="rId5" Type="http://schemas.openxmlformats.org/officeDocument/2006/relationships/image" Target="../media/image34.wmf"/><Relationship Id="rId4" Type="http://schemas.openxmlformats.org/officeDocument/2006/relationships/oleObject" Target="../embeddings/oleObject3.bin"/><Relationship Id="rId9" Type="http://schemas.openxmlformats.org/officeDocument/2006/relationships/image" Target="../media/image36.wmf"/></Relationships>
</file>

<file path=ppt/slides/_rels/slide86.xml.rels><?xml version="1.0" encoding="UTF-8" standalone="yes"?>
<Relationships xmlns="http://schemas.openxmlformats.org/package/2006/relationships"><Relationship Id="rId3" Type="http://schemas.openxmlformats.org/officeDocument/2006/relationships/notesSlide" Target="../notesSlides/notesSlide65.xml"/><Relationship Id="rId7" Type="http://schemas.openxmlformats.org/officeDocument/2006/relationships/image" Target="../media/image38.wmf"/><Relationship Id="rId2" Type="http://schemas.openxmlformats.org/officeDocument/2006/relationships/slideLayout" Target="../slideLayouts/slideLayout12.xml"/><Relationship Id="rId1" Type="http://schemas.openxmlformats.org/officeDocument/2006/relationships/vmlDrawing" Target="../drawings/vmlDrawing4.vml"/><Relationship Id="rId6" Type="http://schemas.openxmlformats.org/officeDocument/2006/relationships/oleObject" Target="../embeddings/oleObject7.bin"/><Relationship Id="rId5" Type="http://schemas.openxmlformats.org/officeDocument/2006/relationships/image" Target="../media/image37.wmf"/><Relationship Id="rId4" Type="http://schemas.openxmlformats.org/officeDocument/2006/relationships/oleObject" Target="../embeddings/oleObject6.bin"/></Relationships>
</file>

<file path=ppt/slides/_rels/slide87.xml.rels><?xml version="1.0" encoding="UTF-8" standalone="yes"?>
<Relationships xmlns="http://schemas.openxmlformats.org/package/2006/relationships"><Relationship Id="rId3" Type="http://schemas.openxmlformats.org/officeDocument/2006/relationships/notesSlide" Target="../notesSlides/notesSlide66.xml"/><Relationship Id="rId2" Type="http://schemas.openxmlformats.org/officeDocument/2006/relationships/slideLayout" Target="../slideLayouts/slideLayout12.xml"/><Relationship Id="rId1" Type="http://schemas.openxmlformats.org/officeDocument/2006/relationships/vmlDrawing" Target="../drawings/vmlDrawing5.vml"/><Relationship Id="rId5" Type="http://schemas.openxmlformats.org/officeDocument/2006/relationships/image" Target="../media/image39.wmf"/><Relationship Id="rId4" Type="http://schemas.openxmlformats.org/officeDocument/2006/relationships/oleObject" Target="../embeddings/oleObject8.bin"/></Relationships>
</file>

<file path=ppt/slides/_rels/slide88.xml.rels><?xml version="1.0" encoding="UTF-8" standalone="yes"?>
<Relationships xmlns="http://schemas.openxmlformats.org/package/2006/relationships"><Relationship Id="rId3" Type="http://schemas.openxmlformats.org/officeDocument/2006/relationships/notesSlide" Target="../notesSlides/notesSlide67.xml"/><Relationship Id="rId2" Type="http://schemas.openxmlformats.org/officeDocument/2006/relationships/slideLayout" Target="../slideLayouts/slideLayout36.xml"/><Relationship Id="rId1" Type="http://schemas.openxmlformats.org/officeDocument/2006/relationships/tags" Target="../tags/tag1.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3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37.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37.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37.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37.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41.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37.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37.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37.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37.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3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a:extLst>
              <a:ext uri="{FF2B5EF4-FFF2-40B4-BE49-F238E27FC236}">
                <a16:creationId xmlns:a16="http://schemas.microsoft.com/office/drawing/2014/main" id="{D50757B8-10AD-4CAC-B3D4-AC346D8796FA}"/>
              </a:ext>
            </a:extLst>
          </p:cNvPr>
          <p:cNvSpPr>
            <a:spLocks noGrp="1" noChangeArrowheads="1"/>
          </p:cNvSpPr>
          <p:nvPr>
            <p:ph type="ctrTitle"/>
          </p:nvPr>
        </p:nvSpPr>
        <p:spPr>
          <a:xfrm>
            <a:off x="323850" y="2781300"/>
            <a:ext cx="8153400" cy="1143000"/>
          </a:xfrm>
        </p:spPr>
        <p:txBody>
          <a:bodyPr/>
          <a:lstStyle/>
          <a:p>
            <a:r>
              <a:rPr lang="it-IT" altLang="it-IT" b="1"/>
              <a:t>Teoria della complessità</a:t>
            </a:r>
            <a:endParaRPr lang="it-IT" altLang="it-IT"/>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a:extLst>
              <a:ext uri="{FF2B5EF4-FFF2-40B4-BE49-F238E27FC236}">
                <a16:creationId xmlns:a16="http://schemas.microsoft.com/office/drawing/2014/main" id="{E4CF5744-4EF7-4F23-8830-1113FB5687AA}"/>
              </a:ext>
            </a:extLst>
          </p:cNvPr>
          <p:cNvSpPr>
            <a:spLocks noGrp="1"/>
          </p:cNvSpPr>
          <p:nvPr>
            <p:ph type="title"/>
          </p:nvPr>
        </p:nvSpPr>
        <p:spPr/>
        <p:txBody>
          <a:bodyPr/>
          <a:lstStyle/>
          <a:p>
            <a:r>
              <a:rPr lang="en-US" altLang="it-IT"/>
              <a:t>Esempio 2: Ricerca binaria</a:t>
            </a:r>
          </a:p>
        </p:txBody>
      </p:sp>
      <p:sp>
        <p:nvSpPr>
          <p:cNvPr id="23555" name="Content Placeholder 2">
            <a:extLst>
              <a:ext uri="{FF2B5EF4-FFF2-40B4-BE49-F238E27FC236}">
                <a16:creationId xmlns:a16="http://schemas.microsoft.com/office/drawing/2014/main" id="{B6259A6E-78D3-45D2-BE6E-098A20A818EB}"/>
              </a:ext>
            </a:extLst>
          </p:cNvPr>
          <p:cNvSpPr>
            <a:spLocks noGrp="1"/>
          </p:cNvSpPr>
          <p:nvPr>
            <p:ph idx="1"/>
          </p:nvPr>
        </p:nvSpPr>
        <p:spPr/>
        <p:txBody>
          <a:bodyPr/>
          <a:lstStyle/>
          <a:p>
            <a:pPr>
              <a:buFontTx/>
              <a:buNone/>
            </a:pPr>
            <a:r>
              <a:rPr lang="en-US" altLang="it-IT" sz="2000">
                <a:solidFill>
                  <a:schemeClr val="tx1"/>
                </a:solidFill>
              </a:rPr>
              <a:t>int ricercaBinariaIterativa(int x[], int y, int n) {</a:t>
            </a:r>
          </a:p>
          <a:p>
            <a:pPr>
              <a:buFontTx/>
              <a:buNone/>
            </a:pPr>
            <a:r>
              <a:rPr lang="en-US" altLang="it-IT" sz="2000">
                <a:solidFill>
                  <a:schemeClr val="tx1"/>
                </a:solidFill>
              </a:rPr>
              <a:t>  int i = 1;</a:t>
            </a:r>
          </a:p>
          <a:p>
            <a:pPr>
              <a:buFontTx/>
              <a:buNone/>
            </a:pPr>
            <a:r>
              <a:rPr lang="en-US" altLang="it-IT" sz="2000">
                <a:solidFill>
                  <a:schemeClr val="tx1"/>
                </a:solidFill>
              </a:rPr>
              <a:t>  int j = n; </a:t>
            </a:r>
          </a:p>
          <a:p>
            <a:pPr>
              <a:buFontTx/>
              <a:buNone/>
            </a:pPr>
            <a:r>
              <a:rPr lang="en-US" altLang="it-IT" sz="2000">
                <a:solidFill>
                  <a:schemeClr val="tx1"/>
                </a:solidFill>
              </a:rPr>
              <a:t>  int m = (i+j)/2;</a:t>
            </a:r>
          </a:p>
          <a:p>
            <a:pPr>
              <a:buFontTx/>
              <a:buNone/>
            </a:pPr>
            <a:r>
              <a:rPr lang="en-US" altLang="it-IT" sz="2000">
                <a:solidFill>
                  <a:schemeClr val="tx1"/>
                </a:solidFill>
              </a:rPr>
              <a:t>  </a:t>
            </a:r>
            <a:r>
              <a:rPr lang="en-US" altLang="it-IT" sz="2000">
                <a:solidFill>
                  <a:srgbClr val="FF0000"/>
                </a:solidFill>
              </a:rPr>
              <a:t>while ((i&lt;j)  and  (x[m] != y)) do { </a:t>
            </a:r>
          </a:p>
          <a:p>
            <a:pPr>
              <a:buFontTx/>
              <a:buNone/>
            </a:pPr>
            <a:r>
              <a:rPr lang="en-US" altLang="it-IT" sz="2000">
                <a:solidFill>
                  <a:srgbClr val="FF0000"/>
                </a:solidFill>
              </a:rPr>
              <a:t>     if (x[m] &lt; y)     // dimezza l’insieme dei candidati</a:t>
            </a:r>
          </a:p>
          <a:p>
            <a:pPr>
              <a:buFontTx/>
              <a:buNone/>
            </a:pPr>
            <a:r>
              <a:rPr lang="en-US" altLang="it-IT" sz="2000">
                <a:solidFill>
                  <a:srgbClr val="FF0000"/>
                </a:solidFill>
              </a:rPr>
              <a:t>       then i = m+1;</a:t>
            </a:r>
          </a:p>
          <a:p>
            <a:pPr>
              <a:buFontTx/>
              <a:buNone/>
            </a:pPr>
            <a:r>
              <a:rPr lang="en-US" altLang="it-IT" sz="2000">
                <a:solidFill>
                  <a:srgbClr val="FF0000"/>
                </a:solidFill>
              </a:rPr>
              <a:t>       else j = m-1;</a:t>
            </a:r>
          </a:p>
          <a:p>
            <a:pPr>
              <a:buFontTx/>
              <a:buNone/>
            </a:pPr>
            <a:r>
              <a:rPr lang="en-US" altLang="it-IT" sz="2000">
                <a:solidFill>
                  <a:srgbClr val="FF0000"/>
                </a:solidFill>
              </a:rPr>
              <a:t>     m = (i+j)/2</a:t>
            </a:r>
          </a:p>
          <a:p>
            <a:pPr>
              <a:buFontTx/>
              <a:buNone/>
            </a:pPr>
            <a:r>
              <a:rPr lang="en-US" altLang="it-IT" sz="2000">
                <a:solidFill>
                  <a:srgbClr val="FF0000"/>
                </a:solidFill>
              </a:rPr>
              <a:t>   }  </a:t>
            </a:r>
          </a:p>
          <a:p>
            <a:pPr>
              <a:buFontTx/>
              <a:buNone/>
            </a:pPr>
            <a:r>
              <a:rPr lang="en-US" altLang="it-IT" sz="2000">
                <a:solidFill>
                  <a:schemeClr val="tx1"/>
                </a:solidFill>
              </a:rPr>
              <a:t>  if ((i&gt;j) or (x[m] != y)) </a:t>
            </a:r>
          </a:p>
          <a:p>
            <a:pPr>
              <a:buFontTx/>
              <a:buNone/>
            </a:pPr>
            <a:r>
              <a:rPr lang="en-US" altLang="it-IT" sz="2000">
                <a:solidFill>
                  <a:schemeClr val="tx1"/>
                </a:solidFill>
              </a:rPr>
              <a:t>     then return 0;</a:t>
            </a:r>
          </a:p>
          <a:p>
            <a:pPr>
              <a:buFontTx/>
              <a:buNone/>
            </a:pPr>
            <a:r>
              <a:rPr lang="en-US" altLang="it-IT" sz="2000">
                <a:solidFill>
                  <a:schemeClr val="tx1"/>
                </a:solidFill>
              </a:rPr>
              <a:t>     else return m; </a:t>
            </a:r>
          </a:p>
          <a:p>
            <a:pPr>
              <a:buFontTx/>
              <a:buNone/>
            </a:pPr>
            <a:r>
              <a:rPr lang="en-US" altLang="it-IT" sz="2000">
                <a:solidFill>
                  <a:schemeClr val="tx1"/>
                </a:solidFill>
              </a:rPr>
              <a:t>} </a:t>
            </a:r>
          </a:p>
          <a:p>
            <a:pPr>
              <a:buFontTx/>
              <a:buNone/>
            </a:pPr>
            <a:endParaRPr lang="en-US" altLang="it-IT" sz="2000"/>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a:extLst>
              <a:ext uri="{FF2B5EF4-FFF2-40B4-BE49-F238E27FC236}">
                <a16:creationId xmlns:a16="http://schemas.microsoft.com/office/drawing/2014/main" id="{209BA1BA-F089-40A9-B01E-FEC5811355E0}"/>
              </a:ext>
            </a:extLst>
          </p:cNvPr>
          <p:cNvSpPr>
            <a:spLocks noGrp="1"/>
          </p:cNvSpPr>
          <p:nvPr>
            <p:ph type="title"/>
          </p:nvPr>
        </p:nvSpPr>
        <p:spPr/>
        <p:txBody>
          <a:bodyPr/>
          <a:lstStyle/>
          <a:p>
            <a:r>
              <a:rPr lang="en-US" altLang="it-IT"/>
              <a:t>Funzioni Hash: </a:t>
            </a:r>
            <a:br>
              <a:rPr lang="en-US" altLang="it-IT"/>
            </a:br>
            <a:r>
              <a:rPr lang="en-US" altLang="it-IT"/>
              <a:t>Metodo della Moltiplicazione</a:t>
            </a:r>
          </a:p>
        </p:txBody>
      </p:sp>
      <p:sp>
        <p:nvSpPr>
          <p:cNvPr id="28675" name="Content Placeholder 2">
            <a:extLst>
              <a:ext uri="{FF2B5EF4-FFF2-40B4-BE49-F238E27FC236}">
                <a16:creationId xmlns:a16="http://schemas.microsoft.com/office/drawing/2014/main" id="{5724E2B6-920D-42D1-9E75-ABE8132DB6C2}"/>
              </a:ext>
            </a:extLst>
          </p:cNvPr>
          <p:cNvSpPr>
            <a:spLocks noGrp="1"/>
          </p:cNvSpPr>
          <p:nvPr>
            <p:ph idx="1"/>
          </p:nvPr>
        </p:nvSpPr>
        <p:spPr/>
        <p:txBody>
          <a:bodyPr/>
          <a:lstStyle/>
          <a:p>
            <a:r>
              <a:rPr lang="it-IT" altLang="it-IT">
                <a:solidFill>
                  <a:srgbClr val="C00000"/>
                </a:solidFill>
              </a:rPr>
              <a:t>Metodo della moltiplicazione</a:t>
            </a:r>
          </a:p>
          <a:p>
            <a:pPr lvl="1"/>
            <a:r>
              <a:rPr lang="it-IT" altLang="it-IT"/>
              <a:t>Una costante A, 0&lt;A&lt;1, h(k) = </a:t>
            </a:r>
            <a:r>
              <a:rPr lang="it-IT" altLang="it-IT">
                <a:sym typeface="Symbol" panose="05050102010706020507" pitchFamily="18" charset="2"/>
              </a:rPr>
              <a:t> m(kA - kA) </a:t>
            </a:r>
            <a:endParaRPr lang="it-IT" altLang="it-IT"/>
          </a:p>
          <a:p>
            <a:pPr lvl="1"/>
            <a:r>
              <a:rPr lang="it-IT" altLang="it-IT"/>
              <a:t>Moltiplichiamo k per A e prendiamo la parte frazionaria che moltiplichiamo per m e prendiamo la parte intera</a:t>
            </a:r>
          </a:p>
          <a:p>
            <a:pPr lvl="1"/>
            <a:r>
              <a:rPr lang="it-IT" altLang="it-IT"/>
              <a:t>Esempio: m = 1000, k = 123, A ≈ 0.6180339...→h(k)=18</a:t>
            </a:r>
          </a:p>
          <a:p>
            <a:endParaRPr lang="it-IT" altLang="it-IT"/>
          </a:p>
          <a:p>
            <a:r>
              <a:rPr lang="it-IT" altLang="it-IT">
                <a:solidFill>
                  <a:srgbClr val="C00000"/>
                </a:solidFill>
              </a:rPr>
              <a:t>Svantaggi: </a:t>
            </a:r>
            <a:r>
              <a:rPr lang="it-IT" altLang="it-IT"/>
              <a:t>più lento del metodo di divisione</a:t>
            </a:r>
          </a:p>
          <a:p>
            <a:r>
              <a:rPr lang="it-IT" altLang="it-IT">
                <a:solidFill>
                  <a:srgbClr val="C00000"/>
                </a:solidFill>
              </a:rPr>
              <a:t>Vantaggi: </a:t>
            </a:r>
            <a:r>
              <a:rPr lang="it-IT" altLang="it-IT"/>
              <a:t>il valore di m non è critico</a:t>
            </a:r>
          </a:p>
          <a:p>
            <a:endParaRPr lang="it-IT" altLang="it-IT"/>
          </a:p>
          <a:p>
            <a:r>
              <a:rPr lang="it-IT" altLang="it-IT"/>
              <a:t>Si può scegliere una potenza di 2 (m=2</a:t>
            </a:r>
            <a:r>
              <a:rPr lang="it-IT" altLang="it-IT" baseline="30000"/>
              <a:t>p</a:t>
            </a:r>
            <a:r>
              <a:rPr lang="it-IT" altLang="it-IT"/>
              <a:t>), che semplifica l'implementazione</a:t>
            </a:r>
          </a:p>
          <a:p>
            <a:endParaRPr lang="it-IT" altLang="it-IT"/>
          </a:p>
          <a:p>
            <a:r>
              <a:rPr lang="it-IT" altLang="it-IT"/>
              <a:t>Come scegliere A? Knuth suggerisce A≈ (√5 – 1)/2</a:t>
            </a:r>
          </a:p>
        </p:txBody>
      </p:sp>
      <p:sp>
        <p:nvSpPr>
          <p:cNvPr id="28676" name="Slide Number Placeholder 3">
            <a:extLst>
              <a:ext uri="{FF2B5EF4-FFF2-40B4-BE49-F238E27FC236}">
                <a16:creationId xmlns:a16="http://schemas.microsoft.com/office/drawing/2014/main" id="{50B336F0-D6EA-451B-907C-DE72D723FEA9}"/>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defRPr>
            </a:lvl1pPr>
            <a:lvl2pPr marL="742950" indent="-285750" eaLnBrk="0" hangingPunct="0">
              <a:defRPr sz="2400">
                <a:solidFill>
                  <a:schemeClr val="tx1"/>
                </a:solidFill>
                <a:latin typeface="Arial" panose="020B0604020202020204" pitchFamily="34" charset="0"/>
              </a:defRPr>
            </a:lvl2pPr>
            <a:lvl3pPr marL="1143000" indent="-228600" eaLnBrk="0" hangingPunct="0">
              <a:defRPr sz="2400">
                <a:solidFill>
                  <a:schemeClr val="tx1"/>
                </a:solidFill>
                <a:latin typeface="Arial" panose="020B0604020202020204" pitchFamily="34" charset="0"/>
              </a:defRPr>
            </a:lvl3pPr>
            <a:lvl4pPr marL="1600200" indent="-228600" eaLnBrk="0" hangingPunct="0">
              <a:defRPr sz="2400">
                <a:solidFill>
                  <a:schemeClr val="tx1"/>
                </a:solidFill>
                <a:latin typeface="Arial" panose="020B0604020202020204" pitchFamily="34" charset="0"/>
              </a:defRPr>
            </a:lvl4pPr>
            <a:lvl5pPr marL="2057400" indent="-228600" eaLnBrk="0" hangingPunct="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914400" rtl="0" eaLnBrk="0" fontAlgn="base" latinLnBrk="0" hangingPunct="0">
              <a:lnSpc>
                <a:spcPct val="100000"/>
              </a:lnSpc>
              <a:spcBef>
                <a:spcPct val="20000"/>
              </a:spcBef>
              <a:spcAft>
                <a:spcPct val="0"/>
              </a:spcAft>
              <a:buClrTx/>
              <a:buSzTx/>
              <a:buFontTx/>
              <a:buNone/>
              <a:tabLst/>
              <a:defRPr/>
            </a:pPr>
            <a:fld id="{DBBFA24F-9DEE-4284-94FB-2C408C21BC48}" type="slidenum">
              <a:rPr kumimoji="0" lang="it-IT" altLang="it-IT" sz="1600" b="1" i="0" u="none" strike="noStrike" kern="1200" cap="none" spc="0" normalizeH="0" baseline="0" noProof="0" smtClean="0">
                <a:ln>
                  <a:noFill/>
                </a:ln>
                <a:solidFill>
                  <a:srgbClr val="003F6E"/>
                </a:solidFill>
                <a:effectLst/>
                <a:uLnTx/>
                <a:uFillTx/>
                <a:latin typeface="Arial" panose="020B0604020202020204" pitchFamily="34" charset="0"/>
                <a:ea typeface="+mn-ea"/>
                <a:cs typeface="+mn-cs"/>
              </a:rPr>
              <a:pPr marL="0" marR="0" lvl="0" indent="0" algn="r" defTabSz="914400" rtl="0" eaLnBrk="0" fontAlgn="base" latinLnBrk="0" hangingPunct="0">
                <a:lnSpc>
                  <a:spcPct val="100000"/>
                </a:lnSpc>
                <a:spcBef>
                  <a:spcPct val="20000"/>
                </a:spcBef>
                <a:spcAft>
                  <a:spcPct val="0"/>
                </a:spcAft>
                <a:buClrTx/>
                <a:buSzTx/>
                <a:buFontTx/>
                <a:buNone/>
                <a:tabLst/>
                <a:defRPr/>
              </a:pPr>
              <a:t>100</a:t>
            </a:fld>
            <a:endParaRPr kumimoji="0" lang="it-IT" altLang="it-IT" sz="1600" b="1" i="0" u="none" strike="noStrike" kern="1200" cap="none" spc="0" normalizeH="0" baseline="0" noProof="0">
              <a:ln>
                <a:noFill/>
              </a:ln>
              <a:solidFill>
                <a:srgbClr val="003F6E"/>
              </a:solidFill>
              <a:effectLst/>
              <a:uLnTx/>
              <a:uFillTx/>
              <a:latin typeface="Arial" panose="020B0604020202020204" pitchFamily="34" charset="0"/>
              <a:ea typeface="+mn-ea"/>
              <a:cs typeface="+mn-cs"/>
            </a:endParaRPr>
          </a:p>
        </p:txBody>
      </p:sp>
    </p:spTree>
  </p:cSld>
  <p:clrMapOvr>
    <a:masterClrMapping/>
  </p:clrMapOvr>
  <p:transition>
    <p:fade thruBlk="1"/>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Picture 2">
            <a:extLst>
              <a:ext uri="{FF2B5EF4-FFF2-40B4-BE49-F238E27FC236}">
                <a16:creationId xmlns:a16="http://schemas.microsoft.com/office/drawing/2014/main" id="{1CF84769-28B8-4CB6-8562-BC1C112CE0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89363" y="3886200"/>
            <a:ext cx="5202237" cy="251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699" name="Title 1">
            <a:extLst>
              <a:ext uri="{FF2B5EF4-FFF2-40B4-BE49-F238E27FC236}">
                <a16:creationId xmlns:a16="http://schemas.microsoft.com/office/drawing/2014/main" id="{F4D48066-0B77-468A-B338-1A314037632D}"/>
              </a:ext>
            </a:extLst>
          </p:cNvPr>
          <p:cNvSpPr>
            <a:spLocks noGrp="1"/>
          </p:cNvSpPr>
          <p:nvPr>
            <p:ph type="title"/>
          </p:nvPr>
        </p:nvSpPr>
        <p:spPr/>
        <p:txBody>
          <a:bodyPr/>
          <a:lstStyle/>
          <a:p>
            <a:r>
              <a:rPr lang="en-US" altLang="it-IT"/>
              <a:t>Implementazione del </a:t>
            </a:r>
            <a:br>
              <a:rPr lang="en-US" altLang="it-IT"/>
            </a:br>
            <a:r>
              <a:rPr lang="en-US" altLang="it-IT"/>
              <a:t>Metodo della Moltiplicazione</a:t>
            </a:r>
          </a:p>
        </p:txBody>
      </p:sp>
      <p:sp>
        <p:nvSpPr>
          <p:cNvPr id="29700" name="Content Placeholder 2">
            <a:extLst>
              <a:ext uri="{FF2B5EF4-FFF2-40B4-BE49-F238E27FC236}">
                <a16:creationId xmlns:a16="http://schemas.microsoft.com/office/drawing/2014/main" id="{78E6C53C-8D10-4CEE-9C5E-D8AE76E6361F}"/>
              </a:ext>
            </a:extLst>
          </p:cNvPr>
          <p:cNvSpPr>
            <a:spLocks noGrp="1"/>
          </p:cNvSpPr>
          <p:nvPr>
            <p:ph idx="1"/>
          </p:nvPr>
        </p:nvSpPr>
        <p:spPr/>
        <p:txBody>
          <a:bodyPr/>
          <a:lstStyle/>
          <a:p>
            <a:r>
              <a:rPr lang="it-IT" altLang="it-IT"/>
              <a:t>Si sceglie un valore m=2</a:t>
            </a:r>
            <a:r>
              <a:rPr lang="it-IT" altLang="it-IT" baseline="30000"/>
              <a:t>p</a:t>
            </a:r>
          </a:p>
          <a:p>
            <a:r>
              <a:rPr lang="it-IT" altLang="it-IT"/>
              <a:t>Sia w la dimensione in bit della parola di memoria: </a:t>
            </a:r>
            <a:br>
              <a:rPr lang="it-IT" altLang="it-IT"/>
            </a:br>
            <a:r>
              <a:rPr lang="it-IT" altLang="it-IT"/>
              <a:t>k, m ≤ 2</a:t>
            </a:r>
            <a:r>
              <a:rPr lang="it-IT" altLang="it-IT" baseline="30000"/>
              <a:t>w</a:t>
            </a:r>
          </a:p>
          <a:p>
            <a:endParaRPr lang="en-US" altLang="it-IT"/>
          </a:p>
          <a:p>
            <a:r>
              <a:rPr lang="en-US" altLang="it-IT"/>
              <a:t>Sia s = </a:t>
            </a:r>
            <a:r>
              <a:rPr lang="en-US" altLang="it-IT">
                <a:sym typeface="Symbol" panose="05050102010706020507" pitchFamily="18" charset="2"/>
              </a:rPr>
              <a:t></a:t>
            </a:r>
            <a:r>
              <a:rPr lang="en-US" altLang="it-IT"/>
              <a:t>A2</a:t>
            </a:r>
            <a:r>
              <a:rPr lang="en-US" altLang="it-IT" baseline="30000"/>
              <a:t>w</a:t>
            </a:r>
            <a:r>
              <a:rPr lang="en-US" altLang="it-IT">
                <a:sym typeface="Symbol" panose="05050102010706020507" pitchFamily="18" charset="2"/>
              </a:rPr>
              <a:t></a:t>
            </a:r>
            <a:endParaRPr lang="en-US" altLang="it-IT"/>
          </a:p>
          <a:p>
            <a:pPr lvl="1"/>
            <a:r>
              <a:rPr lang="it-IT" altLang="it-IT"/>
              <a:t>ks può essere scritto come r</a:t>
            </a:r>
            <a:r>
              <a:rPr lang="it-IT" altLang="it-IT" baseline="-25000"/>
              <a:t>1</a:t>
            </a:r>
            <a:r>
              <a:rPr lang="it-IT" altLang="it-IT"/>
              <a:t>2</a:t>
            </a:r>
            <a:r>
              <a:rPr lang="it-IT" altLang="it-IT" baseline="30000"/>
              <a:t>w</a:t>
            </a:r>
            <a:r>
              <a:rPr lang="it-IT" altLang="it-IT"/>
              <a:t>+ r</a:t>
            </a:r>
            <a:r>
              <a:rPr lang="it-IT" altLang="it-IT" baseline="-25000"/>
              <a:t>0</a:t>
            </a:r>
          </a:p>
          <a:p>
            <a:pPr lvl="1"/>
            <a:r>
              <a:rPr lang="it-IT" altLang="it-IT"/>
              <a:t>r</a:t>
            </a:r>
            <a:r>
              <a:rPr lang="it-IT" altLang="it-IT" baseline="-25000"/>
              <a:t>1</a:t>
            </a:r>
            <a:r>
              <a:rPr lang="it-IT" altLang="it-IT"/>
              <a:t> contiene la parte intera di kA</a:t>
            </a:r>
          </a:p>
          <a:p>
            <a:pPr lvl="1"/>
            <a:r>
              <a:rPr lang="it-IT" altLang="it-IT"/>
              <a:t>r</a:t>
            </a:r>
            <a:r>
              <a:rPr lang="it-IT" altLang="it-IT" baseline="-25000"/>
              <a:t>0</a:t>
            </a:r>
            <a:r>
              <a:rPr lang="it-IT" altLang="it-IT"/>
              <a:t> contiene la parte frazionaria di kA</a:t>
            </a:r>
          </a:p>
          <a:p>
            <a:endParaRPr lang="it-IT" altLang="it-IT"/>
          </a:p>
          <a:p>
            <a:r>
              <a:rPr lang="it-IT" altLang="it-IT"/>
              <a:t>Ritorniamo i p bit più significativi di r</a:t>
            </a:r>
            <a:r>
              <a:rPr lang="it-IT" altLang="it-IT" baseline="-25000"/>
              <a:t>0</a:t>
            </a:r>
          </a:p>
          <a:p>
            <a:endParaRPr lang="en-US" altLang="it-IT"/>
          </a:p>
        </p:txBody>
      </p:sp>
      <p:sp>
        <p:nvSpPr>
          <p:cNvPr id="29701" name="Slide Number Placeholder 3">
            <a:extLst>
              <a:ext uri="{FF2B5EF4-FFF2-40B4-BE49-F238E27FC236}">
                <a16:creationId xmlns:a16="http://schemas.microsoft.com/office/drawing/2014/main" id="{20497D98-1F47-4F8F-8F83-795A067DEE5E}"/>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defRPr>
            </a:lvl1pPr>
            <a:lvl2pPr marL="742950" indent="-285750" eaLnBrk="0" hangingPunct="0">
              <a:defRPr sz="2400">
                <a:solidFill>
                  <a:schemeClr val="tx1"/>
                </a:solidFill>
                <a:latin typeface="Arial" panose="020B0604020202020204" pitchFamily="34" charset="0"/>
              </a:defRPr>
            </a:lvl2pPr>
            <a:lvl3pPr marL="1143000" indent="-228600" eaLnBrk="0" hangingPunct="0">
              <a:defRPr sz="2400">
                <a:solidFill>
                  <a:schemeClr val="tx1"/>
                </a:solidFill>
                <a:latin typeface="Arial" panose="020B0604020202020204" pitchFamily="34" charset="0"/>
              </a:defRPr>
            </a:lvl3pPr>
            <a:lvl4pPr marL="1600200" indent="-228600" eaLnBrk="0" hangingPunct="0">
              <a:defRPr sz="2400">
                <a:solidFill>
                  <a:schemeClr val="tx1"/>
                </a:solidFill>
                <a:latin typeface="Arial" panose="020B0604020202020204" pitchFamily="34" charset="0"/>
              </a:defRPr>
            </a:lvl4pPr>
            <a:lvl5pPr marL="2057400" indent="-228600" eaLnBrk="0" hangingPunct="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914400" rtl="0" eaLnBrk="0" fontAlgn="base" latinLnBrk="0" hangingPunct="0">
              <a:lnSpc>
                <a:spcPct val="100000"/>
              </a:lnSpc>
              <a:spcBef>
                <a:spcPct val="20000"/>
              </a:spcBef>
              <a:spcAft>
                <a:spcPct val="0"/>
              </a:spcAft>
              <a:buClrTx/>
              <a:buSzTx/>
              <a:buFontTx/>
              <a:buNone/>
              <a:tabLst/>
              <a:defRPr/>
            </a:pPr>
            <a:fld id="{E6B8CB36-2034-4CC6-8A20-833991DF2EF5}" type="slidenum">
              <a:rPr kumimoji="0" lang="it-IT" altLang="it-IT" sz="1600" b="1" i="0" u="none" strike="noStrike" kern="1200" cap="none" spc="0" normalizeH="0" baseline="0" noProof="0" smtClean="0">
                <a:ln>
                  <a:noFill/>
                </a:ln>
                <a:solidFill>
                  <a:srgbClr val="003F6E"/>
                </a:solidFill>
                <a:effectLst/>
                <a:uLnTx/>
                <a:uFillTx/>
                <a:latin typeface="Arial" panose="020B0604020202020204" pitchFamily="34" charset="0"/>
                <a:ea typeface="+mn-ea"/>
                <a:cs typeface="+mn-cs"/>
              </a:rPr>
              <a:pPr marL="0" marR="0" lvl="0" indent="0" algn="r" defTabSz="914400" rtl="0" eaLnBrk="0" fontAlgn="base" latinLnBrk="0" hangingPunct="0">
                <a:lnSpc>
                  <a:spcPct val="100000"/>
                </a:lnSpc>
                <a:spcBef>
                  <a:spcPct val="20000"/>
                </a:spcBef>
                <a:spcAft>
                  <a:spcPct val="0"/>
                </a:spcAft>
                <a:buClrTx/>
                <a:buSzTx/>
                <a:buFontTx/>
                <a:buNone/>
                <a:tabLst/>
                <a:defRPr/>
              </a:pPr>
              <a:t>101</a:t>
            </a:fld>
            <a:endParaRPr kumimoji="0" lang="it-IT" altLang="it-IT" sz="1600" b="1" i="0" u="none" strike="noStrike" kern="1200" cap="none" spc="0" normalizeH="0" baseline="0" noProof="0">
              <a:ln>
                <a:noFill/>
              </a:ln>
              <a:solidFill>
                <a:srgbClr val="003F6E"/>
              </a:solidFill>
              <a:effectLst/>
              <a:uLnTx/>
              <a:uFillTx/>
              <a:latin typeface="Arial" panose="020B0604020202020204" pitchFamily="34" charset="0"/>
              <a:ea typeface="+mn-ea"/>
              <a:cs typeface="+mn-cs"/>
            </a:endParaRPr>
          </a:p>
        </p:txBody>
      </p:sp>
    </p:spTree>
  </p:cSld>
  <p:clrMapOvr>
    <a:masterClrMapping/>
  </p:clrMapOvr>
  <p:transition>
    <p:fade thruBlk="1"/>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a:extLst>
              <a:ext uri="{FF2B5EF4-FFF2-40B4-BE49-F238E27FC236}">
                <a16:creationId xmlns:a16="http://schemas.microsoft.com/office/drawing/2014/main" id="{BD46BA7B-960D-4E8A-BE0F-843ABEBA6BE8}"/>
              </a:ext>
            </a:extLst>
          </p:cNvPr>
          <p:cNvSpPr>
            <a:spLocks noGrp="1"/>
          </p:cNvSpPr>
          <p:nvPr>
            <p:ph type="title"/>
          </p:nvPr>
        </p:nvSpPr>
        <p:spPr/>
        <p:txBody>
          <a:bodyPr/>
          <a:lstStyle/>
          <a:p>
            <a:r>
              <a:rPr lang="en-US" altLang="it-IT"/>
              <a:t>Problema delle collisioni</a:t>
            </a:r>
            <a:br>
              <a:rPr lang="en-US" altLang="it-IT"/>
            </a:br>
            <a:endParaRPr lang="en-US" altLang="it-IT"/>
          </a:p>
        </p:txBody>
      </p:sp>
      <p:sp>
        <p:nvSpPr>
          <p:cNvPr id="30723" name="Content Placeholder 2">
            <a:extLst>
              <a:ext uri="{FF2B5EF4-FFF2-40B4-BE49-F238E27FC236}">
                <a16:creationId xmlns:a16="http://schemas.microsoft.com/office/drawing/2014/main" id="{117D9739-1F48-413A-A627-6590E3CE53AC}"/>
              </a:ext>
            </a:extLst>
          </p:cNvPr>
          <p:cNvSpPr>
            <a:spLocks noGrp="1"/>
          </p:cNvSpPr>
          <p:nvPr>
            <p:ph idx="1"/>
          </p:nvPr>
        </p:nvSpPr>
        <p:spPr/>
        <p:txBody>
          <a:bodyPr/>
          <a:lstStyle/>
          <a:p>
            <a:r>
              <a:rPr lang="it-IT" altLang="it-IT"/>
              <a:t>Una buona funzione di hash può ridurre, </a:t>
            </a:r>
            <a:br>
              <a:rPr lang="it-IT" altLang="it-IT"/>
            </a:br>
            <a:r>
              <a:rPr lang="it-IT" altLang="it-IT"/>
              <a:t>ma non elimina le numero di collisioni</a:t>
            </a:r>
          </a:p>
          <a:p>
            <a:endParaRPr lang="it-IT" altLang="it-IT"/>
          </a:p>
          <a:p>
            <a:r>
              <a:rPr lang="it-IT" altLang="it-IT"/>
              <a:t>Come gestire le collisioni residue?</a:t>
            </a:r>
          </a:p>
          <a:p>
            <a:pPr lvl="1"/>
            <a:r>
              <a:rPr lang="it-IT" altLang="it-IT"/>
              <a:t>Dobbiamo trovare collocazioni alternative per le chiavi</a:t>
            </a:r>
          </a:p>
          <a:p>
            <a:pPr lvl="1"/>
            <a:r>
              <a:rPr lang="it-IT" altLang="it-IT"/>
              <a:t>Se una chiave non si trova nella posizione attesa, bisogna andare a cercare nelle posizioni alternative</a:t>
            </a:r>
          </a:p>
          <a:p>
            <a:pPr lvl="1"/>
            <a:r>
              <a:rPr lang="it-IT" altLang="it-IT"/>
              <a:t>Le operazioni possono costare Ө(n) nel caso peggiore...</a:t>
            </a:r>
          </a:p>
          <a:p>
            <a:pPr lvl="1"/>
            <a:r>
              <a:rPr lang="it-IT" altLang="it-IT"/>
              <a:t>...ma hanno costo Ө(1) nel caso medio</a:t>
            </a:r>
          </a:p>
          <a:p>
            <a:pPr lvl="1"/>
            <a:endParaRPr lang="it-IT" altLang="it-IT"/>
          </a:p>
          <a:p>
            <a:r>
              <a:rPr lang="it-IT" altLang="it-IT"/>
              <a:t>Due tecniche:</a:t>
            </a:r>
          </a:p>
          <a:p>
            <a:pPr lvl="1"/>
            <a:r>
              <a:rPr lang="it-IT" altLang="it-IT">
                <a:solidFill>
                  <a:srgbClr val="C00000"/>
                </a:solidFill>
              </a:rPr>
              <a:t>Concatenamento</a:t>
            </a:r>
          </a:p>
          <a:p>
            <a:pPr lvl="1"/>
            <a:r>
              <a:rPr lang="it-IT" altLang="it-IT">
                <a:solidFill>
                  <a:srgbClr val="C00000"/>
                </a:solidFill>
              </a:rPr>
              <a:t>Indirizzamento aperto</a:t>
            </a:r>
            <a:endParaRPr lang="en-US" altLang="it-IT">
              <a:solidFill>
                <a:srgbClr val="C00000"/>
              </a:solidFill>
            </a:endParaRPr>
          </a:p>
        </p:txBody>
      </p:sp>
      <p:sp>
        <p:nvSpPr>
          <p:cNvPr id="30724" name="Slide Number Placeholder 3">
            <a:extLst>
              <a:ext uri="{FF2B5EF4-FFF2-40B4-BE49-F238E27FC236}">
                <a16:creationId xmlns:a16="http://schemas.microsoft.com/office/drawing/2014/main" id="{D3CC7049-29A0-4D8D-9F26-2C2740D78D6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defRPr>
            </a:lvl1pPr>
            <a:lvl2pPr marL="742950" indent="-285750" eaLnBrk="0" hangingPunct="0">
              <a:defRPr sz="2400">
                <a:solidFill>
                  <a:schemeClr val="tx1"/>
                </a:solidFill>
                <a:latin typeface="Arial" panose="020B0604020202020204" pitchFamily="34" charset="0"/>
              </a:defRPr>
            </a:lvl2pPr>
            <a:lvl3pPr marL="1143000" indent="-228600" eaLnBrk="0" hangingPunct="0">
              <a:defRPr sz="2400">
                <a:solidFill>
                  <a:schemeClr val="tx1"/>
                </a:solidFill>
                <a:latin typeface="Arial" panose="020B0604020202020204" pitchFamily="34" charset="0"/>
              </a:defRPr>
            </a:lvl3pPr>
            <a:lvl4pPr marL="1600200" indent="-228600" eaLnBrk="0" hangingPunct="0">
              <a:defRPr sz="2400">
                <a:solidFill>
                  <a:schemeClr val="tx1"/>
                </a:solidFill>
                <a:latin typeface="Arial" panose="020B0604020202020204" pitchFamily="34" charset="0"/>
              </a:defRPr>
            </a:lvl4pPr>
            <a:lvl5pPr marL="2057400" indent="-228600" eaLnBrk="0" hangingPunct="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914400" rtl="0" eaLnBrk="0" fontAlgn="base" latinLnBrk="0" hangingPunct="0">
              <a:lnSpc>
                <a:spcPct val="100000"/>
              </a:lnSpc>
              <a:spcBef>
                <a:spcPct val="20000"/>
              </a:spcBef>
              <a:spcAft>
                <a:spcPct val="0"/>
              </a:spcAft>
              <a:buClrTx/>
              <a:buSzTx/>
              <a:buFontTx/>
              <a:buNone/>
              <a:tabLst/>
              <a:defRPr/>
            </a:pPr>
            <a:fld id="{C9B2335A-4A15-466F-AF42-C94413335CF5}" type="slidenum">
              <a:rPr kumimoji="0" lang="it-IT" altLang="it-IT" sz="1600" b="1" i="0" u="none" strike="noStrike" kern="1200" cap="none" spc="0" normalizeH="0" baseline="0" noProof="0" smtClean="0">
                <a:ln>
                  <a:noFill/>
                </a:ln>
                <a:solidFill>
                  <a:srgbClr val="003F6E"/>
                </a:solidFill>
                <a:effectLst/>
                <a:uLnTx/>
                <a:uFillTx/>
                <a:latin typeface="Arial" panose="020B0604020202020204" pitchFamily="34" charset="0"/>
                <a:ea typeface="+mn-ea"/>
                <a:cs typeface="+mn-cs"/>
              </a:rPr>
              <a:pPr marL="0" marR="0" lvl="0" indent="0" algn="r" defTabSz="914400" rtl="0" eaLnBrk="0" fontAlgn="base" latinLnBrk="0" hangingPunct="0">
                <a:lnSpc>
                  <a:spcPct val="100000"/>
                </a:lnSpc>
                <a:spcBef>
                  <a:spcPct val="20000"/>
                </a:spcBef>
                <a:spcAft>
                  <a:spcPct val="0"/>
                </a:spcAft>
                <a:buClrTx/>
                <a:buSzTx/>
                <a:buFontTx/>
                <a:buNone/>
                <a:tabLst/>
                <a:defRPr/>
              </a:pPr>
              <a:t>102</a:t>
            </a:fld>
            <a:endParaRPr kumimoji="0" lang="it-IT" altLang="it-IT" sz="1600" b="1" i="0" u="none" strike="noStrike" kern="1200" cap="none" spc="0" normalizeH="0" baseline="0" noProof="0">
              <a:ln>
                <a:noFill/>
              </a:ln>
              <a:solidFill>
                <a:srgbClr val="003F6E"/>
              </a:solidFill>
              <a:effectLst/>
              <a:uLnTx/>
              <a:uFillTx/>
              <a:latin typeface="Arial" panose="020B0604020202020204" pitchFamily="34" charset="0"/>
              <a:ea typeface="+mn-ea"/>
              <a:cs typeface="+mn-cs"/>
            </a:endParaRPr>
          </a:p>
        </p:txBody>
      </p:sp>
    </p:spTree>
  </p:cSld>
  <p:clrMapOvr>
    <a:masterClrMapping/>
  </p:clrMapOvr>
  <p:transition>
    <p:fade thruBlk="1"/>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3">
            <a:extLst>
              <a:ext uri="{FF2B5EF4-FFF2-40B4-BE49-F238E27FC236}">
                <a16:creationId xmlns:a16="http://schemas.microsoft.com/office/drawing/2014/main" id="{8C8D7E26-60E2-4840-85CF-33E123E247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72050" y="1200150"/>
            <a:ext cx="3943350" cy="360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47" name="Title 1">
            <a:extLst>
              <a:ext uri="{FF2B5EF4-FFF2-40B4-BE49-F238E27FC236}">
                <a16:creationId xmlns:a16="http://schemas.microsoft.com/office/drawing/2014/main" id="{4068356D-3C14-4957-9EA6-14EFEBB8FB9B}"/>
              </a:ext>
            </a:extLst>
          </p:cNvPr>
          <p:cNvSpPr>
            <a:spLocks noGrp="1"/>
          </p:cNvSpPr>
          <p:nvPr>
            <p:ph type="title"/>
          </p:nvPr>
        </p:nvSpPr>
        <p:spPr/>
        <p:txBody>
          <a:bodyPr/>
          <a:lstStyle/>
          <a:p>
            <a:r>
              <a:rPr lang="it-IT" altLang="it-IT"/>
              <a:t>Risoluzione delle collisioni:</a:t>
            </a:r>
            <a:br>
              <a:rPr lang="it-IT" altLang="it-IT"/>
            </a:br>
            <a:r>
              <a:rPr lang="en-US" altLang="it-IT"/>
              <a:t>Concatenamento (chaining)</a:t>
            </a:r>
            <a:br>
              <a:rPr lang="en-US" altLang="it-IT"/>
            </a:br>
            <a:br>
              <a:rPr lang="it-IT" altLang="it-IT"/>
            </a:br>
            <a:endParaRPr lang="en-US" altLang="it-IT"/>
          </a:p>
        </p:txBody>
      </p:sp>
      <p:sp>
        <p:nvSpPr>
          <p:cNvPr id="31748" name="Content Placeholder 2">
            <a:extLst>
              <a:ext uri="{FF2B5EF4-FFF2-40B4-BE49-F238E27FC236}">
                <a16:creationId xmlns:a16="http://schemas.microsoft.com/office/drawing/2014/main" id="{620A8A90-DDEA-4133-A5EB-67CD2F4F3DF2}"/>
              </a:ext>
            </a:extLst>
          </p:cNvPr>
          <p:cNvSpPr>
            <a:spLocks noGrp="1"/>
          </p:cNvSpPr>
          <p:nvPr>
            <p:ph idx="1"/>
          </p:nvPr>
        </p:nvSpPr>
        <p:spPr/>
        <p:txBody>
          <a:bodyPr/>
          <a:lstStyle/>
          <a:p>
            <a:r>
              <a:rPr lang="it-IT" altLang="it-IT"/>
              <a:t>Gli elementi con lo stesso </a:t>
            </a:r>
            <a:br>
              <a:rPr lang="it-IT" altLang="it-IT"/>
            </a:br>
            <a:r>
              <a:rPr lang="en-US" altLang="it-IT"/>
              <a:t>valore hash h vengono</a:t>
            </a:r>
            <a:br>
              <a:rPr lang="en-US" altLang="it-IT"/>
            </a:br>
            <a:r>
              <a:rPr lang="it-IT" altLang="it-IT"/>
              <a:t>memorizzati in una linked list</a:t>
            </a:r>
          </a:p>
          <a:p>
            <a:endParaRPr lang="en-US" altLang="it-IT"/>
          </a:p>
          <a:p>
            <a:r>
              <a:rPr lang="en-US" altLang="it-IT"/>
              <a:t>Si memorizza un puntatore</a:t>
            </a:r>
            <a:br>
              <a:rPr lang="en-US" altLang="it-IT"/>
            </a:br>
            <a:r>
              <a:rPr lang="it-IT" altLang="it-IT"/>
              <a:t>alla testa della lista nello</a:t>
            </a:r>
            <a:br>
              <a:rPr lang="it-IT" altLang="it-IT"/>
            </a:br>
            <a:r>
              <a:rPr lang="it-IT" altLang="it-IT"/>
              <a:t>slot A[h] della tabella hash</a:t>
            </a:r>
          </a:p>
          <a:p>
            <a:endParaRPr lang="en-US" altLang="it-IT"/>
          </a:p>
          <a:p>
            <a:r>
              <a:rPr lang="en-US" altLang="it-IT"/>
              <a:t>Operazioni</a:t>
            </a:r>
          </a:p>
          <a:p>
            <a:pPr lvl="1"/>
            <a:r>
              <a:rPr lang="en-US" altLang="it-IT"/>
              <a:t>Insert: inserimento in testa</a:t>
            </a:r>
          </a:p>
          <a:p>
            <a:pPr lvl="1"/>
            <a:r>
              <a:rPr lang="en-US" altLang="it-IT"/>
              <a:t>Search, Delete: </a:t>
            </a:r>
            <a:r>
              <a:rPr lang="it-IT" altLang="it-IT"/>
              <a:t>richiedono </a:t>
            </a:r>
            <a:br>
              <a:rPr lang="it-IT" altLang="it-IT"/>
            </a:br>
            <a:r>
              <a:rPr lang="it-IT" altLang="it-IT"/>
              <a:t>di scandire la lista alla </a:t>
            </a:r>
            <a:br>
              <a:rPr lang="it-IT" altLang="it-IT"/>
            </a:br>
            <a:r>
              <a:rPr lang="it-IT" altLang="it-IT"/>
              <a:t>ricerca della chiave</a:t>
            </a:r>
            <a:endParaRPr lang="it-IT" altLang="it-IT" sz="900"/>
          </a:p>
          <a:p>
            <a:pPr lvl="1"/>
            <a:endParaRPr lang="en-US" altLang="it-IT"/>
          </a:p>
        </p:txBody>
      </p:sp>
      <p:sp>
        <p:nvSpPr>
          <p:cNvPr id="31749" name="Slide Number Placeholder 3">
            <a:extLst>
              <a:ext uri="{FF2B5EF4-FFF2-40B4-BE49-F238E27FC236}">
                <a16:creationId xmlns:a16="http://schemas.microsoft.com/office/drawing/2014/main" id="{3FF1379D-9460-4F40-9A07-60594854BC97}"/>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defRPr>
            </a:lvl1pPr>
            <a:lvl2pPr marL="742950" indent="-285750" eaLnBrk="0" hangingPunct="0">
              <a:defRPr sz="2400">
                <a:solidFill>
                  <a:schemeClr val="tx1"/>
                </a:solidFill>
                <a:latin typeface="Arial" panose="020B0604020202020204" pitchFamily="34" charset="0"/>
              </a:defRPr>
            </a:lvl2pPr>
            <a:lvl3pPr marL="1143000" indent="-228600" eaLnBrk="0" hangingPunct="0">
              <a:defRPr sz="2400">
                <a:solidFill>
                  <a:schemeClr val="tx1"/>
                </a:solidFill>
                <a:latin typeface="Arial" panose="020B0604020202020204" pitchFamily="34" charset="0"/>
              </a:defRPr>
            </a:lvl3pPr>
            <a:lvl4pPr marL="1600200" indent="-228600" eaLnBrk="0" hangingPunct="0">
              <a:defRPr sz="2400">
                <a:solidFill>
                  <a:schemeClr val="tx1"/>
                </a:solidFill>
                <a:latin typeface="Arial" panose="020B0604020202020204" pitchFamily="34" charset="0"/>
              </a:defRPr>
            </a:lvl4pPr>
            <a:lvl5pPr marL="2057400" indent="-228600" eaLnBrk="0" hangingPunct="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914400" rtl="0" eaLnBrk="0" fontAlgn="base" latinLnBrk="0" hangingPunct="0">
              <a:lnSpc>
                <a:spcPct val="100000"/>
              </a:lnSpc>
              <a:spcBef>
                <a:spcPct val="20000"/>
              </a:spcBef>
              <a:spcAft>
                <a:spcPct val="0"/>
              </a:spcAft>
              <a:buClrTx/>
              <a:buSzTx/>
              <a:buFontTx/>
              <a:buNone/>
              <a:tabLst/>
              <a:defRPr/>
            </a:pPr>
            <a:fld id="{62D78EDB-DD13-4A35-B588-653CFB8434A6}" type="slidenum">
              <a:rPr kumimoji="0" lang="it-IT" altLang="it-IT" sz="1600" b="1" i="0" u="none" strike="noStrike" kern="1200" cap="none" spc="0" normalizeH="0" baseline="0" noProof="0" smtClean="0">
                <a:ln>
                  <a:noFill/>
                </a:ln>
                <a:solidFill>
                  <a:srgbClr val="003F6E"/>
                </a:solidFill>
                <a:effectLst/>
                <a:uLnTx/>
                <a:uFillTx/>
                <a:latin typeface="Arial" panose="020B0604020202020204" pitchFamily="34" charset="0"/>
                <a:ea typeface="+mn-ea"/>
                <a:cs typeface="+mn-cs"/>
              </a:rPr>
              <a:pPr marL="0" marR="0" lvl="0" indent="0" algn="r" defTabSz="914400" rtl="0" eaLnBrk="0" fontAlgn="base" latinLnBrk="0" hangingPunct="0">
                <a:lnSpc>
                  <a:spcPct val="100000"/>
                </a:lnSpc>
                <a:spcBef>
                  <a:spcPct val="20000"/>
                </a:spcBef>
                <a:spcAft>
                  <a:spcPct val="0"/>
                </a:spcAft>
                <a:buClrTx/>
                <a:buSzTx/>
                <a:buFontTx/>
                <a:buNone/>
                <a:tabLst/>
                <a:defRPr/>
              </a:pPr>
              <a:t>103</a:t>
            </a:fld>
            <a:endParaRPr kumimoji="0" lang="it-IT" altLang="it-IT" sz="1600" b="1" i="0" u="none" strike="noStrike" kern="1200" cap="none" spc="0" normalizeH="0" baseline="0" noProof="0">
              <a:ln>
                <a:noFill/>
              </a:ln>
              <a:solidFill>
                <a:srgbClr val="003F6E"/>
              </a:solidFill>
              <a:effectLst/>
              <a:uLnTx/>
              <a:uFillTx/>
              <a:latin typeface="Arial" panose="020B0604020202020204" pitchFamily="34" charset="0"/>
              <a:ea typeface="+mn-ea"/>
              <a:cs typeface="+mn-cs"/>
            </a:endParaRPr>
          </a:p>
        </p:txBody>
      </p:sp>
    </p:spTree>
  </p:cSld>
  <p:clrMapOvr>
    <a:masterClrMapping/>
  </p:clrMapOvr>
  <p:transition>
    <p:fade thruBlk="1"/>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le 1">
            <a:extLst>
              <a:ext uri="{FF2B5EF4-FFF2-40B4-BE49-F238E27FC236}">
                <a16:creationId xmlns:a16="http://schemas.microsoft.com/office/drawing/2014/main" id="{C21DC7CA-23A1-4B56-A38B-6F3D0462195A}"/>
              </a:ext>
            </a:extLst>
          </p:cNvPr>
          <p:cNvSpPr>
            <a:spLocks noGrp="1"/>
          </p:cNvSpPr>
          <p:nvPr>
            <p:ph type="title"/>
          </p:nvPr>
        </p:nvSpPr>
        <p:spPr/>
        <p:txBody>
          <a:bodyPr/>
          <a:lstStyle/>
          <a:p>
            <a:r>
              <a:rPr lang="en-US" altLang="it-IT"/>
              <a:t>Concatenamento: complessità</a:t>
            </a:r>
            <a:br>
              <a:rPr lang="en-US" altLang="it-IT"/>
            </a:br>
            <a:endParaRPr lang="en-US" altLang="it-IT"/>
          </a:p>
        </p:txBody>
      </p:sp>
      <p:sp>
        <p:nvSpPr>
          <p:cNvPr id="32771" name="Content Placeholder 2">
            <a:extLst>
              <a:ext uri="{FF2B5EF4-FFF2-40B4-BE49-F238E27FC236}">
                <a16:creationId xmlns:a16="http://schemas.microsoft.com/office/drawing/2014/main" id="{1D8297A3-76F0-4A58-8A99-8FA3783206A0}"/>
              </a:ext>
            </a:extLst>
          </p:cNvPr>
          <p:cNvSpPr>
            <a:spLocks noGrp="1"/>
          </p:cNvSpPr>
          <p:nvPr>
            <p:ph sz="half" idx="1"/>
          </p:nvPr>
        </p:nvSpPr>
        <p:spPr/>
        <p:txBody>
          <a:bodyPr/>
          <a:lstStyle/>
          <a:p>
            <a:r>
              <a:rPr lang="en-US" altLang="it-IT" sz="2000">
                <a:solidFill>
                  <a:srgbClr val="C00000"/>
                </a:solidFill>
              </a:rPr>
              <a:t>Notazione</a:t>
            </a:r>
          </a:p>
          <a:p>
            <a:pPr lvl="1"/>
            <a:r>
              <a:rPr lang="en-US" altLang="it-IT" sz="2000">
                <a:solidFill>
                  <a:srgbClr val="C00000"/>
                </a:solidFill>
              </a:rPr>
              <a:t>n</a:t>
            </a:r>
            <a:r>
              <a:rPr lang="en-US" altLang="it-IT" sz="2000"/>
              <a:t>: # elementi nella tabella</a:t>
            </a:r>
          </a:p>
          <a:p>
            <a:pPr lvl="1"/>
            <a:r>
              <a:rPr lang="en-US" altLang="it-IT" sz="2000">
                <a:solidFill>
                  <a:srgbClr val="C00000"/>
                </a:solidFill>
              </a:rPr>
              <a:t>m</a:t>
            </a:r>
            <a:r>
              <a:rPr lang="en-US" altLang="it-IT" sz="2000"/>
              <a:t>: # slot nella tabella</a:t>
            </a:r>
          </a:p>
          <a:p>
            <a:pPr lvl="1"/>
            <a:endParaRPr lang="en-US" altLang="it-IT" sz="2000"/>
          </a:p>
          <a:p>
            <a:r>
              <a:rPr lang="it-IT" altLang="it-IT" sz="2000">
                <a:solidFill>
                  <a:srgbClr val="C00000"/>
                </a:solidFill>
              </a:rPr>
              <a:t>Fattore di carico</a:t>
            </a:r>
          </a:p>
          <a:p>
            <a:pPr lvl="1"/>
            <a:r>
              <a:rPr lang="it-IT" altLang="it-IT">
                <a:latin typeface="Symbol" panose="05050102010706020507" pitchFamily="18" charset="2"/>
              </a:rPr>
              <a:t>a</a:t>
            </a:r>
            <a:r>
              <a:rPr lang="it-IT" altLang="it-IT" sz="2000"/>
              <a:t>: # medio di elementi</a:t>
            </a:r>
            <a:br>
              <a:rPr lang="it-IT" altLang="it-IT" sz="2000"/>
            </a:br>
            <a:r>
              <a:rPr lang="it-IT" altLang="it-IT" sz="2000"/>
              <a:t>nelle liste (</a:t>
            </a:r>
            <a:r>
              <a:rPr lang="it-IT" altLang="it-IT">
                <a:latin typeface="Symbol" panose="05050102010706020507" pitchFamily="18" charset="2"/>
              </a:rPr>
              <a:t>a</a:t>
            </a:r>
            <a:r>
              <a:rPr lang="it-IT" altLang="it-IT" sz="2000"/>
              <a:t>=n/m)</a:t>
            </a:r>
          </a:p>
          <a:p>
            <a:pPr lvl="1"/>
            <a:endParaRPr lang="it-IT" altLang="it-IT" sz="2000"/>
          </a:p>
          <a:p>
            <a:r>
              <a:rPr lang="it-IT" altLang="it-IT" sz="2000">
                <a:solidFill>
                  <a:srgbClr val="C00000"/>
                </a:solidFill>
              </a:rPr>
              <a:t>Caso pessimo</a:t>
            </a:r>
          </a:p>
          <a:p>
            <a:pPr lvl="1"/>
            <a:r>
              <a:rPr lang="it-IT" altLang="it-IT" sz="2000"/>
              <a:t>Tutte le chiavi sono </a:t>
            </a:r>
            <a:br>
              <a:rPr lang="it-IT" altLang="it-IT" sz="2000"/>
            </a:br>
            <a:r>
              <a:rPr lang="it-IT" altLang="it-IT" sz="2000"/>
              <a:t>collocate in unica lista</a:t>
            </a:r>
          </a:p>
          <a:p>
            <a:pPr lvl="1"/>
            <a:r>
              <a:rPr lang="it-IT" altLang="it-IT" sz="2000"/>
              <a:t>Insert: Ө(1)</a:t>
            </a:r>
          </a:p>
          <a:p>
            <a:pPr lvl="1"/>
            <a:r>
              <a:rPr lang="it-IT" altLang="it-IT" sz="2000"/>
              <a:t>Search, Delete: Ө(n)</a:t>
            </a:r>
            <a:endParaRPr lang="en-US" altLang="it-IT" sz="2000"/>
          </a:p>
          <a:p>
            <a:endParaRPr lang="en-US" altLang="it-IT" sz="2000"/>
          </a:p>
        </p:txBody>
      </p:sp>
      <p:sp>
        <p:nvSpPr>
          <p:cNvPr id="32772" name="Content Placeholder 4">
            <a:extLst>
              <a:ext uri="{FF2B5EF4-FFF2-40B4-BE49-F238E27FC236}">
                <a16:creationId xmlns:a16="http://schemas.microsoft.com/office/drawing/2014/main" id="{32217D8D-7D70-4892-879C-438E595D57AE}"/>
              </a:ext>
            </a:extLst>
          </p:cNvPr>
          <p:cNvSpPr>
            <a:spLocks noGrp="1"/>
          </p:cNvSpPr>
          <p:nvPr>
            <p:ph sz="half" idx="2"/>
          </p:nvPr>
        </p:nvSpPr>
        <p:spPr/>
        <p:txBody>
          <a:bodyPr/>
          <a:lstStyle/>
          <a:p>
            <a:r>
              <a:rPr lang="it-IT" altLang="it-IT" sz="2000">
                <a:solidFill>
                  <a:srgbClr val="C00000"/>
                </a:solidFill>
              </a:rPr>
              <a:t>Caso medio</a:t>
            </a:r>
          </a:p>
          <a:p>
            <a:pPr lvl="1"/>
            <a:r>
              <a:rPr lang="it-IT" altLang="it-IT" sz="2000"/>
              <a:t>Dipende da come le chiavi vengono distribuite</a:t>
            </a:r>
          </a:p>
          <a:p>
            <a:pPr lvl="1"/>
            <a:r>
              <a:rPr lang="it-IT" altLang="it-IT" sz="2000"/>
              <a:t>Assumiamo hashing uniforme semplice</a:t>
            </a:r>
          </a:p>
          <a:p>
            <a:pPr lvl="1"/>
            <a:r>
              <a:rPr lang="it-IT" altLang="it-IT" sz="2000"/>
              <a:t>Costo funzione di hashing Ө(1)</a:t>
            </a:r>
            <a:endParaRPr lang="en-US" altLang="it-IT" sz="2000"/>
          </a:p>
        </p:txBody>
      </p:sp>
      <p:sp>
        <p:nvSpPr>
          <p:cNvPr id="32773" name="Slide Number Placeholder 3">
            <a:extLst>
              <a:ext uri="{FF2B5EF4-FFF2-40B4-BE49-F238E27FC236}">
                <a16:creationId xmlns:a16="http://schemas.microsoft.com/office/drawing/2014/main" id="{9665E153-DA50-4E9A-8DE9-39E3EE062748}"/>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defRPr>
            </a:lvl1pPr>
            <a:lvl2pPr marL="742950" indent="-285750" eaLnBrk="0" hangingPunct="0">
              <a:defRPr sz="2400">
                <a:solidFill>
                  <a:schemeClr val="tx1"/>
                </a:solidFill>
                <a:latin typeface="Arial" panose="020B0604020202020204" pitchFamily="34" charset="0"/>
              </a:defRPr>
            </a:lvl2pPr>
            <a:lvl3pPr marL="1143000" indent="-228600" eaLnBrk="0" hangingPunct="0">
              <a:defRPr sz="2400">
                <a:solidFill>
                  <a:schemeClr val="tx1"/>
                </a:solidFill>
                <a:latin typeface="Arial" panose="020B0604020202020204" pitchFamily="34" charset="0"/>
              </a:defRPr>
            </a:lvl3pPr>
            <a:lvl4pPr marL="1600200" indent="-228600" eaLnBrk="0" hangingPunct="0">
              <a:defRPr sz="2400">
                <a:solidFill>
                  <a:schemeClr val="tx1"/>
                </a:solidFill>
                <a:latin typeface="Arial" panose="020B0604020202020204" pitchFamily="34" charset="0"/>
              </a:defRPr>
            </a:lvl4pPr>
            <a:lvl5pPr marL="2057400" indent="-228600" eaLnBrk="0" hangingPunct="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914400" rtl="0" eaLnBrk="0" fontAlgn="base" latinLnBrk="0" hangingPunct="0">
              <a:lnSpc>
                <a:spcPct val="100000"/>
              </a:lnSpc>
              <a:spcBef>
                <a:spcPct val="20000"/>
              </a:spcBef>
              <a:spcAft>
                <a:spcPct val="0"/>
              </a:spcAft>
              <a:buClrTx/>
              <a:buSzTx/>
              <a:buFontTx/>
              <a:buNone/>
              <a:tabLst/>
              <a:defRPr/>
            </a:pPr>
            <a:fld id="{ABFC6D2A-0C34-46C7-A1D0-F8478E85399B}" type="slidenum">
              <a:rPr kumimoji="0" lang="it-IT" altLang="it-IT" sz="1600" b="1" i="0" u="none" strike="noStrike" kern="1200" cap="none" spc="0" normalizeH="0" baseline="0" noProof="0" smtClean="0">
                <a:ln>
                  <a:noFill/>
                </a:ln>
                <a:solidFill>
                  <a:srgbClr val="003F6E"/>
                </a:solidFill>
                <a:effectLst/>
                <a:uLnTx/>
                <a:uFillTx/>
                <a:latin typeface="Arial" panose="020B0604020202020204" pitchFamily="34" charset="0"/>
                <a:ea typeface="+mn-ea"/>
                <a:cs typeface="+mn-cs"/>
              </a:rPr>
              <a:pPr marL="0" marR="0" lvl="0" indent="0" algn="r" defTabSz="914400" rtl="0" eaLnBrk="0" fontAlgn="base" latinLnBrk="0" hangingPunct="0">
                <a:lnSpc>
                  <a:spcPct val="100000"/>
                </a:lnSpc>
                <a:spcBef>
                  <a:spcPct val="20000"/>
                </a:spcBef>
                <a:spcAft>
                  <a:spcPct val="0"/>
                </a:spcAft>
                <a:buClrTx/>
                <a:buSzTx/>
                <a:buFontTx/>
                <a:buNone/>
                <a:tabLst/>
                <a:defRPr/>
              </a:pPr>
              <a:t>104</a:t>
            </a:fld>
            <a:endParaRPr kumimoji="0" lang="it-IT" altLang="it-IT" sz="1600" b="1" i="0" u="none" strike="noStrike" kern="1200" cap="none" spc="0" normalizeH="0" baseline="0" noProof="0">
              <a:ln>
                <a:noFill/>
              </a:ln>
              <a:solidFill>
                <a:srgbClr val="003F6E"/>
              </a:solidFill>
              <a:effectLst/>
              <a:uLnTx/>
              <a:uFillTx/>
              <a:latin typeface="Arial" panose="020B0604020202020204" pitchFamily="34" charset="0"/>
              <a:ea typeface="+mn-ea"/>
              <a:cs typeface="+mn-cs"/>
            </a:endParaRPr>
          </a:p>
        </p:txBody>
      </p:sp>
    </p:spTree>
  </p:cSld>
  <p:clrMapOvr>
    <a:masterClrMapping/>
  </p:clrMapOvr>
  <p:transition>
    <p:fade thruBlk="1"/>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9">
            <a:extLst>
              <a:ext uri="{FF2B5EF4-FFF2-40B4-BE49-F238E27FC236}">
                <a16:creationId xmlns:a16="http://schemas.microsoft.com/office/drawing/2014/main" id="{D2BF22AD-9F29-4E62-8982-1D7BFC3B13D8}"/>
              </a:ext>
            </a:extLst>
          </p:cNvPr>
          <p:cNvSpPr>
            <a:spLocks noGrp="1"/>
          </p:cNvSpPr>
          <p:nvPr>
            <p:ph type="title"/>
          </p:nvPr>
        </p:nvSpPr>
        <p:spPr/>
        <p:txBody>
          <a:bodyPr/>
          <a:lstStyle/>
          <a:p>
            <a:r>
              <a:rPr lang="en-US" altLang="it-IT"/>
              <a:t>Concatenamento: complessità</a:t>
            </a:r>
            <a:br>
              <a:rPr lang="en-US" altLang="it-IT"/>
            </a:br>
            <a:endParaRPr lang="en-US" altLang="it-IT"/>
          </a:p>
        </p:txBody>
      </p:sp>
      <p:sp>
        <p:nvSpPr>
          <p:cNvPr id="33795" name="Content Placeholder 10">
            <a:extLst>
              <a:ext uri="{FF2B5EF4-FFF2-40B4-BE49-F238E27FC236}">
                <a16:creationId xmlns:a16="http://schemas.microsoft.com/office/drawing/2014/main" id="{93DD3015-AE1F-4AD1-9C56-04275246895B}"/>
              </a:ext>
            </a:extLst>
          </p:cNvPr>
          <p:cNvSpPr>
            <a:spLocks noGrp="1"/>
          </p:cNvSpPr>
          <p:nvPr>
            <p:ph idx="1"/>
          </p:nvPr>
        </p:nvSpPr>
        <p:spPr/>
        <p:txBody>
          <a:bodyPr/>
          <a:lstStyle/>
          <a:p>
            <a:r>
              <a:rPr lang="it-IT" altLang="it-IT">
                <a:solidFill>
                  <a:srgbClr val="C00000"/>
                </a:solidFill>
              </a:rPr>
              <a:t>Teorema: </a:t>
            </a:r>
            <a:r>
              <a:rPr lang="it-IT" altLang="it-IT"/>
              <a:t>In una tabella hash con concatenamento, una ricerca senza successo richiede un tempo atteso di Ө(1 + </a:t>
            </a:r>
            <a:r>
              <a:rPr lang="it-IT" altLang="it-IT" sz="2400">
                <a:latin typeface="Symbol" panose="05050102010706020507" pitchFamily="18" charset="2"/>
              </a:rPr>
              <a:t>a</a:t>
            </a:r>
            <a:r>
              <a:rPr lang="it-IT" altLang="it-IT"/>
              <a:t>)</a:t>
            </a:r>
          </a:p>
          <a:p>
            <a:endParaRPr lang="it-IT" altLang="it-IT"/>
          </a:p>
          <a:p>
            <a:r>
              <a:rPr lang="en-US" altLang="it-IT">
                <a:solidFill>
                  <a:srgbClr val="C00000"/>
                </a:solidFill>
              </a:rPr>
              <a:t>Teorema: </a:t>
            </a:r>
            <a:r>
              <a:rPr lang="it-IT" altLang="it-IT"/>
              <a:t>In una tabella hash con concatenamento, una ricerca con successo richiede un tempo atteso di Ө(1 + </a:t>
            </a:r>
            <a:r>
              <a:rPr lang="it-IT" altLang="it-IT" sz="2400">
                <a:latin typeface="Symbol" panose="05050102010706020507" pitchFamily="18" charset="2"/>
              </a:rPr>
              <a:t>a</a:t>
            </a:r>
            <a:r>
              <a:rPr lang="it-IT" altLang="it-IT"/>
              <a:t>). Più precisamente Ө(2 + </a:t>
            </a:r>
            <a:r>
              <a:rPr lang="it-IT" altLang="it-IT" sz="2400">
                <a:latin typeface="Symbol" panose="05050102010706020507" pitchFamily="18" charset="2"/>
              </a:rPr>
              <a:t>a</a:t>
            </a:r>
            <a:r>
              <a:rPr lang="it-IT" altLang="it-IT"/>
              <a:t>/2 + </a:t>
            </a:r>
            <a:r>
              <a:rPr lang="it-IT" altLang="it-IT" sz="2400">
                <a:latin typeface="Symbol" panose="05050102010706020507" pitchFamily="18" charset="2"/>
              </a:rPr>
              <a:t>a</a:t>
            </a:r>
            <a:r>
              <a:rPr lang="it-IT" altLang="it-IT"/>
              <a:t>/2n),</a:t>
            </a:r>
            <a:r>
              <a:rPr lang="it-IT" altLang="it-IT" i="1"/>
              <a:t> </a:t>
            </a:r>
            <a:r>
              <a:rPr lang="it-IT" altLang="it-IT"/>
              <a:t>dove n è il numero di elementi</a:t>
            </a:r>
          </a:p>
          <a:p>
            <a:endParaRPr lang="it-IT" altLang="it-IT"/>
          </a:p>
          <a:p>
            <a:r>
              <a:rPr lang="en-US" altLang="it-IT">
                <a:solidFill>
                  <a:srgbClr val="C00000"/>
                </a:solidFill>
              </a:rPr>
              <a:t>Qual è il significato?</a:t>
            </a:r>
          </a:p>
          <a:p>
            <a:pPr lvl="1"/>
            <a:r>
              <a:rPr lang="it-IT" altLang="it-IT"/>
              <a:t>costo della funzione di hashing</a:t>
            </a:r>
          </a:p>
          <a:p>
            <a:pPr lvl="1"/>
            <a:r>
              <a:rPr lang="pt-BR" altLang="it-IT"/>
              <a:t>se n = O(m), </a:t>
            </a:r>
            <a:r>
              <a:rPr lang="pt-BR" altLang="it-IT" sz="2400">
                <a:latin typeface="Symbol" panose="05050102010706020507" pitchFamily="18" charset="2"/>
              </a:rPr>
              <a:t>a</a:t>
            </a:r>
            <a:r>
              <a:rPr lang="pt-BR" altLang="it-IT"/>
              <a:t> = O(1)</a:t>
            </a:r>
          </a:p>
          <a:p>
            <a:pPr lvl="1"/>
            <a:r>
              <a:rPr lang="it-IT" altLang="it-IT"/>
              <a:t>quindi tutte le operazioni sono Ө(1)</a:t>
            </a:r>
          </a:p>
          <a:p>
            <a:endParaRPr lang="it-IT" altLang="it-IT"/>
          </a:p>
          <a:p>
            <a:endParaRPr lang="it-IT" altLang="it-IT"/>
          </a:p>
          <a:p>
            <a:endParaRPr lang="en-US" altLang="it-IT"/>
          </a:p>
        </p:txBody>
      </p:sp>
      <p:sp>
        <p:nvSpPr>
          <p:cNvPr id="33796" name="Slide Number Placeholder 4">
            <a:extLst>
              <a:ext uri="{FF2B5EF4-FFF2-40B4-BE49-F238E27FC236}">
                <a16:creationId xmlns:a16="http://schemas.microsoft.com/office/drawing/2014/main" id="{0F4AAAB4-21AB-439F-AFE4-9A613AEF8A3D}"/>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defRPr>
            </a:lvl1pPr>
            <a:lvl2pPr marL="742950" indent="-285750" eaLnBrk="0" hangingPunct="0">
              <a:defRPr sz="2400">
                <a:solidFill>
                  <a:schemeClr val="tx1"/>
                </a:solidFill>
                <a:latin typeface="Arial" panose="020B0604020202020204" pitchFamily="34" charset="0"/>
              </a:defRPr>
            </a:lvl2pPr>
            <a:lvl3pPr marL="1143000" indent="-228600" eaLnBrk="0" hangingPunct="0">
              <a:defRPr sz="2400">
                <a:solidFill>
                  <a:schemeClr val="tx1"/>
                </a:solidFill>
                <a:latin typeface="Arial" panose="020B0604020202020204" pitchFamily="34" charset="0"/>
              </a:defRPr>
            </a:lvl3pPr>
            <a:lvl4pPr marL="1600200" indent="-228600" eaLnBrk="0" hangingPunct="0">
              <a:defRPr sz="2400">
                <a:solidFill>
                  <a:schemeClr val="tx1"/>
                </a:solidFill>
                <a:latin typeface="Arial" panose="020B0604020202020204" pitchFamily="34" charset="0"/>
              </a:defRPr>
            </a:lvl4pPr>
            <a:lvl5pPr marL="2057400" indent="-228600" eaLnBrk="0" hangingPunct="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914400" rtl="0" eaLnBrk="0" fontAlgn="base" latinLnBrk="0" hangingPunct="0">
              <a:lnSpc>
                <a:spcPct val="100000"/>
              </a:lnSpc>
              <a:spcBef>
                <a:spcPct val="20000"/>
              </a:spcBef>
              <a:spcAft>
                <a:spcPct val="0"/>
              </a:spcAft>
              <a:buClrTx/>
              <a:buSzTx/>
              <a:buFontTx/>
              <a:buNone/>
              <a:tabLst/>
              <a:defRPr/>
            </a:pPr>
            <a:fld id="{D225D012-23A8-4895-950E-989CDC1677ED}" type="slidenum">
              <a:rPr kumimoji="0" lang="it-IT" altLang="it-IT" sz="1600" b="1" i="0" u="none" strike="noStrike" kern="1200" cap="none" spc="0" normalizeH="0" baseline="0" noProof="0" smtClean="0">
                <a:ln>
                  <a:noFill/>
                </a:ln>
                <a:solidFill>
                  <a:srgbClr val="003F6E"/>
                </a:solidFill>
                <a:effectLst/>
                <a:uLnTx/>
                <a:uFillTx/>
                <a:latin typeface="Arial" panose="020B0604020202020204" pitchFamily="34" charset="0"/>
                <a:ea typeface="+mn-ea"/>
                <a:cs typeface="+mn-cs"/>
              </a:rPr>
              <a:pPr marL="0" marR="0" lvl="0" indent="0" algn="r" defTabSz="914400" rtl="0" eaLnBrk="0" fontAlgn="base" latinLnBrk="0" hangingPunct="0">
                <a:lnSpc>
                  <a:spcPct val="100000"/>
                </a:lnSpc>
                <a:spcBef>
                  <a:spcPct val="20000"/>
                </a:spcBef>
                <a:spcAft>
                  <a:spcPct val="0"/>
                </a:spcAft>
                <a:buClrTx/>
                <a:buSzTx/>
                <a:buFontTx/>
                <a:buNone/>
                <a:tabLst/>
                <a:defRPr/>
              </a:pPr>
              <a:t>105</a:t>
            </a:fld>
            <a:endParaRPr kumimoji="0" lang="it-IT" altLang="it-IT" sz="1600" b="1" i="0" u="none" strike="noStrike" kern="1200" cap="none" spc="0" normalizeH="0" baseline="0" noProof="0">
              <a:ln>
                <a:noFill/>
              </a:ln>
              <a:solidFill>
                <a:srgbClr val="003F6E"/>
              </a:solidFill>
              <a:effectLst/>
              <a:uLnTx/>
              <a:uFillTx/>
              <a:latin typeface="Arial" panose="020B0604020202020204" pitchFamily="34" charset="0"/>
              <a:ea typeface="+mn-ea"/>
              <a:cs typeface="+mn-cs"/>
            </a:endParaRPr>
          </a:p>
        </p:txBody>
      </p:sp>
    </p:spTree>
  </p:cSld>
  <p:clrMapOvr>
    <a:masterClrMapping/>
  </p:clrMapOvr>
  <p:transition>
    <p:fade thruBlk="1"/>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a:extLst>
              <a:ext uri="{FF2B5EF4-FFF2-40B4-BE49-F238E27FC236}">
                <a16:creationId xmlns:a16="http://schemas.microsoft.com/office/drawing/2014/main" id="{ED86D242-7301-4171-BC51-B1F921EA25C4}"/>
              </a:ext>
            </a:extLst>
          </p:cNvPr>
          <p:cNvSpPr>
            <a:spLocks noGrp="1"/>
          </p:cNvSpPr>
          <p:nvPr>
            <p:ph type="title"/>
          </p:nvPr>
        </p:nvSpPr>
        <p:spPr/>
        <p:txBody>
          <a:bodyPr/>
          <a:lstStyle/>
          <a:p>
            <a:r>
              <a:rPr lang="en-US" altLang="it-IT"/>
              <a:t>Indirizzamento Aperto </a:t>
            </a:r>
          </a:p>
        </p:txBody>
      </p:sp>
      <p:sp>
        <p:nvSpPr>
          <p:cNvPr id="4" name="Content Placeholder 3">
            <a:extLst>
              <a:ext uri="{FF2B5EF4-FFF2-40B4-BE49-F238E27FC236}">
                <a16:creationId xmlns:a16="http://schemas.microsoft.com/office/drawing/2014/main" id="{018447DD-ECDD-4ED2-8086-73ED0225A9BE}"/>
              </a:ext>
            </a:extLst>
          </p:cNvPr>
          <p:cNvSpPr>
            <a:spLocks noGrp="1"/>
          </p:cNvSpPr>
          <p:nvPr>
            <p:ph idx="1"/>
          </p:nvPr>
        </p:nvSpPr>
        <p:spPr>
          <a:xfrm>
            <a:off x="609600" y="2667000"/>
            <a:ext cx="8229600" cy="3352800"/>
          </a:xfrm>
        </p:spPr>
        <p:txBody>
          <a:bodyPr/>
          <a:lstStyle/>
          <a:p>
            <a:r>
              <a:rPr lang="it-IT" altLang="it-IT"/>
              <a:t>Idea: memorizzare tutte le chiavi nella tabella stessa, non necessita di memoria oltre la tabella stessa</a:t>
            </a:r>
          </a:p>
          <a:p>
            <a:endParaRPr lang="it-IT" altLang="it-IT"/>
          </a:p>
          <a:p>
            <a:r>
              <a:rPr lang="it-IT" altLang="it-IT"/>
              <a:t>Ogni slot contiene una chiave oppure nil</a:t>
            </a:r>
          </a:p>
          <a:p>
            <a:pPr lvl="1"/>
            <a:endParaRPr lang="it-IT" altLang="it-IT"/>
          </a:p>
          <a:p>
            <a:r>
              <a:rPr lang="it-IT" altLang="it-IT"/>
              <a:t>Inserimento: Se lo slot prescelto è utilizzato, si cerca uno slot “alternativo” generando una </a:t>
            </a:r>
            <a:r>
              <a:rPr lang="it-IT" altLang="it-IT">
                <a:solidFill>
                  <a:srgbClr val="C00000"/>
                </a:solidFill>
              </a:rPr>
              <a:t>sequenza di probing</a:t>
            </a:r>
          </a:p>
          <a:p>
            <a:endParaRPr lang="it-IT" altLang="it-IT"/>
          </a:p>
          <a:p>
            <a:r>
              <a:rPr lang="it-IT" altLang="it-IT"/>
              <a:t>Ricerca: Si cerca nello slot prescelto, e poi negli slot “alternativi” fino a	quando non si trova la chiave oppure nil</a:t>
            </a:r>
            <a:endParaRPr lang="en-US" altLang="it-IT"/>
          </a:p>
        </p:txBody>
      </p:sp>
      <p:sp>
        <p:nvSpPr>
          <p:cNvPr id="34820" name="Slide Number Placeholder 2">
            <a:extLst>
              <a:ext uri="{FF2B5EF4-FFF2-40B4-BE49-F238E27FC236}">
                <a16:creationId xmlns:a16="http://schemas.microsoft.com/office/drawing/2014/main" id="{EBA67029-8F36-468A-A48D-3FDA10D49131}"/>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defRPr>
            </a:lvl1pPr>
            <a:lvl2pPr marL="742950" indent="-285750" eaLnBrk="0" hangingPunct="0">
              <a:defRPr sz="2400">
                <a:solidFill>
                  <a:schemeClr val="tx1"/>
                </a:solidFill>
                <a:latin typeface="Arial" panose="020B0604020202020204" pitchFamily="34" charset="0"/>
              </a:defRPr>
            </a:lvl2pPr>
            <a:lvl3pPr marL="1143000" indent="-228600" eaLnBrk="0" hangingPunct="0">
              <a:defRPr sz="2400">
                <a:solidFill>
                  <a:schemeClr val="tx1"/>
                </a:solidFill>
                <a:latin typeface="Arial" panose="020B0604020202020204" pitchFamily="34" charset="0"/>
              </a:defRPr>
            </a:lvl3pPr>
            <a:lvl4pPr marL="1600200" indent="-228600" eaLnBrk="0" hangingPunct="0">
              <a:defRPr sz="2400">
                <a:solidFill>
                  <a:schemeClr val="tx1"/>
                </a:solidFill>
                <a:latin typeface="Arial" panose="020B0604020202020204" pitchFamily="34" charset="0"/>
              </a:defRPr>
            </a:lvl4pPr>
            <a:lvl5pPr marL="2057400" indent="-228600" eaLnBrk="0" hangingPunct="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914400" rtl="0" eaLnBrk="0" fontAlgn="base" latinLnBrk="0" hangingPunct="0">
              <a:lnSpc>
                <a:spcPct val="100000"/>
              </a:lnSpc>
              <a:spcBef>
                <a:spcPct val="20000"/>
              </a:spcBef>
              <a:spcAft>
                <a:spcPct val="0"/>
              </a:spcAft>
              <a:buClrTx/>
              <a:buSzTx/>
              <a:buFontTx/>
              <a:buNone/>
              <a:tabLst/>
              <a:defRPr/>
            </a:pPr>
            <a:fld id="{FB1FAD3C-CAFF-48F6-BDA2-AE628FE4A70C}" type="slidenum">
              <a:rPr kumimoji="0" lang="it-IT" altLang="it-IT" sz="1600" b="1" i="0" u="none" strike="noStrike" kern="1200" cap="none" spc="0" normalizeH="0" baseline="0" noProof="0" smtClean="0">
                <a:ln>
                  <a:noFill/>
                </a:ln>
                <a:solidFill>
                  <a:srgbClr val="003F6E"/>
                </a:solidFill>
                <a:effectLst/>
                <a:uLnTx/>
                <a:uFillTx/>
                <a:latin typeface="Arial" panose="020B0604020202020204" pitchFamily="34" charset="0"/>
                <a:ea typeface="+mn-ea"/>
                <a:cs typeface="+mn-cs"/>
              </a:rPr>
              <a:pPr marL="0" marR="0" lvl="0" indent="0" algn="r" defTabSz="914400" rtl="0" eaLnBrk="0" fontAlgn="base" latinLnBrk="0" hangingPunct="0">
                <a:lnSpc>
                  <a:spcPct val="100000"/>
                </a:lnSpc>
                <a:spcBef>
                  <a:spcPct val="20000"/>
                </a:spcBef>
                <a:spcAft>
                  <a:spcPct val="0"/>
                </a:spcAft>
                <a:buClrTx/>
                <a:buSzTx/>
                <a:buFontTx/>
                <a:buNone/>
                <a:tabLst/>
                <a:defRPr/>
              </a:pPr>
              <a:t>106</a:t>
            </a:fld>
            <a:endParaRPr kumimoji="0" lang="it-IT" altLang="it-IT" sz="1600" b="1" i="0" u="none" strike="noStrike" kern="1200" cap="none" spc="0" normalizeH="0" baseline="0" noProof="0">
              <a:ln>
                <a:noFill/>
              </a:ln>
              <a:solidFill>
                <a:srgbClr val="003F6E"/>
              </a:solidFill>
              <a:effectLst/>
              <a:uLnTx/>
              <a:uFillTx/>
              <a:latin typeface="Arial" panose="020B0604020202020204" pitchFamily="34" charset="0"/>
              <a:ea typeface="+mn-ea"/>
              <a:cs typeface="+mn-cs"/>
            </a:endParaRPr>
          </a:p>
        </p:txBody>
      </p:sp>
      <p:sp>
        <p:nvSpPr>
          <p:cNvPr id="5" name="AutoShape 3">
            <a:extLst>
              <a:ext uri="{FF2B5EF4-FFF2-40B4-BE49-F238E27FC236}">
                <a16:creationId xmlns:a16="http://schemas.microsoft.com/office/drawing/2014/main" id="{E8353C5D-FD8B-42BB-A59F-E73DC69BCA4A}"/>
              </a:ext>
            </a:extLst>
          </p:cNvPr>
          <p:cNvSpPr>
            <a:spLocks noChangeArrowheads="1"/>
          </p:cNvSpPr>
          <p:nvPr/>
        </p:nvSpPr>
        <p:spPr bwMode="auto">
          <a:xfrm>
            <a:off x="609600" y="1295400"/>
            <a:ext cx="8229600" cy="1143000"/>
          </a:xfrm>
          <a:prstGeom prst="roundRect">
            <a:avLst>
              <a:gd name="adj" fmla="val 1250"/>
            </a:avLst>
          </a:prstGeom>
          <a:solidFill>
            <a:srgbClr val="CCECFF">
              <a:alpha val="50000"/>
            </a:srgbClr>
          </a:solidFill>
          <a:ln w="25400">
            <a:solidFill>
              <a:srgbClr val="004C80"/>
            </a:solidFill>
            <a:round/>
            <a:headEnd/>
            <a:tailEnd/>
          </a:ln>
          <a:effectLst/>
        </p:spPr>
        <p:txBody>
          <a:bodyPr tIns="91440" bIns="91440" anchor="ctr" anchorCtr="1"/>
          <a:lstStyle/>
          <a:p>
            <a:pPr marL="457200" marR="0" lvl="0" indent="-457200" algn="ctr" defTabSz="914400" rtl="0" eaLnBrk="0" fontAlgn="base" latinLnBrk="0" hangingPunct="0">
              <a:lnSpc>
                <a:spcPct val="100000"/>
              </a:lnSpc>
              <a:spcBef>
                <a:spcPct val="20000"/>
              </a:spcBef>
              <a:spcAft>
                <a:spcPct val="0"/>
              </a:spcAft>
              <a:buClrTx/>
              <a:buSzTx/>
              <a:buFontTx/>
              <a:buNone/>
              <a:tabLst/>
              <a:defRPr/>
            </a:pPr>
            <a:r>
              <a:rPr kumimoji="0" lang="it-IT" sz="2000" b="0" i="0" u="none" strike="noStrike" kern="1200" cap="none" spc="0" normalizeH="0" baseline="0" noProof="0" dirty="0">
                <a:ln>
                  <a:noFill/>
                </a:ln>
                <a:solidFill>
                  <a:srgbClr val="003F6E"/>
                </a:solidFill>
                <a:effectLst/>
                <a:uLnTx/>
                <a:uFillTx/>
                <a:latin typeface="MS Reference Sans Serif"/>
                <a:ea typeface="+mn-ea"/>
                <a:cs typeface="+mn-cs"/>
              </a:rPr>
              <a:t>La gestione delle collisioni tramite concatenamento richiede una struttura dati complessa, con liste, puntatori, ecc.</a:t>
            </a:r>
            <a:endParaRPr kumimoji="0" lang="it-IT" sz="2000" b="0" i="0" u="none" strike="noStrike" kern="1200" cap="none" spc="0" normalizeH="0" baseline="0" noProof="0" dirty="0" err="1">
              <a:ln>
                <a:noFill/>
              </a:ln>
              <a:solidFill>
                <a:srgbClr val="003F6E"/>
              </a:solidFill>
              <a:effectLst/>
              <a:uLnTx/>
              <a:uFillTx/>
              <a:latin typeface="MS Reference Sans Serif"/>
              <a:ea typeface="+mn-ea"/>
              <a:cs typeface="+mn-cs"/>
            </a:endParaRPr>
          </a:p>
        </p:txBody>
      </p:sp>
    </p:spTree>
  </p:cSld>
  <p:clrMapOvr>
    <a:masterClrMapping/>
  </p:clrMapOvr>
  <p:transition>
    <p:fade thruBlk="1"/>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5">
                                            <p:bg/>
                                          </p:spTgt>
                                        </p:tgtEl>
                                        <p:attrNameLst>
                                          <p:attrName>style.visibility</p:attrName>
                                        </p:attrNameLst>
                                      </p:cBhvr>
                                      <p:to>
                                        <p:strVal val="visible"/>
                                      </p:to>
                                    </p:set>
                                    <p:anim calcmode="lin" valueType="num">
                                      <p:cBhvr>
                                        <p:cTn id="7" dur="500" fill="hold"/>
                                        <p:tgtEl>
                                          <p:spTgt spid="5">
                                            <p:bg/>
                                          </p:spTgt>
                                        </p:tgtEl>
                                        <p:attrNameLst>
                                          <p:attrName>ppt_w</p:attrName>
                                        </p:attrNameLst>
                                      </p:cBhvr>
                                      <p:tavLst>
                                        <p:tav tm="0">
                                          <p:val>
                                            <p:strVal val="#ppt_w*0.70"/>
                                          </p:val>
                                        </p:tav>
                                        <p:tav tm="100000">
                                          <p:val>
                                            <p:strVal val="#ppt_w"/>
                                          </p:val>
                                        </p:tav>
                                      </p:tavLst>
                                    </p:anim>
                                    <p:anim calcmode="lin" valueType="num">
                                      <p:cBhvr>
                                        <p:cTn id="8" dur="500" fill="hold"/>
                                        <p:tgtEl>
                                          <p:spTgt spid="5">
                                            <p:bg/>
                                          </p:spTgt>
                                        </p:tgtEl>
                                        <p:attrNameLst>
                                          <p:attrName>ppt_h</p:attrName>
                                        </p:attrNameLst>
                                      </p:cBhvr>
                                      <p:tavLst>
                                        <p:tav tm="0">
                                          <p:val>
                                            <p:strVal val="#ppt_h"/>
                                          </p:val>
                                        </p:tav>
                                        <p:tav tm="100000">
                                          <p:val>
                                            <p:strVal val="#ppt_h"/>
                                          </p:val>
                                        </p:tav>
                                      </p:tavLst>
                                    </p:anim>
                                    <p:animEffect transition="in" filter="fade">
                                      <p:cBhvr>
                                        <p:cTn id="9" dur="500"/>
                                        <p:tgtEl>
                                          <p:spTgt spid="5">
                                            <p:bg/>
                                          </p:spTgt>
                                        </p:tgtEl>
                                      </p:cBhvr>
                                    </p:animEffect>
                                  </p:childTnLst>
                                </p:cTn>
                              </p:par>
                            </p:childTnLst>
                          </p:cTn>
                        </p:par>
                        <p:par>
                          <p:cTn id="10" fill="hold" nodeType="afterGroup">
                            <p:stCondLst>
                              <p:cond delay="500"/>
                            </p:stCondLst>
                            <p:childTnLst>
                              <p:par>
                                <p:cTn id="11" presetID="55" presetClass="entr" presetSubtype="0" fill="hold" grpId="0" nodeType="afterEffect">
                                  <p:stCondLst>
                                    <p:cond delay="0"/>
                                  </p:stCondLst>
                                  <p:childTnLst>
                                    <p:set>
                                      <p:cBhvr>
                                        <p:cTn id="12" dur="1" fill="hold">
                                          <p:stCondLst>
                                            <p:cond delay="0"/>
                                          </p:stCondLst>
                                        </p:cTn>
                                        <p:tgtEl>
                                          <p:spTgt spid="5">
                                            <p:txEl>
                                              <p:pRg st="0" end="0"/>
                                            </p:txEl>
                                          </p:spTgt>
                                        </p:tgtEl>
                                        <p:attrNameLst>
                                          <p:attrName>style.visibility</p:attrName>
                                        </p:attrNameLst>
                                      </p:cBhvr>
                                      <p:to>
                                        <p:strVal val="visible"/>
                                      </p:to>
                                    </p:set>
                                    <p:anim calcmode="lin" valueType="num">
                                      <p:cBhvr>
                                        <p:cTn id="13" dur="500" fill="hold"/>
                                        <p:tgtEl>
                                          <p:spTgt spid="5">
                                            <p:txEl>
                                              <p:pRg st="0" end="0"/>
                                            </p:txEl>
                                          </p:spTgt>
                                        </p:tgtEl>
                                        <p:attrNameLst>
                                          <p:attrName>ppt_w</p:attrName>
                                        </p:attrNameLst>
                                      </p:cBhvr>
                                      <p:tavLst>
                                        <p:tav tm="0">
                                          <p:val>
                                            <p:strVal val="#ppt_w*0.70"/>
                                          </p:val>
                                        </p:tav>
                                        <p:tav tm="100000">
                                          <p:val>
                                            <p:strVal val="#ppt_w"/>
                                          </p:val>
                                        </p:tav>
                                      </p:tavLst>
                                    </p:anim>
                                    <p:anim calcmode="lin" valueType="num">
                                      <p:cBhvr>
                                        <p:cTn id="14" dur="500" fill="hold"/>
                                        <p:tgtEl>
                                          <p:spTgt spid="5">
                                            <p:txEl>
                                              <p:pRg st="0" end="0"/>
                                            </p:txEl>
                                          </p:spTgt>
                                        </p:tgtEl>
                                        <p:attrNameLst>
                                          <p:attrName>ppt_h</p:attrName>
                                        </p:attrNameLst>
                                      </p:cBhvr>
                                      <p:tavLst>
                                        <p:tav tm="0">
                                          <p:val>
                                            <p:strVal val="#ppt_h"/>
                                          </p:val>
                                        </p:tav>
                                        <p:tav tm="100000">
                                          <p:val>
                                            <p:strVal val="#ppt_h"/>
                                          </p:val>
                                        </p:tav>
                                      </p:tavLst>
                                    </p:anim>
                                    <p:animEffect transition="in" filter="fade">
                                      <p:cBhvr>
                                        <p:cTn id="15" dur="500"/>
                                        <p:tgtEl>
                                          <p:spTgt spid="5">
                                            <p:txEl>
                                              <p:pRg st="0" end="0"/>
                                            </p:txEl>
                                          </p:spTgt>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4">
                                            <p:txEl>
                                              <p:pRg st="0" end="0"/>
                                            </p:txEl>
                                          </p:spTgt>
                                        </p:tgtEl>
                                        <p:attrNameLst>
                                          <p:attrName>style.visibility</p:attrName>
                                        </p:attrNameLst>
                                      </p:cBhvr>
                                      <p:to>
                                        <p:strVal val="visible"/>
                                      </p:to>
                                    </p:set>
                                    <p:animEffect transition="in" filter="fade">
                                      <p:cBhvr>
                                        <p:cTn id="20" dur="500"/>
                                        <p:tgtEl>
                                          <p:spTgt spid="4">
                                            <p:txEl>
                                              <p:pRg st="0" end="0"/>
                                            </p:txEl>
                                          </p:spTgt>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4">
                                            <p:txEl>
                                              <p:pRg st="2" end="2"/>
                                            </p:txEl>
                                          </p:spTgt>
                                        </p:tgtEl>
                                        <p:attrNameLst>
                                          <p:attrName>style.visibility</p:attrName>
                                        </p:attrNameLst>
                                      </p:cBhvr>
                                      <p:to>
                                        <p:strVal val="visible"/>
                                      </p:to>
                                    </p:set>
                                    <p:animEffect transition="in" filter="fade">
                                      <p:cBhvr>
                                        <p:cTn id="25" dur="500"/>
                                        <p:tgtEl>
                                          <p:spTgt spid="4">
                                            <p:txEl>
                                              <p:pRg st="2" end="2"/>
                                            </p:txEl>
                                          </p:spTgt>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4">
                                            <p:txEl>
                                              <p:pRg st="4" end="4"/>
                                            </p:txEl>
                                          </p:spTgt>
                                        </p:tgtEl>
                                        <p:attrNameLst>
                                          <p:attrName>style.visibility</p:attrName>
                                        </p:attrNameLst>
                                      </p:cBhvr>
                                      <p:to>
                                        <p:strVal val="visible"/>
                                      </p:to>
                                    </p:set>
                                    <p:animEffect transition="in" filter="fade">
                                      <p:cBhvr>
                                        <p:cTn id="30" dur="500"/>
                                        <p:tgtEl>
                                          <p:spTgt spid="4">
                                            <p:txEl>
                                              <p:pRg st="4" end="4"/>
                                            </p:txEl>
                                          </p:spTgt>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4">
                                            <p:txEl>
                                              <p:pRg st="6" end="6"/>
                                            </p:txEl>
                                          </p:spTgt>
                                        </p:tgtEl>
                                        <p:attrNameLst>
                                          <p:attrName>style.visibility</p:attrName>
                                        </p:attrNameLst>
                                      </p:cBhvr>
                                      <p:to>
                                        <p:strVal val="visible"/>
                                      </p:to>
                                    </p:set>
                                    <p:animEffect transition="in" filter="fade">
                                      <p:cBhvr>
                                        <p:cTn id="35"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build="p" animBg="1"/>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a:extLst>
              <a:ext uri="{FF2B5EF4-FFF2-40B4-BE49-F238E27FC236}">
                <a16:creationId xmlns:a16="http://schemas.microsoft.com/office/drawing/2014/main" id="{A0F860E7-052B-4F5D-B6F4-E9A90F417779}"/>
              </a:ext>
            </a:extLst>
          </p:cNvPr>
          <p:cNvSpPr>
            <a:spLocks noGrp="1" noChangeArrowheads="1"/>
          </p:cNvSpPr>
          <p:nvPr>
            <p:ph type="title"/>
          </p:nvPr>
        </p:nvSpPr>
        <p:spPr/>
        <p:txBody>
          <a:bodyPr/>
          <a:lstStyle/>
          <a:p>
            <a:r>
              <a:rPr lang="en-US" altLang="it-IT"/>
              <a:t>Indirizzamento Aperto:</a:t>
            </a:r>
            <a:br>
              <a:rPr lang="en-US" altLang="it-IT"/>
            </a:br>
            <a:r>
              <a:rPr lang="en-US" altLang="it-IT"/>
              <a:t>Soluzione delle Collisioni</a:t>
            </a:r>
          </a:p>
        </p:txBody>
      </p:sp>
      <p:sp>
        <p:nvSpPr>
          <p:cNvPr id="35843" name="Content Placeholder 6">
            <a:extLst>
              <a:ext uri="{FF2B5EF4-FFF2-40B4-BE49-F238E27FC236}">
                <a16:creationId xmlns:a16="http://schemas.microsoft.com/office/drawing/2014/main" id="{68EE55B0-6C87-43C1-B0DC-5C9A7F091D46}"/>
              </a:ext>
            </a:extLst>
          </p:cNvPr>
          <p:cNvSpPr>
            <a:spLocks noGrp="1"/>
          </p:cNvSpPr>
          <p:nvPr>
            <p:ph idx="1"/>
          </p:nvPr>
        </p:nvSpPr>
        <p:spPr/>
        <p:txBody>
          <a:bodyPr/>
          <a:lstStyle/>
          <a:p>
            <a:r>
              <a:rPr lang="en-US" altLang="it-IT"/>
              <a:t>L’inserimento aperto sistematicamente esamina la tabella fino a quando uno slot vuoto viene trovato</a:t>
            </a:r>
          </a:p>
          <a:p>
            <a:pPr>
              <a:buFont typeface="Wingdings" panose="05000000000000000000" pitchFamily="2" charset="2"/>
              <a:buNone/>
            </a:pPr>
            <a:endParaRPr lang="en-US" altLang="it-IT"/>
          </a:p>
          <a:p>
            <a:r>
              <a:rPr lang="en-US" altLang="it-IT"/>
              <a:t>La funzione di hash dipende sia dalla chiave h(k,0) che dall’indice di probing h(k,i):</a:t>
            </a:r>
            <a:br>
              <a:rPr lang="en-US" altLang="it-IT"/>
            </a:br>
            <a:br>
              <a:rPr lang="en-US" altLang="it-IT"/>
            </a:br>
            <a:r>
              <a:rPr lang="en-US" altLang="it-IT"/>
              <a:t>	h: U</a:t>
            </a:r>
            <a:r>
              <a:rPr lang="en-US" altLang="it-IT">
                <a:sym typeface="Symbol" panose="05050102010706020507" pitchFamily="18" charset="2"/>
              </a:rPr>
              <a:t>{0, 1, …, m–1} → {0, 1, …, m–1}</a:t>
            </a:r>
          </a:p>
          <a:p>
            <a:endParaRPr lang="en-US" altLang="it-IT">
              <a:sym typeface="Symbol" panose="05050102010706020507" pitchFamily="18" charset="2"/>
            </a:endParaRPr>
          </a:p>
          <a:p>
            <a:r>
              <a:rPr lang="en-US" altLang="it-IT">
                <a:sym typeface="Symbol" panose="05050102010706020507" pitchFamily="18" charset="2"/>
              </a:rPr>
              <a:t>La sequenza di probing &lt;h(k,0), h(k,1), …, h(k,m–1)&gt; deve essere una permutazione di {0, 1, …, m–1}</a:t>
            </a:r>
          </a:p>
          <a:p>
            <a:endParaRPr lang="en-US" altLang="it-IT">
              <a:sym typeface="Symbol" panose="05050102010706020507" pitchFamily="18" charset="2"/>
            </a:endParaRPr>
          </a:p>
          <a:p>
            <a:r>
              <a:rPr lang="it-IT" altLang="it-IT">
                <a:solidFill>
                  <a:srgbClr val="C00000"/>
                </a:solidFill>
                <a:sym typeface="Symbol" panose="05050102010706020507" pitchFamily="18" charset="2"/>
              </a:rPr>
              <a:t>Nota</a:t>
            </a:r>
          </a:p>
          <a:p>
            <a:pPr lvl="1"/>
            <a:r>
              <a:rPr lang="it-IT" altLang="it-IT">
                <a:sym typeface="Symbol" panose="05050102010706020507" pitchFamily="18" charset="2"/>
              </a:rPr>
              <a:t>Può essere necessario esaminare ogni slot nella tabella</a:t>
            </a:r>
          </a:p>
          <a:p>
            <a:pPr lvl="1"/>
            <a:r>
              <a:rPr lang="it-IT" altLang="it-IT">
                <a:sym typeface="Symbol" panose="05050102010706020507" pitchFamily="18" charset="2"/>
              </a:rPr>
              <a:t>Non vogliamo esaminare ogni slot più di una volta</a:t>
            </a:r>
            <a:endParaRPr lang="en-US" altLang="it-IT">
              <a:sym typeface="Symbol" panose="05050102010706020507" pitchFamily="18" charset="2"/>
            </a:endParaRPr>
          </a:p>
          <a:p>
            <a:pPr lvl="1"/>
            <a:r>
              <a:rPr lang="en-US" altLang="it-IT">
                <a:sym typeface="Symbol" panose="05050102010706020507" pitchFamily="18" charset="2"/>
              </a:rPr>
              <a:t>La tabella tende a riempirsi e la cancellazione può essere complicata</a:t>
            </a:r>
          </a:p>
          <a:p>
            <a:endParaRPr lang="en-US" altLang="it-IT"/>
          </a:p>
        </p:txBody>
      </p:sp>
    </p:spTree>
  </p:cSld>
  <p:clrMapOvr>
    <a:masterClrMapping/>
  </p:clrMapOvr>
  <p:transition>
    <p:fade thruBlk="1"/>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a:extLst>
              <a:ext uri="{FF2B5EF4-FFF2-40B4-BE49-F238E27FC236}">
                <a16:creationId xmlns:a16="http://schemas.microsoft.com/office/drawing/2014/main" id="{C3CF1B9F-3B76-4CBD-8DF5-4CD89DD448E0}"/>
              </a:ext>
            </a:extLst>
          </p:cNvPr>
          <p:cNvSpPr>
            <a:spLocks noGrp="1" noChangeArrowheads="1"/>
          </p:cNvSpPr>
          <p:nvPr>
            <p:ph type="title"/>
          </p:nvPr>
        </p:nvSpPr>
        <p:spPr/>
        <p:txBody>
          <a:bodyPr/>
          <a:lstStyle/>
          <a:p>
            <a:r>
              <a:rPr lang="en-US" altLang="it-IT"/>
              <a:t>Esempio</a:t>
            </a:r>
          </a:p>
        </p:txBody>
      </p:sp>
      <p:sp>
        <p:nvSpPr>
          <p:cNvPr id="293893" name="Rectangle 5">
            <a:extLst>
              <a:ext uri="{FF2B5EF4-FFF2-40B4-BE49-F238E27FC236}">
                <a16:creationId xmlns:a16="http://schemas.microsoft.com/office/drawing/2014/main" id="{F9CEEADF-2086-474C-B0FF-571380359CAC}"/>
              </a:ext>
            </a:extLst>
          </p:cNvPr>
          <p:cNvSpPr>
            <a:spLocks noChangeArrowheads="1"/>
          </p:cNvSpPr>
          <p:nvPr/>
        </p:nvSpPr>
        <p:spPr bwMode="auto">
          <a:xfrm>
            <a:off x="5565775" y="2403475"/>
            <a:ext cx="1219200" cy="3048000"/>
          </a:xfrm>
          <a:prstGeom prst="rect">
            <a:avLst/>
          </a:prstGeom>
          <a:solidFill>
            <a:srgbClr val="FFCCCC"/>
          </a:solidFill>
          <a:ln w="19050">
            <a:solidFill>
              <a:schemeClr val="tx1"/>
            </a:solidFill>
            <a:miter lim="800000"/>
            <a:headEnd/>
            <a:tailEnd/>
          </a:ln>
          <a:effectLst>
            <a:outerShdw dist="107763" dir="2700000" algn="ctr" rotWithShape="0">
              <a:srgbClr val="808080"/>
            </a:outerShdw>
          </a:effectLst>
        </p:spPr>
        <p:txBody>
          <a:bodyPr wrap="none" anchor="ctr"/>
          <a:lstStyle/>
          <a:p>
            <a:pPr marL="0" marR="0" lvl="0" indent="0" algn="l"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MS Reference Sans Serif"/>
              <a:ea typeface="+mn-ea"/>
              <a:cs typeface="+mn-cs"/>
            </a:endParaRPr>
          </a:p>
        </p:txBody>
      </p:sp>
      <p:sp>
        <p:nvSpPr>
          <p:cNvPr id="293896" name="Rectangle 8">
            <a:extLst>
              <a:ext uri="{FF2B5EF4-FFF2-40B4-BE49-F238E27FC236}">
                <a16:creationId xmlns:a16="http://schemas.microsoft.com/office/drawing/2014/main" id="{4E399588-5B06-4377-9426-56A612B072E2}"/>
              </a:ext>
            </a:extLst>
          </p:cNvPr>
          <p:cNvSpPr>
            <a:spLocks noChangeArrowheads="1"/>
          </p:cNvSpPr>
          <p:nvPr/>
        </p:nvSpPr>
        <p:spPr bwMode="auto">
          <a:xfrm>
            <a:off x="5565775" y="3927475"/>
            <a:ext cx="1219200" cy="304800"/>
          </a:xfrm>
          <a:prstGeom prst="rect">
            <a:avLst/>
          </a:prstGeom>
          <a:solidFill>
            <a:srgbClr val="FFCCCC"/>
          </a:solidFill>
          <a:ln w="12700">
            <a:solidFill>
              <a:schemeClr val="tx1"/>
            </a:solidFill>
            <a:miter lim="800000"/>
            <a:headEnd/>
            <a:tailEnd/>
          </a:ln>
          <a:effectLst/>
        </p:spPr>
        <p:txBody>
          <a:bodyPr anchor="ctr"/>
          <a:lstStyle/>
          <a:p>
            <a:pPr marL="0" marR="0" lvl="0" indent="0" algn="l"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MS Reference Sans Serif"/>
              <a:ea typeface="+mn-ea"/>
              <a:cs typeface="+mn-cs"/>
            </a:endParaRPr>
          </a:p>
        </p:txBody>
      </p:sp>
      <p:sp>
        <p:nvSpPr>
          <p:cNvPr id="293903" name="Rectangle 15">
            <a:extLst>
              <a:ext uri="{FF2B5EF4-FFF2-40B4-BE49-F238E27FC236}">
                <a16:creationId xmlns:a16="http://schemas.microsoft.com/office/drawing/2014/main" id="{28161CF5-C2C3-4F7F-AB79-D4599D0D8FBE}"/>
              </a:ext>
            </a:extLst>
          </p:cNvPr>
          <p:cNvSpPr>
            <a:spLocks noChangeArrowheads="1"/>
          </p:cNvSpPr>
          <p:nvPr/>
        </p:nvSpPr>
        <p:spPr bwMode="auto">
          <a:xfrm>
            <a:off x="5565775" y="3927475"/>
            <a:ext cx="1219200" cy="304800"/>
          </a:xfrm>
          <a:prstGeom prst="rect">
            <a:avLst/>
          </a:prstGeom>
          <a:solidFill>
            <a:srgbClr val="FFFF99"/>
          </a:solidFill>
          <a:ln w="12700">
            <a:solidFill>
              <a:schemeClr val="tx1"/>
            </a:solidFill>
            <a:miter lim="800000"/>
            <a:headEnd/>
            <a:tailEnd/>
          </a:ln>
          <a:effectLst/>
        </p:spPr>
        <p:txBody>
          <a:bodyPr anchor="ctr"/>
          <a:lstStyle/>
          <a:p>
            <a:pPr marL="0" marR="0" lvl="0" indent="0" algn="l" defTabSz="914400" rtl="0" eaLnBrk="0" fontAlgn="base" latinLnBrk="0" hangingPunct="0">
              <a:lnSpc>
                <a:spcPct val="100000"/>
              </a:lnSpc>
              <a:spcBef>
                <a:spcPct val="20000"/>
              </a:spcBef>
              <a:spcAft>
                <a:spcPct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MS Reference Sans Serif"/>
                <a:ea typeface="Arial Unicode MS" pitchFamily="34" charset="-128"/>
                <a:cs typeface="Arial Unicode MS" pitchFamily="34" charset="-128"/>
              </a:rPr>
              <a:t>204</a:t>
            </a:r>
          </a:p>
        </p:txBody>
      </p:sp>
      <p:sp>
        <p:nvSpPr>
          <p:cNvPr id="293915" name="Rectangle 27">
            <a:extLst>
              <a:ext uri="{FF2B5EF4-FFF2-40B4-BE49-F238E27FC236}">
                <a16:creationId xmlns:a16="http://schemas.microsoft.com/office/drawing/2014/main" id="{4EC858D5-5E1E-4B63-9F2E-169548147E3D}"/>
              </a:ext>
            </a:extLst>
          </p:cNvPr>
          <p:cNvSpPr>
            <a:spLocks noChangeArrowheads="1"/>
          </p:cNvSpPr>
          <p:nvPr/>
        </p:nvSpPr>
        <p:spPr bwMode="auto">
          <a:xfrm>
            <a:off x="5565775" y="3946525"/>
            <a:ext cx="1219200" cy="304800"/>
          </a:xfrm>
          <a:prstGeom prst="rect">
            <a:avLst/>
          </a:prstGeom>
          <a:solidFill>
            <a:srgbClr val="C00000"/>
          </a:solidFill>
          <a:ln w="12700">
            <a:solidFill>
              <a:schemeClr val="tx1"/>
            </a:solidFill>
            <a:miter lim="800000"/>
            <a:headEnd/>
            <a:tailEnd/>
          </a:ln>
          <a:effectLst/>
        </p:spPr>
        <p:txBody>
          <a:bodyPr anchor="ctr"/>
          <a:lstStyle/>
          <a:p>
            <a:pPr marL="0" marR="0" lvl="0" indent="0" algn="l" defTabSz="914400" rtl="0" eaLnBrk="0" fontAlgn="base" latinLnBrk="0" hangingPunct="0">
              <a:lnSpc>
                <a:spcPct val="100000"/>
              </a:lnSpc>
              <a:spcBef>
                <a:spcPct val="20000"/>
              </a:spcBef>
              <a:spcAft>
                <a:spcPct val="0"/>
              </a:spcAft>
              <a:buClrTx/>
              <a:buSzTx/>
              <a:buFontTx/>
              <a:buNone/>
              <a:tabLst/>
              <a:defRPr/>
            </a:pPr>
            <a:r>
              <a:rPr kumimoji="0" lang="en-US" sz="2400" b="0" i="0" u="none" strike="noStrike" kern="1200" cap="none" spc="0" normalizeH="0" baseline="0" noProof="0">
                <a:ln>
                  <a:noFill/>
                </a:ln>
                <a:solidFill>
                  <a:srgbClr val="FFFFFF"/>
                </a:solidFill>
                <a:effectLst/>
                <a:uLnTx/>
                <a:uFillTx/>
                <a:latin typeface="MS Reference Sans Serif"/>
                <a:ea typeface="Arial Unicode MS" pitchFamily="34" charset="-128"/>
                <a:cs typeface="Arial Unicode MS" pitchFamily="34" charset="-128"/>
              </a:rPr>
              <a:t>204</a:t>
            </a:r>
          </a:p>
        </p:txBody>
      </p:sp>
      <p:sp>
        <p:nvSpPr>
          <p:cNvPr id="293891" name="Text Box 3">
            <a:extLst>
              <a:ext uri="{FF2B5EF4-FFF2-40B4-BE49-F238E27FC236}">
                <a16:creationId xmlns:a16="http://schemas.microsoft.com/office/drawing/2014/main" id="{62B1C0E8-1B3D-4F97-AADB-0A8D00657A90}"/>
              </a:ext>
            </a:extLst>
          </p:cNvPr>
          <p:cNvSpPr txBox="1">
            <a:spLocks noChangeArrowheads="1"/>
          </p:cNvSpPr>
          <p:nvPr/>
        </p:nvSpPr>
        <p:spPr bwMode="auto">
          <a:xfrm>
            <a:off x="446088" y="1619250"/>
            <a:ext cx="4641850" cy="461963"/>
          </a:xfrm>
          <a:prstGeom prst="rect">
            <a:avLst/>
          </a:prstGeom>
          <a:noFill/>
          <a:ln w="28575">
            <a:noFill/>
            <a:miter lim="800000"/>
            <a:headEnd/>
            <a:tailEnd/>
          </a:ln>
          <a:effectLst/>
        </p:spPr>
        <p:txBody>
          <a:bodyPr wrap="none">
            <a:spAutoFit/>
          </a:bodyPr>
          <a:lstStyle/>
          <a:p>
            <a:pPr marL="0" marR="0" lvl="0" indent="0" algn="l" defTabSz="914400" rtl="0" eaLnBrk="0" fontAlgn="base" latinLnBrk="0" hangingPunct="0">
              <a:lnSpc>
                <a:spcPct val="100000"/>
              </a:lnSpc>
              <a:spcBef>
                <a:spcPct val="20000"/>
              </a:spcBef>
              <a:spcAft>
                <a:spcPct val="0"/>
              </a:spcAft>
              <a:buClrTx/>
              <a:buSzTx/>
              <a:buFontTx/>
              <a:buNone/>
              <a:tabLst/>
              <a:defRPr/>
            </a:pPr>
            <a:r>
              <a:rPr kumimoji="0" lang="en-US" sz="2400" b="0" i="0" u="none" strike="noStrike" kern="1200" cap="none" spc="0" normalizeH="0" baseline="0" noProof="0" dirty="0" err="1">
                <a:ln>
                  <a:noFill/>
                </a:ln>
                <a:solidFill>
                  <a:srgbClr val="000000"/>
                </a:solidFill>
                <a:effectLst/>
                <a:uLnTx/>
                <a:uFillTx/>
                <a:latin typeface="MS Reference Sans Serif"/>
                <a:ea typeface="Arial Unicode MS" pitchFamily="34" charset="-128"/>
                <a:cs typeface="Arial Unicode MS" pitchFamily="34" charset="-128"/>
              </a:rPr>
              <a:t>Inserisce</a:t>
            </a:r>
            <a:r>
              <a:rPr kumimoji="0" lang="en-US" sz="2400" b="0" i="0" u="none" strike="noStrike" kern="1200" cap="none" spc="0" normalizeH="0" baseline="0" noProof="0" dirty="0">
                <a:ln>
                  <a:noFill/>
                </a:ln>
                <a:solidFill>
                  <a:srgbClr val="000000"/>
                </a:solidFill>
                <a:effectLst/>
                <a:uLnTx/>
                <a:uFillTx/>
                <a:latin typeface="MS Reference Sans Serif"/>
                <a:ea typeface="Arial Unicode MS" pitchFamily="34" charset="-128"/>
                <a:cs typeface="Arial Unicode MS" pitchFamily="34" charset="-128"/>
              </a:rPr>
              <a:t> la </a:t>
            </a:r>
            <a:r>
              <a:rPr kumimoji="0" lang="en-US" sz="2400" b="0" i="0" u="none" strike="noStrike" kern="1200" cap="none" spc="0" normalizeH="0" baseline="0" noProof="0" dirty="0" err="1">
                <a:ln>
                  <a:noFill/>
                </a:ln>
                <a:solidFill>
                  <a:srgbClr val="000000"/>
                </a:solidFill>
                <a:effectLst/>
                <a:uLnTx/>
                <a:uFillTx/>
                <a:latin typeface="MS Reference Sans Serif"/>
                <a:ea typeface="Arial Unicode MS" pitchFamily="34" charset="-128"/>
                <a:cs typeface="Arial Unicode MS" pitchFamily="34" charset="-128"/>
              </a:rPr>
              <a:t>chiave</a:t>
            </a:r>
            <a:r>
              <a:rPr kumimoji="0" lang="en-US" sz="2400" b="0" i="0" u="none" strike="noStrike" kern="1200" cap="none" spc="0" normalizeH="0" baseline="0" noProof="0" dirty="0">
                <a:ln>
                  <a:noFill/>
                </a:ln>
                <a:solidFill>
                  <a:srgbClr val="000000"/>
                </a:solidFill>
                <a:effectLst/>
                <a:uLnTx/>
                <a:uFillTx/>
                <a:latin typeface="MS Reference Sans Serif"/>
                <a:ea typeface="Arial Unicode MS" pitchFamily="34" charset="-128"/>
                <a:cs typeface="Arial Unicode MS" pitchFamily="34" charset="-128"/>
              </a:rPr>
              <a:t> k = 496: </a:t>
            </a:r>
          </a:p>
        </p:txBody>
      </p:sp>
      <p:sp>
        <p:nvSpPr>
          <p:cNvPr id="293892" name="Rectangle 4">
            <a:extLst>
              <a:ext uri="{FF2B5EF4-FFF2-40B4-BE49-F238E27FC236}">
                <a16:creationId xmlns:a16="http://schemas.microsoft.com/office/drawing/2014/main" id="{81B104C5-6AC6-461F-9BD6-9BB63B9F1018}"/>
              </a:ext>
            </a:extLst>
          </p:cNvPr>
          <p:cNvSpPr>
            <a:spLocks noChangeArrowheads="1"/>
          </p:cNvSpPr>
          <p:nvPr/>
        </p:nvSpPr>
        <p:spPr bwMode="auto">
          <a:xfrm>
            <a:off x="446088" y="2493963"/>
            <a:ext cx="2959100" cy="461962"/>
          </a:xfrm>
          <a:prstGeom prst="rect">
            <a:avLst/>
          </a:prstGeom>
          <a:noFill/>
          <a:ln w="28575">
            <a:noFill/>
            <a:miter lim="800000"/>
            <a:headEnd/>
            <a:tailEnd/>
          </a:ln>
          <a:effectLst/>
        </p:spPr>
        <p:txBody>
          <a:bodyPr wrap="none">
            <a:spAutoFit/>
          </a:bodyPr>
          <a:lstStyle/>
          <a:p>
            <a:pPr marL="0" marR="0" lvl="0" indent="0" algn="l" defTabSz="914400" rtl="0" eaLnBrk="0" fontAlgn="base" latinLnBrk="0" hangingPunct="0">
              <a:lnSpc>
                <a:spcPct val="100000"/>
              </a:lnSpc>
              <a:spcBef>
                <a:spcPct val="20000"/>
              </a:spcBef>
              <a:spcAft>
                <a:spcPct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MS Reference Sans Serif"/>
                <a:ea typeface="Arial Unicode MS" pitchFamily="34" charset="-128"/>
                <a:cs typeface="Arial Unicode MS" pitchFamily="34" charset="-128"/>
              </a:rPr>
              <a:t>0. Probe h(496,0)</a:t>
            </a:r>
          </a:p>
        </p:txBody>
      </p:sp>
      <p:sp>
        <p:nvSpPr>
          <p:cNvPr id="293894" name="Rectangle 6">
            <a:extLst>
              <a:ext uri="{FF2B5EF4-FFF2-40B4-BE49-F238E27FC236}">
                <a16:creationId xmlns:a16="http://schemas.microsoft.com/office/drawing/2014/main" id="{09A32BDE-6E21-4A9B-8C38-7A7061C5402E}"/>
              </a:ext>
            </a:extLst>
          </p:cNvPr>
          <p:cNvSpPr>
            <a:spLocks noChangeArrowheads="1"/>
          </p:cNvSpPr>
          <p:nvPr/>
        </p:nvSpPr>
        <p:spPr bwMode="auto">
          <a:xfrm>
            <a:off x="5565775" y="3013075"/>
            <a:ext cx="1219200" cy="304800"/>
          </a:xfrm>
          <a:prstGeom prst="rect">
            <a:avLst/>
          </a:prstGeom>
          <a:solidFill>
            <a:srgbClr val="FFCCCC"/>
          </a:solidFill>
          <a:ln w="12700">
            <a:solidFill>
              <a:schemeClr val="tx1"/>
            </a:solidFill>
            <a:miter lim="800000"/>
            <a:headEnd/>
            <a:tailEnd/>
          </a:ln>
          <a:effectLst/>
        </p:spPr>
        <p:txBody>
          <a:bodyPr anchor="ctr"/>
          <a:lstStyle/>
          <a:p>
            <a:pPr marL="0" marR="0" lvl="0" indent="0" algn="l"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MS Reference Sans Serif"/>
              <a:ea typeface="+mn-ea"/>
              <a:cs typeface="+mn-cs"/>
            </a:endParaRPr>
          </a:p>
        </p:txBody>
      </p:sp>
      <p:sp>
        <p:nvSpPr>
          <p:cNvPr id="293895" name="Rectangle 7">
            <a:extLst>
              <a:ext uri="{FF2B5EF4-FFF2-40B4-BE49-F238E27FC236}">
                <a16:creationId xmlns:a16="http://schemas.microsoft.com/office/drawing/2014/main" id="{186E5435-82D4-43CE-AB88-6687DA3FBAB5}"/>
              </a:ext>
            </a:extLst>
          </p:cNvPr>
          <p:cNvSpPr>
            <a:spLocks noChangeArrowheads="1"/>
          </p:cNvSpPr>
          <p:nvPr/>
        </p:nvSpPr>
        <p:spPr bwMode="auto">
          <a:xfrm>
            <a:off x="5565775" y="3317875"/>
            <a:ext cx="1219200" cy="304800"/>
          </a:xfrm>
          <a:prstGeom prst="rect">
            <a:avLst/>
          </a:prstGeom>
          <a:solidFill>
            <a:srgbClr val="FFCCCC"/>
          </a:solidFill>
          <a:ln w="12700">
            <a:solidFill>
              <a:schemeClr val="tx1"/>
            </a:solidFill>
            <a:miter lim="800000"/>
            <a:headEnd/>
            <a:tailEnd/>
          </a:ln>
          <a:effectLst/>
        </p:spPr>
        <p:txBody>
          <a:bodyPr anchor="ctr"/>
          <a:lstStyle/>
          <a:p>
            <a:pPr marL="0" marR="0" lvl="0" indent="0" algn="l"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MS Reference Sans Serif"/>
              <a:ea typeface="+mn-ea"/>
              <a:cs typeface="+mn-cs"/>
            </a:endParaRPr>
          </a:p>
        </p:txBody>
      </p:sp>
      <p:sp>
        <p:nvSpPr>
          <p:cNvPr id="293897" name="Rectangle 9">
            <a:extLst>
              <a:ext uri="{FF2B5EF4-FFF2-40B4-BE49-F238E27FC236}">
                <a16:creationId xmlns:a16="http://schemas.microsoft.com/office/drawing/2014/main" id="{C0EA54E8-C8DD-4096-9CE1-6D9D1364B392}"/>
              </a:ext>
            </a:extLst>
          </p:cNvPr>
          <p:cNvSpPr>
            <a:spLocks noChangeArrowheads="1"/>
          </p:cNvSpPr>
          <p:nvPr/>
        </p:nvSpPr>
        <p:spPr bwMode="auto">
          <a:xfrm>
            <a:off x="5565775" y="4537075"/>
            <a:ext cx="1219200" cy="304800"/>
          </a:xfrm>
          <a:prstGeom prst="rect">
            <a:avLst/>
          </a:prstGeom>
          <a:solidFill>
            <a:srgbClr val="FFCCCC"/>
          </a:solidFill>
          <a:ln w="12700">
            <a:solidFill>
              <a:schemeClr val="tx1"/>
            </a:solidFill>
            <a:miter lim="800000"/>
            <a:headEnd/>
            <a:tailEnd/>
          </a:ln>
          <a:effectLst/>
        </p:spPr>
        <p:txBody>
          <a:bodyPr anchor="ctr"/>
          <a:lstStyle/>
          <a:p>
            <a:pPr marL="0" marR="0" lvl="0" indent="0" algn="l"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MS Reference Sans Serif"/>
              <a:ea typeface="+mn-ea"/>
              <a:cs typeface="+mn-cs"/>
            </a:endParaRPr>
          </a:p>
        </p:txBody>
      </p:sp>
      <p:sp>
        <p:nvSpPr>
          <p:cNvPr id="293898" name="Rectangle 10">
            <a:extLst>
              <a:ext uri="{FF2B5EF4-FFF2-40B4-BE49-F238E27FC236}">
                <a16:creationId xmlns:a16="http://schemas.microsoft.com/office/drawing/2014/main" id="{B6AB8DA4-7BB0-4A7F-8BC8-B83C837BE0FA}"/>
              </a:ext>
            </a:extLst>
          </p:cNvPr>
          <p:cNvSpPr>
            <a:spLocks noChangeArrowheads="1"/>
          </p:cNvSpPr>
          <p:nvPr/>
        </p:nvSpPr>
        <p:spPr bwMode="auto">
          <a:xfrm>
            <a:off x="5565775" y="2403475"/>
            <a:ext cx="1219200" cy="304800"/>
          </a:xfrm>
          <a:prstGeom prst="rect">
            <a:avLst/>
          </a:prstGeom>
          <a:solidFill>
            <a:srgbClr val="CCECFF"/>
          </a:solidFill>
          <a:ln w="12700">
            <a:solidFill>
              <a:schemeClr val="tx1"/>
            </a:solidFill>
            <a:miter lim="800000"/>
            <a:headEnd/>
            <a:tailEnd/>
          </a:ln>
          <a:effectLst/>
        </p:spPr>
        <p:txBody>
          <a:bodyPr anchor="ctr"/>
          <a:lstStyle/>
          <a:p>
            <a:pPr marL="0" marR="0" lvl="0" indent="0" algn="l"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MS Reference Sans Serif"/>
              <a:ea typeface="+mn-ea"/>
              <a:cs typeface="+mn-cs"/>
            </a:endParaRPr>
          </a:p>
        </p:txBody>
      </p:sp>
      <p:sp>
        <p:nvSpPr>
          <p:cNvPr id="293899" name="Rectangle 11">
            <a:extLst>
              <a:ext uri="{FF2B5EF4-FFF2-40B4-BE49-F238E27FC236}">
                <a16:creationId xmlns:a16="http://schemas.microsoft.com/office/drawing/2014/main" id="{82182152-2992-48A5-A372-302C4F85FBCC}"/>
              </a:ext>
            </a:extLst>
          </p:cNvPr>
          <p:cNvSpPr>
            <a:spLocks noChangeArrowheads="1"/>
          </p:cNvSpPr>
          <p:nvPr/>
        </p:nvSpPr>
        <p:spPr bwMode="auto">
          <a:xfrm>
            <a:off x="5565775" y="2708275"/>
            <a:ext cx="1219200" cy="304800"/>
          </a:xfrm>
          <a:prstGeom prst="rect">
            <a:avLst/>
          </a:prstGeom>
          <a:solidFill>
            <a:srgbClr val="CCECFF"/>
          </a:solidFill>
          <a:ln w="12700">
            <a:solidFill>
              <a:schemeClr val="tx1"/>
            </a:solidFill>
            <a:miter lim="800000"/>
            <a:headEnd/>
            <a:tailEnd/>
          </a:ln>
          <a:effectLst/>
        </p:spPr>
        <p:txBody>
          <a:bodyPr anchor="ctr"/>
          <a:lstStyle/>
          <a:p>
            <a:pPr marL="0" marR="0" lvl="0" indent="0" algn="l"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MS Reference Sans Serif"/>
              <a:ea typeface="+mn-ea"/>
              <a:cs typeface="+mn-cs"/>
            </a:endParaRPr>
          </a:p>
        </p:txBody>
      </p:sp>
      <p:sp>
        <p:nvSpPr>
          <p:cNvPr id="293900" name="Rectangle 12">
            <a:extLst>
              <a:ext uri="{FF2B5EF4-FFF2-40B4-BE49-F238E27FC236}">
                <a16:creationId xmlns:a16="http://schemas.microsoft.com/office/drawing/2014/main" id="{35655E65-D380-4CE4-AAFD-E639D96B0E7F}"/>
              </a:ext>
            </a:extLst>
          </p:cNvPr>
          <p:cNvSpPr>
            <a:spLocks noChangeArrowheads="1"/>
          </p:cNvSpPr>
          <p:nvPr/>
        </p:nvSpPr>
        <p:spPr bwMode="auto">
          <a:xfrm>
            <a:off x="5565775" y="3013075"/>
            <a:ext cx="1219200" cy="304800"/>
          </a:xfrm>
          <a:prstGeom prst="rect">
            <a:avLst/>
          </a:prstGeom>
          <a:solidFill>
            <a:srgbClr val="FFFF99"/>
          </a:solidFill>
          <a:ln w="12700">
            <a:solidFill>
              <a:schemeClr val="tx1"/>
            </a:solidFill>
            <a:miter lim="800000"/>
            <a:headEnd/>
            <a:tailEnd/>
          </a:ln>
          <a:effectLst/>
        </p:spPr>
        <p:txBody>
          <a:bodyPr anchor="ctr"/>
          <a:lstStyle/>
          <a:p>
            <a:pPr marL="0" marR="0" lvl="0" indent="0" algn="l" defTabSz="914400" rtl="0" eaLnBrk="0" fontAlgn="base" latinLnBrk="0" hangingPunct="0">
              <a:lnSpc>
                <a:spcPct val="100000"/>
              </a:lnSpc>
              <a:spcBef>
                <a:spcPct val="20000"/>
              </a:spcBef>
              <a:spcAft>
                <a:spcPct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MS Reference Sans Serif"/>
                <a:ea typeface="Arial Unicode MS" pitchFamily="34" charset="-128"/>
                <a:cs typeface="Arial Unicode MS" pitchFamily="34" charset="-128"/>
              </a:rPr>
              <a:t>586</a:t>
            </a:r>
          </a:p>
        </p:txBody>
      </p:sp>
      <p:sp>
        <p:nvSpPr>
          <p:cNvPr id="293901" name="Rectangle 13">
            <a:extLst>
              <a:ext uri="{FF2B5EF4-FFF2-40B4-BE49-F238E27FC236}">
                <a16:creationId xmlns:a16="http://schemas.microsoft.com/office/drawing/2014/main" id="{1B76732B-AD0D-4A9D-8402-CB0703DBC847}"/>
              </a:ext>
            </a:extLst>
          </p:cNvPr>
          <p:cNvSpPr>
            <a:spLocks noChangeArrowheads="1"/>
          </p:cNvSpPr>
          <p:nvPr/>
        </p:nvSpPr>
        <p:spPr bwMode="auto">
          <a:xfrm>
            <a:off x="5565775" y="3317875"/>
            <a:ext cx="1219200" cy="304800"/>
          </a:xfrm>
          <a:prstGeom prst="rect">
            <a:avLst/>
          </a:prstGeom>
          <a:solidFill>
            <a:srgbClr val="FFFF99"/>
          </a:solidFill>
          <a:ln w="12700">
            <a:solidFill>
              <a:schemeClr val="tx1"/>
            </a:solidFill>
            <a:miter lim="800000"/>
            <a:headEnd/>
            <a:tailEnd/>
          </a:ln>
          <a:effectLst/>
        </p:spPr>
        <p:txBody>
          <a:bodyPr anchor="ctr"/>
          <a:lstStyle/>
          <a:p>
            <a:pPr marL="0" marR="0" lvl="0" indent="0" algn="l" defTabSz="914400" rtl="0" eaLnBrk="0" fontAlgn="base" latinLnBrk="0" hangingPunct="0">
              <a:lnSpc>
                <a:spcPct val="100000"/>
              </a:lnSpc>
              <a:spcBef>
                <a:spcPct val="20000"/>
              </a:spcBef>
              <a:spcAft>
                <a:spcPct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MS Reference Sans Serif"/>
                <a:ea typeface="Arial Unicode MS" pitchFamily="34" charset="-128"/>
                <a:cs typeface="Arial Unicode MS" pitchFamily="34" charset="-128"/>
              </a:rPr>
              <a:t>133</a:t>
            </a:r>
          </a:p>
        </p:txBody>
      </p:sp>
      <p:sp>
        <p:nvSpPr>
          <p:cNvPr id="293902" name="Rectangle 14">
            <a:extLst>
              <a:ext uri="{FF2B5EF4-FFF2-40B4-BE49-F238E27FC236}">
                <a16:creationId xmlns:a16="http://schemas.microsoft.com/office/drawing/2014/main" id="{435B4C8B-70DA-4C2A-B1C0-F8659676C84E}"/>
              </a:ext>
            </a:extLst>
          </p:cNvPr>
          <p:cNvSpPr>
            <a:spLocks noChangeArrowheads="1"/>
          </p:cNvSpPr>
          <p:nvPr/>
        </p:nvSpPr>
        <p:spPr bwMode="auto">
          <a:xfrm>
            <a:off x="5565775" y="3622675"/>
            <a:ext cx="1219200" cy="304800"/>
          </a:xfrm>
          <a:prstGeom prst="rect">
            <a:avLst/>
          </a:prstGeom>
          <a:solidFill>
            <a:srgbClr val="CCECFF"/>
          </a:solidFill>
          <a:ln w="12700">
            <a:solidFill>
              <a:schemeClr val="tx1"/>
            </a:solidFill>
            <a:miter lim="800000"/>
            <a:headEnd/>
            <a:tailEnd/>
          </a:ln>
          <a:effectLst/>
        </p:spPr>
        <p:txBody>
          <a:bodyPr anchor="ctr"/>
          <a:lstStyle/>
          <a:p>
            <a:pPr marL="0" marR="0" lvl="0" indent="0" algn="l"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MS Reference Sans Serif"/>
              <a:ea typeface="+mn-ea"/>
              <a:cs typeface="+mn-cs"/>
            </a:endParaRPr>
          </a:p>
        </p:txBody>
      </p:sp>
      <p:sp>
        <p:nvSpPr>
          <p:cNvPr id="293904" name="Rectangle 16">
            <a:extLst>
              <a:ext uri="{FF2B5EF4-FFF2-40B4-BE49-F238E27FC236}">
                <a16:creationId xmlns:a16="http://schemas.microsoft.com/office/drawing/2014/main" id="{B746FE26-17AB-4D87-AC11-A4A63D4D249B}"/>
              </a:ext>
            </a:extLst>
          </p:cNvPr>
          <p:cNvSpPr>
            <a:spLocks noChangeArrowheads="1"/>
          </p:cNvSpPr>
          <p:nvPr/>
        </p:nvSpPr>
        <p:spPr bwMode="auto">
          <a:xfrm>
            <a:off x="5565775" y="4232275"/>
            <a:ext cx="1219200" cy="304800"/>
          </a:xfrm>
          <a:prstGeom prst="rect">
            <a:avLst/>
          </a:prstGeom>
          <a:solidFill>
            <a:srgbClr val="CCECFF"/>
          </a:solidFill>
          <a:ln w="12700">
            <a:solidFill>
              <a:schemeClr val="tx1"/>
            </a:solidFill>
            <a:miter lim="800000"/>
            <a:headEnd/>
            <a:tailEnd/>
          </a:ln>
          <a:effectLst/>
        </p:spPr>
        <p:txBody>
          <a:bodyPr anchor="ctr"/>
          <a:lstStyle/>
          <a:p>
            <a:pPr marL="0" marR="0" lvl="0" indent="0" algn="l"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MS Reference Sans Serif"/>
              <a:ea typeface="+mn-ea"/>
              <a:cs typeface="+mn-cs"/>
            </a:endParaRPr>
          </a:p>
        </p:txBody>
      </p:sp>
      <p:sp>
        <p:nvSpPr>
          <p:cNvPr id="293905" name="Rectangle 17">
            <a:extLst>
              <a:ext uri="{FF2B5EF4-FFF2-40B4-BE49-F238E27FC236}">
                <a16:creationId xmlns:a16="http://schemas.microsoft.com/office/drawing/2014/main" id="{9C8A2E46-16EB-471E-AA40-393BF79DBDB5}"/>
              </a:ext>
            </a:extLst>
          </p:cNvPr>
          <p:cNvSpPr>
            <a:spLocks noChangeArrowheads="1"/>
          </p:cNvSpPr>
          <p:nvPr/>
        </p:nvSpPr>
        <p:spPr bwMode="auto">
          <a:xfrm>
            <a:off x="5565775" y="4537075"/>
            <a:ext cx="1219200" cy="304800"/>
          </a:xfrm>
          <a:prstGeom prst="rect">
            <a:avLst/>
          </a:prstGeom>
          <a:solidFill>
            <a:srgbClr val="FFFF99"/>
          </a:solidFill>
          <a:ln w="12700">
            <a:solidFill>
              <a:schemeClr val="tx1"/>
            </a:solidFill>
            <a:miter lim="800000"/>
            <a:headEnd/>
            <a:tailEnd/>
          </a:ln>
          <a:effectLst/>
        </p:spPr>
        <p:txBody>
          <a:bodyPr anchor="ctr"/>
          <a:lstStyle/>
          <a:p>
            <a:pPr marL="0" marR="0" lvl="0" indent="0" algn="l" defTabSz="914400" rtl="0" eaLnBrk="0" fontAlgn="base" latinLnBrk="0" hangingPunct="0">
              <a:lnSpc>
                <a:spcPct val="100000"/>
              </a:lnSpc>
              <a:spcBef>
                <a:spcPct val="20000"/>
              </a:spcBef>
              <a:spcAft>
                <a:spcPct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MS Reference Sans Serif"/>
                <a:ea typeface="Arial Unicode MS" pitchFamily="34" charset="-128"/>
                <a:cs typeface="Arial Unicode MS" pitchFamily="34" charset="-128"/>
              </a:rPr>
              <a:t>481</a:t>
            </a:r>
          </a:p>
        </p:txBody>
      </p:sp>
      <p:sp>
        <p:nvSpPr>
          <p:cNvPr id="293906" name="Rectangle 18">
            <a:extLst>
              <a:ext uri="{FF2B5EF4-FFF2-40B4-BE49-F238E27FC236}">
                <a16:creationId xmlns:a16="http://schemas.microsoft.com/office/drawing/2014/main" id="{6384DC25-6113-4F2C-9D90-C09C8CAE023B}"/>
              </a:ext>
            </a:extLst>
          </p:cNvPr>
          <p:cNvSpPr>
            <a:spLocks noChangeArrowheads="1"/>
          </p:cNvSpPr>
          <p:nvPr/>
        </p:nvSpPr>
        <p:spPr bwMode="auto">
          <a:xfrm>
            <a:off x="5565775" y="4841875"/>
            <a:ext cx="1219200" cy="304800"/>
          </a:xfrm>
          <a:prstGeom prst="rect">
            <a:avLst/>
          </a:prstGeom>
          <a:solidFill>
            <a:srgbClr val="CCECFF"/>
          </a:solidFill>
          <a:ln w="12700">
            <a:solidFill>
              <a:schemeClr val="tx1"/>
            </a:solidFill>
            <a:miter lim="800000"/>
            <a:headEnd/>
            <a:tailEnd/>
          </a:ln>
          <a:effectLst/>
        </p:spPr>
        <p:txBody>
          <a:bodyPr anchor="ctr"/>
          <a:lstStyle/>
          <a:p>
            <a:pPr marL="0" marR="0" lvl="0" indent="0" algn="l"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MS Reference Sans Serif"/>
              <a:ea typeface="+mn-ea"/>
              <a:cs typeface="+mn-cs"/>
            </a:endParaRPr>
          </a:p>
        </p:txBody>
      </p:sp>
      <p:sp>
        <p:nvSpPr>
          <p:cNvPr id="293907" name="Rectangle 19">
            <a:extLst>
              <a:ext uri="{FF2B5EF4-FFF2-40B4-BE49-F238E27FC236}">
                <a16:creationId xmlns:a16="http://schemas.microsoft.com/office/drawing/2014/main" id="{F6191FE9-F8DE-418F-BE4D-888F0686FADE}"/>
              </a:ext>
            </a:extLst>
          </p:cNvPr>
          <p:cNvSpPr>
            <a:spLocks noChangeArrowheads="1"/>
          </p:cNvSpPr>
          <p:nvPr/>
        </p:nvSpPr>
        <p:spPr bwMode="auto">
          <a:xfrm>
            <a:off x="5565775" y="5146675"/>
            <a:ext cx="1219200" cy="304800"/>
          </a:xfrm>
          <a:prstGeom prst="rect">
            <a:avLst/>
          </a:prstGeom>
          <a:solidFill>
            <a:srgbClr val="CCECFF"/>
          </a:solidFill>
          <a:ln w="12700">
            <a:solidFill>
              <a:schemeClr val="tx1"/>
            </a:solidFill>
            <a:miter lim="800000"/>
            <a:headEnd/>
            <a:tailEnd/>
          </a:ln>
          <a:effectLst/>
        </p:spPr>
        <p:txBody>
          <a:bodyPr anchor="ctr"/>
          <a:lstStyle/>
          <a:p>
            <a:pPr marL="0" marR="0" lvl="0" indent="0" algn="l"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MS Reference Sans Serif"/>
              <a:ea typeface="+mn-ea"/>
              <a:cs typeface="+mn-cs"/>
            </a:endParaRPr>
          </a:p>
        </p:txBody>
      </p:sp>
      <p:sp>
        <p:nvSpPr>
          <p:cNvPr id="293908" name="Text Box 20">
            <a:extLst>
              <a:ext uri="{FF2B5EF4-FFF2-40B4-BE49-F238E27FC236}">
                <a16:creationId xmlns:a16="http://schemas.microsoft.com/office/drawing/2014/main" id="{0F39A910-B2EF-473A-BA06-8B38A44A43DD}"/>
              </a:ext>
            </a:extLst>
          </p:cNvPr>
          <p:cNvSpPr txBox="1">
            <a:spLocks noChangeArrowheads="1"/>
          </p:cNvSpPr>
          <p:nvPr/>
        </p:nvSpPr>
        <p:spPr bwMode="auto">
          <a:xfrm>
            <a:off x="5970588" y="1889125"/>
            <a:ext cx="371475" cy="461963"/>
          </a:xfrm>
          <a:prstGeom prst="rect">
            <a:avLst/>
          </a:prstGeom>
          <a:noFill/>
          <a:ln w="28575">
            <a:noFill/>
            <a:miter lim="800000"/>
            <a:headEnd/>
            <a:tailEnd/>
          </a:ln>
          <a:effectLst/>
        </p:spPr>
        <p:txBody>
          <a:bodyPr wrap="none">
            <a:spAutoFit/>
          </a:bodyPr>
          <a:lstStyle/>
          <a:p>
            <a:pPr marL="0" marR="0" lvl="0" indent="0" algn="l" defTabSz="914400" rtl="0" eaLnBrk="0" fontAlgn="base" latinLnBrk="0" hangingPunct="0">
              <a:lnSpc>
                <a:spcPct val="100000"/>
              </a:lnSpc>
              <a:spcBef>
                <a:spcPct val="20000"/>
              </a:spcBef>
              <a:spcAft>
                <a:spcPct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MS Reference Sans Serif"/>
                <a:ea typeface="Arial Unicode MS" pitchFamily="34" charset="-128"/>
                <a:cs typeface="Arial Unicode MS" pitchFamily="34" charset="-128"/>
              </a:rPr>
              <a:t>T</a:t>
            </a:r>
          </a:p>
        </p:txBody>
      </p:sp>
      <p:sp>
        <p:nvSpPr>
          <p:cNvPr id="293911" name="Text Box 23">
            <a:extLst>
              <a:ext uri="{FF2B5EF4-FFF2-40B4-BE49-F238E27FC236}">
                <a16:creationId xmlns:a16="http://schemas.microsoft.com/office/drawing/2014/main" id="{18E43257-6DEE-4807-B9B3-6F96C3C3345D}"/>
              </a:ext>
            </a:extLst>
          </p:cNvPr>
          <p:cNvSpPr txBox="1">
            <a:spLocks noChangeArrowheads="1"/>
          </p:cNvSpPr>
          <p:nvPr/>
        </p:nvSpPr>
        <p:spPr bwMode="auto">
          <a:xfrm>
            <a:off x="6842125" y="2327275"/>
            <a:ext cx="381000" cy="461963"/>
          </a:xfrm>
          <a:prstGeom prst="rect">
            <a:avLst/>
          </a:prstGeom>
          <a:noFill/>
          <a:ln w="28575">
            <a:noFill/>
            <a:miter lim="800000"/>
            <a:headEnd/>
            <a:tailEnd/>
          </a:ln>
          <a:effectLst/>
        </p:spPr>
        <p:txBody>
          <a:bodyPr wrap="none">
            <a:spAutoFit/>
          </a:bodyPr>
          <a:lstStyle/>
          <a:p>
            <a:pPr marL="0" marR="0" lvl="0" indent="0" algn="l" defTabSz="914400" rtl="0" eaLnBrk="0" fontAlgn="base" latinLnBrk="0" hangingPunct="0">
              <a:lnSpc>
                <a:spcPct val="100000"/>
              </a:lnSpc>
              <a:spcBef>
                <a:spcPct val="20000"/>
              </a:spcBef>
              <a:spcAft>
                <a:spcPct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MS Reference Sans Serif"/>
                <a:ea typeface="Arial Unicode MS" pitchFamily="34" charset="-128"/>
                <a:cs typeface="Arial Unicode MS" pitchFamily="34" charset="-128"/>
              </a:rPr>
              <a:t>0</a:t>
            </a:r>
          </a:p>
        </p:txBody>
      </p:sp>
      <p:sp>
        <p:nvSpPr>
          <p:cNvPr id="293912" name="Text Box 24">
            <a:extLst>
              <a:ext uri="{FF2B5EF4-FFF2-40B4-BE49-F238E27FC236}">
                <a16:creationId xmlns:a16="http://schemas.microsoft.com/office/drawing/2014/main" id="{C93A4E46-E0A0-4205-BDE8-C5174FC0540D}"/>
              </a:ext>
            </a:extLst>
          </p:cNvPr>
          <p:cNvSpPr txBox="1">
            <a:spLocks noChangeArrowheads="1"/>
          </p:cNvSpPr>
          <p:nvPr/>
        </p:nvSpPr>
        <p:spPr bwMode="auto">
          <a:xfrm>
            <a:off x="6842125" y="5070475"/>
            <a:ext cx="876300" cy="461963"/>
          </a:xfrm>
          <a:prstGeom prst="rect">
            <a:avLst/>
          </a:prstGeom>
          <a:noFill/>
          <a:ln w="28575">
            <a:noFill/>
            <a:miter lim="800000"/>
            <a:headEnd/>
            <a:tailEnd/>
          </a:ln>
          <a:effectLst/>
        </p:spPr>
        <p:txBody>
          <a:bodyPr wrap="none">
            <a:spAutoFit/>
          </a:bodyPr>
          <a:lstStyle/>
          <a:p>
            <a:pPr marL="0" marR="0" lvl="0" indent="0" algn="l" defTabSz="914400" rtl="0" eaLnBrk="0" fontAlgn="base" latinLnBrk="0" hangingPunct="0">
              <a:lnSpc>
                <a:spcPct val="100000"/>
              </a:lnSpc>
              <a:spcBef>
                <a:spcPct val="20000"/>
              </a:spcBef>
              <a:spcAft>
                <a:spcPct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MS Reference Sans Serif"/>
                <a:ea typeface="Arial Unicode MS" pitchFamily="34" charset="-128"/>
                <a:cs typeface="Arial Unicode MS" pitchFamily="34" charset="-128"/>
              </a:rPr>
              <a:t>m–1</a:t>
            </a:r>
          </a:p>
        </p:txBody>
      </p:sp>
      <p:sp>
        <p:nvSpPr>
          <p:cNvPr id="293916" name="Text Box 28">
            <a:extLst>
              <a:ext uri="{FF2B5EF4-FFF2-40B4-BE49-F238E27FC236}">
                <a16:creationId xmlns:a16="http://schemas.microsoft.com/office/drawing/2014/main" id="{34757EA7-3E1A-477B-B80E-204423D68353}"/>
              </a:ext>
            </a:extLst>
          </p:cNvPr>
          <p:cNvSpPr txBox="1">
            <a:spLocks noChangeArrowheads="1"/>
          </p:cNvSpPr>
          <p:nvPr/>
        </p:nvSpPr>
        <p:spPr bwMode="auto">
          <a:xfrm>
            <a:off x="7026275" y="3794125"/>
            <a:ext cx="1598613" cy="461963"/>
          </a:xfrm>
          <a:prstGeom prst="rect">
            <a:avLst/>
          </a:prstGeom>
          <a:noFill/>
          <a:ln w="28575">
            <a:noFill/>
            <a:miter lim="800000"/>
            <a:headEnd/>
            <a:tailEnd/>
          </a:ln>
          <a:effectLst/>
        </p:spPr>
        <p:txBody>
          <a:bodyPr wrap="none">
            <a:spAutoFit/>
          </a:bodyPr>
          <a:lstStyle/>
          <a:p>
            <a:pPr marL="0" marR="0" lvl="0" indent="0" algn="l" defTabSz="914400" rtl="0" eaLnBrk="0" fontAlgn="base" latinLnBrk="0" hangingPunct="0">
              <a:lnSpc>
                <a:spcPct val="100000"/>
              </a:lnSpc>
              <a:spcBef>
                <a:spcPct val="20000"/>
              </a:spcBef>
              <a:spcAft>
                <a:spcPct val="0"/>
              </a:spcAft>
              <a:buClrTx/>
              <a:buSzTx/>
              <a:buFontTx/>
              <a:buNone/>
              <a:tabLst/>
              <a:defRPr/>
            </a:pPr>
            <a:r>
              <a:rPr kumimoji="0" lang="en-US" sz="2400" b="0" i="0" u="none" strike="noStrike" kern="1200" cap="none" spc="0" normalizeH="0" baseline="0" noProof="0" dirty="0" err="1">
                <a:ln>
                  <a:noFill/>
                </a:ln>
                <a:solidFill>
                  <a:srgbClr val="000000"/>
                </a:solidFill>
                <a:effectLst/>
                <a:uLnTx/>
                <a:uFillTx/>
                <a:latin typeface="MS Reference Sans Serif"/>
                <a:ea typeface="Arial Unicode MS" pitchFamily="34" charset="-128"/>
                <a:cs typeface="Arial Unicode MS" pitchFamily="34" charset="-128"/>
              </a:rPr>
              <a:t>collisione</a:t>
            </a:r>
            <a:endParaRPr kumimoji="0" lang="en-US" sz="2400" b="0" i="0" u="none" strike="noStrike" kern="1200" cap="none" spc="0" normalizeH="0" baseline="0" noProof="0" dirty="0">
              <a:ln>
                <a:noFill/>
              </a:ln>
              <a:solidFill>
                <a:srgbClr val="000000"/>
              </a:solidFill>
              <a:effectLst/>
              <a:uLnTx/>
              <a:uFillTx/>
              <a:latin typeface="MS Reference Sans Serif"/>
              <a:ea typeface="Arial Unicode MS" pitchFamily="34" charset="-128"/>
              <a:cs typeface="Arial Unicode MS" pitchFamily="34" charset="-128"/>
            </a:endParaRPr>
          </a:p>
        </p:txBody>
      </p:sp>
      <p:cxnSp>
        <p:nvCxnSpPr>
          <p:cNvPr id="293917" name="AutoShape 29">
            <a:extLst>
              <a:ext uri="{FF2B5EF4-FFF2-40B4-BE49-F238E27FC236}">
                <a16:creationId xmlns:a16="http://schemas.microsoft.com/office/drawing/2014/main" id="{186DDA81-30C3-4FF3-A965-AEF103CE5319}"/>
              </a:ext>
            </a:extLst>
          </p:cNvPr>
          <p:cNvCxnSpPr>
            <a:cxnSpLocks noChangeShapeType="1"/>
            <a:stCxn id="293892" idx="3"/>
            <a:endCxn id="293915" idx="1"/>
          </p:cNvCxnSpPr>
          <p:nvPr/>
        </p:nvCxnSpPr>
        <p:spPr bwMode="auto">
          <a:xfrm>
            <a:off x="3405188" y="2724150"/>
            <a:ext cx="2160587" cy="1374775"/>
          </a:xfrm>
          <a:prstGeom prst="straightConnector1">
            <a:avLst/>
          </a:prstGeom>
          <a:noFill/>
          <a:ln w="76200">
            <a:solidFill>
              <a:srgbClr val="003F6E"/>
            </a:solidFill>
            <a:round/>
            <a:headEnd/>
            <a:tailEnd type="triangle" w="med" len="med"/>
          </a:ln>
          <a:extLst>
            <a:ext uri="{909E8E84-426E-40DD-AFC4-6F175D3DCCD1}">
              <a14:hiddenFill xmlns:a14="http://schemas.microsoft.com/office/drawing/2010/main">
                <a:noFill/>
              </a14:hiddenFill>
            </a:ext>
          </a:extLst>
        </p:spPr>
      </p:cxnSp>
      <p:sp>
        <p:nvSpPr>
          <p:cNvPr id="293910" name="Rectangle 22">
            <a:extLst>
              <a:ext uri="{FF2B5EF4-FFF2-40B4-BE49-F238E27FC236}">
                <a16:creationId xmlns:a16="http://schemas.microsoft.com/office/drawing/2014/main" id="{9A71BBBE-CE63-494B-B057-4169AB9B75ED}"/>
              </a:ext>
            </a:extLst>
          </p:cNvPr>
          <p:cNvSpPr>
            <a:spLocks noChangeArrowheads="1"/>
          </p:cNvSpPr>
          <p:nvPr/>
        </p:nvSpPr>
        <p:spPr bwMode="auto">
          <a:xfrm>
            <a:off x="5565775" y="2403475"/>
            <a:ext cx="1219200" cy="3048000"/>
          </a:xfrm>
          <a:prstGeom prst="rect">
            <a:avLst/>
          </a:prstGeom>
          <a:noFill/>
          <a:ln w="19050">
            <a:solidFill>
              <a:schemeClr val="tx1"/>
            </a:solidFill>
            <a:miter lim="800000"/>
            <a:headEnd/>
            <a:tailEnd/>
          </a:ln>
          <a:effectLst/>
        </p:spPr>
        <p:txBody>
          <a:bodyPr wrap="none" anchor="ctr"/>
          <a:lstStyle/>
          <a:p>
            <a:pPr marL="0" marR="0" lvl="0" indent="0" algn="l"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MS Reference Sans Serif"/>
              <a:ea typeface="+mn-ea"/>
              <a:cs typeface="+mn-cs"/>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93892"/>
                                        </p:tgtEl>
                                        <p:attrNameLst>
                                          <p:attrName>style.visibility</p:attrName>
                                        </p:attrNameLst>
                                      </p:cBhvr>
                                      <p:to>
                                        <p:strVal val="visible"/>
                                      </p:to>
                                    </p:set>
                                  </p:childTnLst>
                                </p:cTn>
                              </p:par>
                              <p:par>
                                <p:cTn id="7" presetID="10" presetClass="entr" presetSubtype="0" fill="hold" nodeType="withEffect">
                                  <p:stCondLst>
                                    <p:cond delay="0"/>
                                  </p:stCondLst>
                                  <p:childTnLst>
                                    <p:set>
                                      <p:cBhvr>
                                        <p:cTn id="8" dur="1" fill="hold">
                                          <p:stCondLst>
                                            <p:cond delay="0"/>
                                          </p:stCondLst>
                                        </p:cTn>
                                        <p:tgtEl>
                                          <p:spTgt spid="293917"/>
                                        </p:tgtEl>
                                        <p:attrNameLst>
                                          <p:attrName>style.visibility</p:attrName>
                                        </p:attrNameLst>
                                      </p:cBhvr>
                                      <p:to>
                                        <p:strVal val="visible"/>
                                      </p:to>
                                    </p:set>
                                    <p:animEffect transition="in" filter="fade">
                                      <p:cBhvr>
                                        <p:cTn id="9" dur="2000"/>
                                        <p:tgtEl>
                                          <p:spTgt spid="293917"/>
                                        </p:tgtEl>
                                      </p:cBhvr>
                                    </p:animEffect>
                                  </p:childTnLst>
                                </p:cTn>
                              </p:par>
                            </p:childTnLst>
                          </p:cTn>
                        </p:par>
                        <p:par>
                          <p:cTn id="10" fill="hold" nodeType="afterGroup">
                            <p:stCondLst>
                              <p:cond delay="2000"/>
                            </p:stCondLst>
                            <p:childTnLst>
                              <p:par>
                                <p:cTn id="11" presetID="22" presetClass="entr" presetSubtype="8" fill="hold" grpId="0" nodeType="afterEffect">
                                  <p:stCondLst>
                                    <p:cond delay="0"/>
                                  </p:stCondLst>
                                  <p:childTnLst>
                                    <p:set>
                                      <p:cBhvr>
                                        <p:cTn id="12" dur="1" fill="hold">
                                          <p:stCondLst>
                                            <p:cond delay="0"/>
                                          </p:stCondLst>
                                        </p:cTn>
                                        <p:tgtEl>
                                          <p:spTgt spid="293915"/>
                                        </p:tgtEl>
                                        <p:attrNameLst>
                                          <p:attrName>style.visibility</p:attrName>
                                        </p:attrNameLst>
                                      </p:cBhvr>
                                      <p:to>
                                        <p:strVal val="visible"/>
                                      </p:to>
                                    </p:set>
                                    <p:animEffect transition="in" filter="wipe(left)">
                                      <p:cBhvr>
                                        <p:cTn id="13" dur="500"/>
                                        <p:tgtEl>
                                          <p:spTgt spid="293915"/>
                                        </p:tgtEl>
                                      </p:cBhvr>
                                    </p:animEffect>
                                  </p:childTnLst>
                                </p:cTn>
                              </p:par>
                            </p:childTnLst>
                          </p:cTn>
                        </p:par>
                        <p:par>
                          <p:cTn id="14" fill="hold" nodeType="afterGroup">
                            <p:stCondLst>
                              <p:cond delay="2500"/>
                            </p:stCondLst>
                            <p:childTnLst>
                              <p:par>
                                <p:cTn id="15" presetID="1" presetClass="entr" presetSubtype="0" fill="hold" grpId="0" nodeType="afterEffect">
                                  <p:stCondLst>
                                    <p:cond delay="1000"/>
                                  </p:stCondLst>
                                  <p:childTnLst>
                                    <p:set>
                                      <p:cBhvr>
                                        <p:cTn id="16" dur="1" fill="hold">
                                          <p:stCondLst>
                                            <p:cond delay="499"/>
                                          </p:stCondLst>
                                        </p:cTn>
                                        <p:tgtEl>
                                          <p:spTgt spid="2939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3915" grpId="0" animBg="1" autoUpdateAnimBg="0"/>
      <p:bldP spid="293892" grpId="0" autoUpdateAnimBg="0"/>
      <p:bldP spid="293916" grpId="0" autoUpdateAnimBg="0"/>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a:extLst>
              <a:ext uri="{FF2B5EF4-FFF2-40B4-BE49-F238E27FC236}">
                <a16:creationId xmlns:a16="http://schemas.microsoft.com/office/drawing/2014/main" id="{78A64601-1AE3-4C22-B177-6717BFEAFAA4}"/>
              </a:ext>
            </a:extLst>
          </p:cNvPr>
          <p:cNvSpPr>
            <a:spLocks noGrp="1" noChangeArrowheads="1"/>
          </p:cNvSpPr>
          <p:nvPr>
            <p:ph type="title"/>
          </p:nvPr>
        </p:nvSpPr>
        <p:spPr/>
        <p:txBody>
          <a:bodyPr/>
          <a:lstStyle/>
          <a:p>
            <a:r>
              <a:rPr lang="en-US" altLang="it-IT"/>
              <a:t>Esempio</a:t>
            </a:r>
          </a:p>
        </p:txBody>
      </p:sp>
      <p:sp>
        <p:nvSpPr>
          <p:cNvPr id="295939" name="Text Box 3">
            <a:extLst>
              <a:ext uri="{FF2B5EF4-FFF2-40B4-BE49-F238E27FC236}">
                <a16:creationId xmlns:a16="http://schemas.microsoft.com/office/drawing/2014/main" id="{06447EDC-1425-4E68-9D77-16C68F01E36D}"/>
              </a:ext>
            </a:extLst>
          </p:cNvPr>
          <p:cNvSpPr txBox="1">
            <a:spLocks noChangeArrowheads="1"/>
          </p:cNvSpPr>
          <p:nvPr/>
        </p:nvSpPr>
        <p:spPr bwMode="auto">
          <a:xfrm>
            <a:off x="446088" y="1619250"/>
            <a:ext cx="3170237" cy="461963"/>
          </a:xfrm>
          <a:prstGeom prst="rect">
            <a:avLst/>
          </a:prstGeom>
          <a:noFill/>
          <a:ln w="28575">
            <a:noFill/>
            <a:miter lim="800000"/>
            <a:headEnd/>
            <a:tailEnd/>
          </a:ln>
          <a:effectLst/>
        </p:spPr>
        <p:txBody>
          <a:bodyPr wrap="none">
            <a:spAutoFit/>
          </a:bodyPr>
          <a:lstStyle/>
          <a:p>
            <a:pPr marL="0" marR="0" lvl="0" indent="0" algn="l" defTabSz="914400" rtl="0" eaLnBrk="0" fontAlgn="base" latinLnBrk="0" hangingPunct="0">
              <a:lnSpc>
                <a:spcPct val="100000"/>
              </a:lnSpc>
              <a:spcBef>
                <a:spcPct val="20000"/>
              </a:spcBef>
              <a:spcAft>
                <a:spcPct val="0"/>
              </a:spcAft>
              <a:buClrTx/>
              <a:buSzTx/>
              <a:buFontTx/>
              <a:buNone/>
              <a:tabLst/>
              <a:defRPr/>
            </a:pPr>
            <a:r>
              <a:rPr kumimoji="0" lang="en-US" sz="2400" b="0" i="0" u="none" strike="noStrike" kern="1200" cap="none" spc="0" normalizeH="0" baseline="0" noProof="0" dirty="0" err="1">
                <a:ln>
                  <a:noFill/>
                </a:ln>
                <a:solidFill>
                  <a:srgbClr val="000000"/>
                </a:solidFill>
                <a:effectLst/>
                <a:uLnTx/>
                <a:uFillTx/>
                <a:latin typeface="MS Reference Sans Serif"/>
                <a:ea typeface="Arial Unicode MS" pitchFamily="34" charset="-128"/>
                <a:cs typeface="Arial Unicode MS" pitchFamily="34" charset="-128"/>
              </a:rPr>
              <a:t>Inserisce</a:t>
            </a:r>
            <a:r>
              <a:rPr kumimoji="0" lang="en-US" sz="2400" b="0" i="0" u="none" strike="noStrike" kern="1200" cap="none" spc="0" normalizeH="0" baseline="0" noProof="0" dirty="0">
                <a:ln>
                  <a:noFill/>
                </a:ln>
                <a:solidFill>
                  <a:srgbClr val="000000"/>
                </a:solidFill>
                <a:effectLst/>
                <a:uLnTx/>
                <a:uFillTx/>
                <a:latin typeface="MS Reference Sans Serif"/>
                <a:ea typeface="Arial Unicode MS" pitchFamily="34" charset="-128"/>
                <a:cs typeface="Arial Unicode MS" pitchFamily="34" charset="-128"/>
              </a:rPr>
              <a:t> k = 496: </a:t>
            </a:r>
          </a:p>
        </p:txBody>
      </p:sp>
      <p:sp>
        <p:nvSpPr>
          <p:cNvPr id="295940" name="Rectangle 4">
            <a:extLst>
              <a:ext uri="{FF2B5EF4-FFF2-40B4-BE49-F238E27FC236}">
                <a16:creationId xmlns:a16="http://schemas.microsoft.com/office/drawing/2014/main" id="{21E368E8-6F72-47C4-AADF-B83329A86318}"/>
              </a:ext>
            </a:extLst>
          </p:cNvPr>
          <p:cNvSpPr>
            <a:spLocks noChangeArrowheads="1"/>
          </p:cNvSpPr>
          <p:nvPr/>
        </p:nvSpPr>
        <p:spPr bwMode="auto">
          <a:xfrm>
            <a:off x="446088" y="2493963"/>
            <a:ext cx="2959100" cy="461962"/>
          </a:xfrm>
          <a:prstGeom prst="rect">
            <a:avLst/>
          </a:prstGeom>
          <a:noFill/>
          <a:ln w="28575">
            <a:noFill/>
            <a:miter lim="800000"/>
            <a:headEnd/>
            <a:tailEnd/>
          </a:ln>
          <a:effectLst/>
        </p:spPr>
        <p:txBody>
          <a:bodyPr wrap="none">
            <a:spAutoFit/>
          </a:bodyPr>
          <a:lstStyle/>
          <a:p>
            <a:pPr marL="0" marR="0" lvl="0" indent="0" algn="l" defTabSz="914400" rtl="0" eaLnBrk="0" fontAlgn="base" latinLnBrk="0" hangingPunct="0">
              <a:lnSpc>
                <a:spcPct val="100000"/>
              </a:lnSpc>
              <a:spcBef>
                <a:spcPct val="20000"/>
              </a:spcBef>
              <a:spcAft>
                <a:spcPct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MS Reference Sans Serif"/>
                <a:ea typeface="Arial Unicode MS" pitchFamily="34" charset="-128"/>
                <a:cs typeface="Arial Unicode MS" pitchFamily="34" charset="-128"/>
              </a:rPr>
              <a:t>0. Probe h(496,0)</a:t>
            </a:r>
          </a:p>
        </p:txBody>
      </p:sp>
      <p:sp>
        <p:nvSpPr>
          <p:cNvPr id="295941" name="Rectangle 5">
            <a:extLst>
              <a:ext uri="{FF2B5EF4-FFF2-40B4-BE49-F238E27FC236}">
                <a16:creationId xmlns:a16="http://schemas.microsoft.com/office/drawing/2014/main" id="{491C5BA9-31BB-43D8-93A1-0567F4849E43}"/>
              </a:ext>
            </a:extLst>
          </p:cNvPr>
          <p:cNvSpPr>
            <a:spLocks noChangeArrowheads="1"/>
          </p:cNvSpPr>
          <p:nvPr/>
        </p:nvSpPr>
        <p:spPr bwMode="auto">
          <a:xfrm>
            <a:off x="5565775" y="2403475"/>
            <a:ext cx="1219200" cy="3048000"/>
          </a:xfrm>
          <a:prstGeom prst="rect">
            <a:avLst/>
          </a:prstGeom>
          <a:solidFill>
            <a:srgbClr val="FFCCCC"/>
          </a:solidFill>
          <a:ln w="19050">
            <a:solidFill>
              <a:schemeClr val="tx1"/>
            </a:solidFill>
            <a:miter lim="800000"/>
            <a:headEnd/>
            <a:tailEnd/>
          </a:ln>
          <a:effectLst>
            <a:outerShdw dist="107763" dir="2700000" algn="ctr" rotWithShape="0">
              <a:srgbClr val="808080"/>
            </a:outerShdw>
          </a:effectLst>
        </p:spPr>
        <p:txBody>
          <a:bodyPr wrap="none" anchor="ctr"/>
          <a:lstStyle/>
          <a:p>
            <a:pPr marL="0" marR="0" lvl="0" indent="0" algn="l"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MS Reference Sans Serif"/>
              <a:ea typeface="+mn-ea"/>
              <a:cs typeface="+mn-cs"/>
            </a:endParaRPr>
          </a:p>
        </p:txBody>
      </p:sp>
      <p:sp>
        <p:nvSpPr>
          <p:cNvPr id="295942" name="Rectangle 6">
            <a:extLst>
              <a:ext uri="{FF2B5EF4-FFF2-40B4-BE49-F238E27FC236}">
                <a16:creationId xmlns:a16="http://schemas.microsoft.com/office/drawing/2014/main" id="{F416CBCB-A424-4508-A43B-E1E56E4FAEDF}"/>
              </a:ext>
            </a:extLst>
          </p:cNvPr>
          <p:cNvSpPr>
            <a:spLocks noChangeArrowheads="1"/>
          </p:cNvSpPr>
          <p:nvPr/>
        </p:nvSpPr>
        <p:spPr bwMode="auto">
          <a:xfrm>
            <a:off x="5565775" y="3013075"/>
            <a:ext cx="1219200" cy="304800"/>
          </a:xfrm>
          <a:prstGeom prst="rect">
            <a:avLst/>
          </a:prstGeom>
          <a:solidFill>
            <a:srgbClr val="FFCCCC"/>
          </a:solidFill>
          <a:ln w="12700">
            <a:solidFill>
              <a:schemeClr val="tx1"/>
            </a:solidFill>
            <a:miter lim="800000"/>
            <a:headEnd/>
            <a:tailEnd/>
          </a:ln>
          <a:effectLst/>
        </p:spPr>
        <p:txBody>
          <a:bodyPr anchor="ctr"/>
          <a:lstStyle/>
          <a:p>
            <a:pPr marL="0" marR="0" lvl="0" indent="0" algn="l"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MS Reference Sans Serif"/>
              <a:ea typeface="+mn-ea"/>
              <a:cs typeface="+mn-cs"/>
            </a:endParaRPr>
          </a:p>
        </p:txBody>
      </p:sp>
      <p:sp>
        <p:nvSpPr>
          <p:cNvPr id="295943" name="Rectangle 7">
            <a:extLst>
              <a:ext uri="{FF2B5EF4-FFF2-40B4-BE49-F238E27FC236}">
                <a16:creationId xmlns:a16="http://schemas.microsoft.com/office/drawing/2014/main" id="{B731D432-8C1A-449B-8769-DA52E2A8B531}"/>
              </a:ext>
            </a:extLst>
          </p:cNvPr>
          <p:cNvSpPr>
            <a:spLocks noChangeArrowheads="1"/>
          </p:cNvSpPr>
          <p:nvPr/>
        </p:nvSpPr>
        <p:spPr bwMode="auto">
          <a:xfrm>
            <a:off x="5565775" y="3317875"/>
            <a:ext cx="1219200" cy="304800"/>
          </a:xfrm>
          <a:prstGeom prst="rect">
            <a:avLst/>
          </a:prstGeom>
          <a:solidFill>
            <a:srgbClr val="FFCCCC"/>
          </a:solidFill>
          <a:ln w="12700">
            <a:solidFill>
              <a:schemeClr val="tx1"/>
            </a:solidFill>
            <a:miter lim="800000"/>
            <a:headEnd/>
            <a:tailEnd/>
          </a:ln>
          <a:effectLst/>
        </p:spPr>
        <p:txBody>
          <a:bodyPr anchor="ctr"/>
          <a:lstStyle/>
          <a:p>
            <a:pPr marL="0" marR="0" lvl="0" indent="0" algn="l"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MS Reference Sans Serif"/>
              <a:ea typeface="+mn-ea"/>
              <a:cs typeface="+mn-cs"/>
            </a:endParaRPr>
          </a:p>
        </p:txBody>
      </p:sp>
      <p:sp>
        <p:nvSpPr>
          <p:cNvPr id="295944" name="Rectangle 8">
            <a:extLst>
              <a:ext uri="{FF2B5EF4-FFF2-40B4-BE49-F238E27FC236}">
                <a16:creationId xmlns:a16="http://schemas.microsoft.com/office/drawing/2014/main" id="{18C6F630-3B7E-445E-8749-7B1CBB26E4DD}"/>
              </a:ext>
            </a:extLst>
          </p:cNvPr>
          <p:cNvSpPr>
            <a:spLocks noChangeArrowheads="1"/>
          </p:cNvSpPr>
          <p:nvPr/>
        </p:nvSpPr>
        <p:spPr bwMode="auto">
          <a:xfrm>
            <a:off x="5565775" y="3927475"/>
            <a:ext cx="1219200" cy="304800"/>
          </a:xfrm>
          <a:prstGeom prst="rect">
            <a:avLst/>
          </a:prstGeom>
          <a:solidFill>
            <a:srgbClr val="FFCCCC"/>
          </a:solidFill>
          <a:ln w="12700">
            <a:solidFill>
              <a:schemeClr val="tx1"/>
            </a:solidFill>
            <a:miter lim="800000"/>
            <a:headEnd/>
            <a:tailEnd/>
          </a:ln>
          <a:effectLst/>
        </p:spPr>
        <p:txBody>
          <a:bodyPr anchor="ctr"/>
          <a:lstStyle/>
          <a:p>
            <a:pPr marL="0" marR="0" lvl="0" indent="0" algn="l"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MS Reference Sans Serif"/>
              <a:ea typeface="+mn-ea"/>
              <a:cs typeface="+mn-cs"/>
            </a:endParaRPr>
          </a:p>
        </p:txBody>
      </p:sp>
      <p:sp>
        <p:nvSpPr>
          <p:cNvPr id="295945" name="Rectangle 9">
            <a:extLst>
              <a:ext uri="{FF2B5EF4-FFF2-40B4-BE49-F238E27FC236}">
                <a16:creationId xmlns:a16="http://schemas.microsoft.com/office/drawing/2014/main" id="{A8F76088-ECF8-4602-A714-B984B88E4936}"/>
              </a:ext>
            </a:extLst>
          </p:cNvPr>
          <p:cNvSpPr>
            <a:spLocks noChangeArrowheads="1"/>
          </p:cNvSpPr>
          <p:nvPr/>
        </p:nvSpPr>
        <p:spPr bwMode="auto">
          <a:xfrm>
            <a:off x="5565775" y="4537075"/>
            <a:ext cx="1219200" cy="304800"/>
          </a:xfrm>
          <a:prstGeom prst="rect">
            <a:avLst/>
          </a:prstGeom>
          <a:solidFill>
            <a:srgbClr val="FFCCCC"/>
          </a:solidFill>
          <a:ln w="12700">
            <a:solidFill>
              <a:schemeClr val="tx1"/>
            </a:solidFill>
            <a:miter lim="800000"/>
            <a:headEnd/>
            <a:tailEnd/>
          </a:ln>
          <a:effectLst/>
        </p:spPr>
        <p:txBody>
          <a:bodyPr anchor="ctr"/>
          <a:lstStyle/>
          <a:p>
            <a:pPr marL="0" marR="0" lvl="0" indent="0" algn="l"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MS Reference Sans Serif"/>
              <a:ea typeface="+mn-ea"/>
              <a:cs typeface="+mn-cs"/>
            </a:endParaRPr>
          </a:p>
        </p:txBody>
      </p:sp>
      <p:sp>
        <p:nvSpPr>
          <p:cNvPr id="295946" name="Rectangle 10">
            <a:extLst>
              <a:ext uri="{FF2B5EF4-FFF2-40B4-BE49-F238E27FC236}">
                <a16:creationId xmlns:a16="http://schemas.microsoft.com/office/drawing/2014/main" id="{4F69E3D4-5C0D-4449-BCCF-4108FEAF2C3D}"/>
              </a:ext>
            </a:extLst>
          </p:cNvPr>
          <p:cNvSpPr>
            <a:spLocks noChangeArrowheads="1"/>
          </p:cNvSpPr>
          <p:nvPr/>
        </p:nvSpPr>
        <p:spPr bwMode="auto">
          <a:xfrm>
            <a:off x="5565775" y="2403475"/>
            <a:ext cx="1219200" cy="304800"/>
          </a:xfrm>
          <a:prstGeom prst="rect">
            <a:avLst/>
          </a:prstGeom>
          <a:solidFill>
            <a:srgbClr val="CCECFF"/>
          </a:solidFill>
          <a:ln w="12700">
            <a:solidFill>
              <a:schemeClr val="tx1"/>
            </a:solidFill>
            <a:miter lim="800000"/>
            <a:headEnd/>
            <a:tailEnd/>
          </a:ln>
          <a:effectLst/>
        </p:spPr>
        <p:txBody>
          <a:bodyPr anchor="ctr"/>
          <a:lstStyle/>
          <a:p>
            <a:pPr marL="0" marR="0" lvl="0" indent="0" algn="l"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MS Reference Sans Serif"/>
              <a:ea typeface="+mn-ea"/>
              <a:cs typeface="+mn-cs"/>
            </a:endParaRPr>
          </a:p>
        </p:txBody>
      </p:sp>
      <p:sp>
        <p:nvSpPr>
          <p:cNvPr id="295947" name="Rectangle 11">
            <a:extLst>
              <a:ext uri="{FF2B5EF4-FFF2-40B4-BE49-F238E27FC236}">
                <a16:creationId xmlns:a16="http://schemas.microsoft.com/office/drawing/2014/main" id="{E6676D6F-8C00-4266-917D-651083D64E85}"/>
              </a:ext>
            </a:extLst>
          </p:cNvPr>
          <p:cNvSpPr>
            <a:spLocks noChangeArrowheads="1"/>
          </p:cNvSpPr>
          <p:nvPr/>
        </p:nvSpPr>
        <p:spPr bwMode="auto">
          <a:xfrm>
            <a:off x="5565775" y="2708275"/>
            <a:ext cx="1219200" cy="304800"/>
          </a:xfrm>
          <a:prstGeom prst="rect">
            <a:avLst/>
          </a:prstGeom>
          <a:solidFill>
            <a:srgbClr val="CCECFF"/>
          </a:solidFill>
          <a:ln w="12700">
            <a:solidFill>
              <a:schemeClr val="tx1"/>
            </a:solidFill>
            <a:miter lim="800000"/>
            <a:headEnd/>
            <a:tailEnd/>
          </a:ln>
          <a:effectLst/>
        </p:spPr>
        <p:txBody>
          <a:bodyPr anchor="ctr"/>
          <a:lstStyle/>
          <a:p>
            <a:pPr marL="0" marR="0" lvl="0" indent="0" algn="l"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MS Reference Sans Serif"/>
              <a:ea typeface="+mn-ea"/>
              <a:cs typeface="+mn-cs"/>
            </a:endParaRPr>
          </a:p>
        </p:txBody>
      </p:sp>
      <p:sp>
        <p:nvSpPr>
          <p:cNvPr id="295948" name="Rectangle 12">
            <a:extLst>
              <a:ext uri="{FF2B5EF4-FFF2-40B4-BE49-F238E27FC236}">
                <a16:creationId xmlns:a16="http://schemas.microsoft.com/office/drawing/2014/main" id="{639B3DDA-D39A-4F23-89F7-411D914A4231}"/>
              </a:ext>
            </a:extLst>
          </p:cNvPr>
          <p:cNvSpPr>
            <a:spLocks noChangeArrowheads="1"/>
          </p:cNvSpPr>
          <p:nvPr/>
        </p:nvSpPr>
        <p:spPr bwMode="auto">
          <a:xfrm>
            <a:off x="5565775" y="3013075"/>
            <a:ext cx="1219200" cy="304800"/>
          </a:xfrm>
          <a:prstGeom prst="rect">
            <a:avLst/>
          </a:prstGeom>
          <a:solidFill>
            <a:srgbClr val="FFFF66"/>
          </a:solidFill>
          <a:ln w="12700">
            <a:solidFill>
              <a:schemeClr val="tx1"/>
            </a:solidFill>
            <a:miter lim="800000"/>
            <a:headEnd/>
            <a:tailEnd/>
          </a:ln>
          <a:effectLst/>
        </p:spPr>
        <p:txBody>
          <a:bodyPr anchor="ctr"/>
          <a:lstStyle/>
          <a:p>
            <a:pPr marL="0" marR="0" lvl="0" indent="0" algn="l" defTabSz="914400" rtl="0" eaLnBrk="0" fontAlgn="base" latinLnBrk="0" hangingPunct="0">
              <a:lnSpc>
                <a:spcPct val="100000"/>
              </a:lnSpc>
              <a:spcBef>
                <a:spcPct val="20000"/>
              </a:spcBef>
              <a:spcAft>
                <a:spcPct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MS Reference Sans Serif"/>
                <a:ea typeface="Arial Unicode MS" pitchFamily="34" charset="-128"/>
                <a:cs typeface="Arial Unicode MS" pitchFamily="34" charset="-128"/>
              </a:rPr>
              <a:t>586</a:t>
            </a:r>
          </a:p>
        </p:txBody>
      </p:sp>
      <p:sp>
        <p:nvSpPr>
          <p:cNvPr id="295949" name="Rectangle 13">
            <a:extLst>
              <a:ext uri="{FF2B5EF4-FFF2-40B4-BE49-F238E27FC236}">
                <a16:creationId xmlns:a16="http://schemas.microsoft.com/office/drawing/2014/main" id="{017F8E5B-3E63-4F8C-B26F-DCC501A64B3D}"/>
              </a:ext>
            </a:extLst>
          </p:cNvPr>
          <p:cNvSpPr>
            <a:spLocks noChangeArrowheads="1"/>
          </p:cNvSpPr>
          <p:nvPr/>
        </p:nvSpPr>
        <p:spPr bwMode="auto">
          <a:xfrm>
            <a:off x="5565775" y="3317875"/>
            <a:ext cx="1219200" cy="304800"/>
          </a:xfrm>
          <a:prstGeom prst="rect">
            <a:avLst/>
          </a:prstGeom>
          <a:solidFill>
            <a:srgbClr val="FFFF99"/>
          </a:solidFill>
          <a:ln w="12700">
            <a:solidFill>
              <a:schemeClr val="tx1"/>
            </a:solidFill>
            <a:miter lim="800000"/>
            <a:headEnd/>
            <a:tailEnd/>
          </a:ln>
          <a:effectLst/>
        </p:spPr>
        <p:txBody>
          <a:bodyPr anchor="ctr"/>
          <a:lstStyle/>
          <a:p>
            <a:pPr marL="0" marR="0" lvl="0" indent="0" algn="l" defTabSz="914400" rtl="0" eaLnBrk="0" fontAlgn="base" latinLnBrk="0" hangingPunct="0">
              <a:lnSpc>
                <a:spcPct val="100000"/>
              </a:lnSpc>
              <a:spcBef>
                <a:spcPct val="20000"/>
              </a:spcBef>
              <a:spcAft>
                <a:spcPct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MS Reference Sans Serif"/>
                <a:ea typeface="Arial Unicode MS" pitchFamily="34" charset="-128"/>
                <a:cs typeface="Arial Unicode MS" pitchFamily="34" charset="-128"/>
              </a:rPr>
              <a:t>133</a:t>
            </a:r>
          </a:p>
        </p:txBody>
      </p:sp>
      <p:sp>
        <p:nvSpPr>
          <p:cNvPr id="295950" name="Rectangle 14">
            <a:extLst>
              <a:ext uri="{FF2B5EF4-FFF2-40B4-BE49-F238E27FC236}">
                <a16:creationId xmlns:a16="http://schemas.microsoft.com/office/drawing/2014/main" id="{942C59C5-1FD2-42C8-A5B3-C822BDD2922D}"/>
              </a:ext>
            </a:extLst>
          </p:cNvPr>
          <p:cNvSpPr>
            <a:spLocks noChangeArrowheads="1"/>
          </p:cNvSpPr>
          <p:nvPr/>
        </p:nvSpPr>
        <p:spPr bwMode="auto">
          <a:xfrm>
            <a:off x="5565775" y="3622675"/>
            <a:ext cx="1219200" cy="304800"/>
          </a:xfrm>
          <a:prstGeom prst="rect">
            <a:avLst/>
          </a:prstGeom>
          <a:solidFill>
            <a:srgbClr val="CCECFF"/>
          </a:solidFill>
          <a:ln w="12700">
            <a:solidFill>
              <a:schemeClr val="tx1"/>
            </a:solidFill>
            <a:miter lim="800000"/>
            <a:headEnd/>
            <a:tailEnd/>
          </a:ln>
          <a:effectLst/>
        </p:spPr>
        <p:txBody>
          <a:bodyPr anchor="ctr"/>
          <a:lstStyle/>
          <a:p>
            <a:pPr marL="0" marR="0" lvl="0" indent="0" algn="l"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MS Reference Sans Serif"/>
              <a:ea typeface="+mn-ea"/>
              <a:cs typeface="+mn-cs"/>
            </a:endParaRPr>
          </a:p>
        </p:txBody>
      </p:sp>
      <p:sp>
        <p:nvSpPr>
          <p:cNvPr id="295951" name="Rectangle 15">
            <a:extLst>
              <a:ext uri="{FF2B5EF4-FFF2-40B4-BE49-F238E27FC236}">
                <a16:creationId xmlns:a16="http://schemas.microsoft.com/office/drawing/2014/main" id="{4246C129-0067-4224-9030-52F2C94C7703}"/>
              </a:ext>
            </a:extLst>
          </p:cNvPr>
          <p:cNvSpPr>
            <a:spLocks noChangeArrowheads="1"/>
          </p:cNvSpPr>
          <p:nvPr/>
        </p:nvSpPr>
        <p:spPr bwMode="auto">
          <a:xfrm>
            <a:off x="5565775" y="3927475"/>
            <a:ext cx="1219200" cy="304800"/>
          </a:xfrm>
          <a:prstGeom prst="rect">
            <a:avLst/>
          </a:prstGeom>
          <a:solidFill>
            <a:srgbClr val="FFFF99"/>
          </a:solidFill>
          <a:ln w="12700">
            <a:solidFill>
              <a:schemeClr val="tx1"/>
            </a:solidFill>
            <a:miter lim="800000"/>
            <a:headEnd/>
            <a:tailEnd/>
          </a:ln>
          <a:effectLst/>
        </p:spPr>
        <p:txBody>
          <a:bodyPr anchor="ctr"/>
          <a:lstStyle/>
          <a:p>
            <a:pPr marL="0" marR="0" lvl="0" indent="0" algn="l" defTabSz="914400" rtl="0" eaLnBrk="0" fontAlgn="base" latinLnBrk="0" hangingPunct="0">
              <a:lnSpc>
                <a:spcPct val="100000"/>
              </a:lnSpc>
              <a:spcBef>
                <a:spcPct val="20000"/>
              </a:spcBef>
              <a:spcAft>
                <a:spcPct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MS Reference Sans Serif"/>
                <a:ea typeface="Arial Unicode MS" pitchFamily="34" charset="-128"/>
                <a:cs typeface="Arial Unicode MS" pitchFamily="34" charset="-128"/>
              </a:rPr>
              <a:t>204</a:t>
            </a:r>
          </a:p>
        </p:txBody>
      </p:sp>
      <p:sp>
        <p:nvSpPr>
          <p:cNvPr id="295952" name="Rectangle 16">
            <a:extLst>
              <a:ext uri="{FF2B5EF4-FFF2-40B4-BE49-F238E27FC236}">
                <a16:creationId xmlns:a16="http://schemas.microsoft.com/office/drawing/2014/main" id="{94FF9AE5-B875-40AC-95B0-57C0494A648A}"/>
              </a:ext>
            </a:extLst>
          </p:cNvPr>
          <p:cNvSpPr>
            <a:spLocks noChangeArrowheads="1"/>
          </p:cNvSpPr>
          <p:nvPr/>
        </p:nvSpPr>
        <p:spPr bwMode="auto">
          <a:xfrm>
            <a:off x="5565775" y="4232275"/>
            <a:ext cx="1219200" cy="304800"/>
          </a:xfrm>
          <a:prstGeom prst="rect">
            <a:avLst/>
          </a:prstGeom>
          <a:solidFill>
            <a:srgbClr val="CCECFF"/>
          </a:solidFill>
          <a:ln w="12700">
            <a:solidFill>
              <a:schemeClr val="tx1"/>
            </a:solidFill>
            <a:miter lim="800000"/>
            <a:headEnd/>
            <a:tailEnd/>
          </a:ln>
          <a:effectLst/>
        </p:spPr>
        <p:txBody>
          <a:bodyPr anchor="ctr"/>
          <a:lstStyle/>
          <a:p>
            <a:pPr marL="0" marR="0" lvl="0" indent="0" algn="l"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MS Reference Sans Serif"/>
              <a:ea typeface="+mn-ea"/>
              <a:cs typeface="+mn-cs"/>
            </a:endParaRPr>
          </a:p>
        </p:txBody>
      </p:sp>
      <p:sp>
        <p:nvSpPr>
          <p:cNvPr id="295953" name="Rectangle 17">
            <a:extLst>
              <a:ext uri="{FF2B5EF4-FFF2-40B4-BE49-F238E27FC236}">
                <a16:creationId xmlns:a16="http://schemas.microsoft.com/office/drawing/2014/main" id="{FD28E4C8-8075-41BD-BF43-B75B6BFD2272}"/>
              </a:ext>
            </a:extLst>
          </p:cNvPr>
          <p:cNvSpPr>
            <a:spLocks noChangeArrowheads="1"/>
          </p:cNvSpPr>
          <p:nvPr/>
        </p:nvSpPr>
        <p:spPr bwMode="auto">
          <a:xfrm>
            <a:off x="5565775" y="4537075"/>
            <a:ext cx="1219200" cy="304800"/>
          </a:xfrm>
          <a:prstGeom prst="rect">
            <a:avLst/>
          </a:prstGeom>
          <a:solidFill>
            <a:srgbClr val="FFFF99"/>
          </a:solidFill>
          <a:ln w="12700">
            <a:solidFill>
              <a:schemeClr val="tx1"/>
            </a:solidFill>
            <a:miter lim="800000"/>
            <a:headEnd/>
            <a:tailEnd/>
          </a:ln>
          <a:effectLst/>
        </p:spPr>
        <p:txBody>
          <a:bodyPr anchor="ctr"/>
          <a:lstStyle/>
          <a:p>
            <a:pPr marL="0" marR="0" lvl="0" indent="0" algn="l" defTabSz="914400" rtl="0" eaLnBrk="0" fontAlgn="base" latinLnBrk="0" hangingPunct="0">
              <a:lnSpc>
                <a:spcPct val="100000"/>
              </a:lnSpc>
              <a:spcBef>
                <a:spcPct val="20000"/>
              </a:spcBef>
              <a:spcAft>
                <a:spcPct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MS Reference Sans Serif"/>
                <a:ea typeface="Arial Unicode MS" pitchFamily="34" charset="-128"/>
                <a:cs typeface="Arial Unicode MS" pitchFamily="34" charset="-128"/>
              </a:rPr>
              <a:t>481</a:t>
            </a:r>
          </a:p>
        </p:txBody>
      </p:sp>
      <p:sp>
        <p:nvSpPr>
          <p:cNvPr id="295954" name="Rectangle 18">
            <a:extLst>
              <a:ext uri="{FF2B5EF4-FFF2-40B4-BE49-F238E27FC236}">
                <a16:creationId xmlns:a16="http://schemas.microsoft.com/office/drawing/2014/main" id="{C8A4A010-55BD-47C5-810B-62CE54C1CD3C}"/>
              </a:ext>
            </a:extLst>
          </p:cNvPr>
          <p:cNvSpPr>
            <a:spLocks noChangeArrowheads="1"/>
          </p:cNvSpPr>
          <p:nvPr/>
        </p:nvSpPr>
        <p:spPr bwMode="auto">
          <a:xfrm>
            <a:off x="5565775" y="4841875"/>
            <a:ext cx="1219200" cy="304800"/>
          </a:xfrm>
          <a:prstGeom prst="rect">
            <a:avLst/>
          </a:prstGeom>
          <a:solidFill>
            <a:srgbClr val="CCECFF"/>
          </a:solidFill>
          <a:ln w="12700">
            <a:solidFill>
              <a:schemeClr val="tx1"/>
            </a:solidFill>
            <a:miter lim="800000"/>
            <a:headEnd/>
            <a:tailEnd/>
          </a:ln>
          <a:effectLst/>
        </p:spPr>
        <p:txBody>
          <a:bodyPr anchor="ctr"/>
          <a:lstStyle/>
          <a:p>
            <a:pPr marL="0" marR="0" lvl="0" indent="0" algn="l"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MS Reference Sans Serif"/>
              <a:ea typeface="+mn-ea"/>
              <a:cs typeface="+mn-cs"/>
            </a:endParaRPr>
          </a:p>
        </p:txBody>
      </p:sp>
      <p:sp>
        <p:nvSpPr>
          <p:cNvPr id="295955" name="Rectangle 19">
            <a:extLst>
              <a:ext uri="{FF2B5EF4-FFF2-40B4-BE49-F238E27FC236}">
                <a16:creationId xmlns:a16="http://schemas.microsoft.com/office/drawing/2014/main" id="{026A49DF-D516-42FD-B664-76A08C2986E1}"/>
              </a:ext>
            </a:extLst>
          </p:cNvPr>
          <p:cNvSpPr>
            <a:spLocks noChangeArrowheads="1"/>
          </p:cNvSpPr>
          <p:nvPr/>
        </p:nvSpPr>
        <p:spPr bwMode="auto">
          <a:xfrm>
            <a:off x="5565775" y="5146675"/>
            <a:ext cx="1219200" cy="304800"/>
          </a:xfrm>
          <a:prstGeom prst="rect">
            <a:avLst/>
          </a:prstGeom>
          <a:solidFill>
            <a:srgbClr val="CCECFF"/>
          </a:solidFill>
          <a:ln w="12700">
            <a:solidFill>
              <a:schemeClr val="tx1"/>
            </a:solidFill>
            <a:miter lim="800000"/>
            <a:headEnd/>
            <a:tailEnd/>
          </a:ln>
          <a:effectLst/>
        </p:spPr>
        <p:txBody>
          <a:bodyPr anchor="ctr"/>
          <a:lstStyle/>
          <a:p>
            <a:pPr marL="0" marR="0" lvl="0" indent="0" algn="l"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MS Reference Sans Serif"/>
              <a:ea typeface="+mn-ea"/>
              <a:cs typeface="+mn-cs"/>
            </a:endParaRPr>
          </a:p>
        </p:txBody>
      </p:sp>
      <p:sp>
        <p:nvSpPr>
          <p:cNvPr id="295956" name="Text Box 20">
            <a:extLst>
              <a:ext uri="{FF2B5EF4-FFF2-40B4-BE49-F238E27FC236}">
                <a16:creationId xmlns:a16="http://schemas.microsoft.com/office/drawing/2014/main" id="{2943660A-2E2D-465E-82A3-6E923AC294F2}"/>
              </a:ext>
            </a:extLst>
          </p:cNvPr>
          <p:cNvSpPr txBox="1">
            <a:spLocks noChangeArrowheads="1"/>
          </p:cNvSpPr>
          <p:nvPr/>
        </p:nvSpPr>
        <p:spPr bwMode="auto">
          <a:xfrm>
            <a:off x="5970588" y="1889125"/>
            <a:ext cx="371475" cy="461963"/>
          </a:xfrm>
          <a:prstGeom prst="rect">
            <a:avLst/>
          </a:prstGeom>
          <a:noFill/>
          <a:ln w="28575">
            <a:noFill/>
            <a:miter lim="800000"/>
            <a:headEnd/>
            <a:tailEnd/>
          </a:ln>
          <a:effectLst/>
        </p:spPr>
        <p:txBody>
          <a:bodyPr wrap="none">
            <a:spAutoFit/>
          </a:bodyPr>
          <a:lstStyle/>
          <a:p>
            <a:pPr marL="0" marR="0" lvl="0" indent="0" algn="l" defTabSz="914400" rtl="0" eaLnBrk="0" fontAlgn="base" latinLnBrk="0" hangingPunct="0">
              <a:lnSpc>
                <a:spcPct val="100000"/>
              </a:lnSpc>
              <a:spcBef>
                <a:spcPct val="20000"/>
              </a:spcBef>
              <a:spcAft>
                <a:spcPct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MS Reference Sans Serif"/>
                <a:ea typeface="Arial Unicode MS" pitchFamily="34" charset="-128"/>
                <a:cs typeface="Arial Unicode MS" pitchFamily="34" charset="-128"/>
              </a:rPr>
              <a:t>T</a:t>
            </a:r>
          </a:p>
        </p:txBody>
      </p:sp>
      <p:sp>
        <p:nvSpPr>
          <p:cNvPr id="295957" name="Rectangle 21">
            <a:extLst>
              <a:ext uri="{FF2B5EF4-FFF2-40B4-BE49-F238E27FC236}">
                <a16:creationId xmlns:a16="http://schemas.microsoft.com/office/drawing/2014/main" id="{0B47FC92-4A68-456B-9921-D4AC9ADA76C3}"/>
              </a:ext>
            </a:extLst>
          </p:cNvPr>
          <p:cNvSpPr>
            <a:spLocks noChangeArrowheads="1"/>
          </p:cNvSpPr>
          <p:nvPr/>
        </p:nvSpPr>
        <p:spPr bwMode="auto">
          <a:xfrm>
            <a:off x="5565775" y="2403475"/>
            <a:ext cx="1219200" cy="3048000"/>
          </a:xfrm>
          <a:prstGeom prst="rect">
            <a:avLst/>
          </a:prstGeom>
          <a:noFill/>
          <a:ln w="19050">
            <a:solidFill>
              <a:schemeClr val="tx1"/>
            </a:solidFill>
            <a:miter lim="800000"/>
            <a:headEnd/>
            <a:tailEnd/>
          </a:ln>
          <a:effectLst/>
        </p:spPr>
        <p:txBody>
          <a:bodyPr wrap="none" anchor="ctr"/>
          <a:lstStyle/>
          <a:p>
            <a:pPr marL="0" marR="0" lvl="0" indent="0" algn="l"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MS Reference Sans Serif"/>
              <a:ea typeface="+mn-ea"/>
              <a:cs typeface="+mn-cs"/>
            </a:endParaRPr>
          </a:p>
        </p:txBody>
      </p:sp>
      <p:sp>
        <p:nvSpPr>
          <p:cNvPr id="295958" name="Text Box 22">
            <a:extLst>
              <a:ext uri="{FF2B5EF4-FFF2-40B4-BE49-F238E27FC236}">
                <a16:creationId xmlns:a16="http://schemas.microsoft.com/office/drawing/2014/main" id="{E7C08B41-3A62-49F3-9604-FDAF7873605F}"/>
              </a:ext>
            </a:extLst>
          </p:cNvPr>
          <p:cNvSpPr txBox="1">
            <a:spLocks noChangeArrowheads="1"/>
          </p:cNvSpPr>
          <p:nvPr/>
        </p:nvSpPr>
        <p:spPr bwMode="auto">
          <a:xfrm>
            <a:off x="6842125" y="2327275"/>
            <a:ext cx="381000" cy="461963"/>
          </a:xfrm>
          <a:prstGeom prst="rect">
            <a:avLst/>
          </a:prstGeom>
          <a:noFill/>
          <a:ln w="28575">
            <a:noFill/>
            <a:miter lim="800000"/>
            <a:headEnd/>
            <a:tailEnd/>
          </a:ln>
          <a:effectLst/>
        </p:spPr>
        <p:txBody>
          <a:bodyPr wrap="none">
            <a:spAutoFit/>
          </a:bodyPr>
          <a:lstStyle/>
          <a:p>
            <a:pPr marL="0" marR="0" lvl="0" indent="0" algn="l" defTabSz="914400" rtl="0" eaLnBrk="0" fontAlgn="base" latinLnBrk="0" hangingPunct="0">
              <a:lnSpc>
                <a:spcPct val="100000"/>
              </a:lnSpc>
              <a:spcBef>
                <a:spcPct val="20000"/>
              </a:spcBef>
              <a:spcAft>
                <a:spcPct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MS Reference Sans Serif"/>
                <a:ea typeface="Arial Unicode MS" pitchFamily="34" charset="-128"/>
                <a:cs typeface="Arial Unicode MS" pitchFamily="34" charset="-128"/>
              </a:rPr>
              <a:t>0</a:t>
            </a:r>
          </a:p>
        </p:txBody>
      </p:sp>
      <p:sp>
        <p:nvSpPr>
          <p:cNvPr id="295959" name="Text Box 23">
            <a:extLst>
              <a:ext uri="{FF2B5EF4-FFF2-40B4-BE49-F238E27FC236}">
                <a16:creationId xmlns:a16="http://schemas.microsoft.com/office/drawing/2014/main" id="{933C149A-BFCD-46FB-BF12-798DE4DBC6A0}"/>
              </a:ext>
            </a:extLst>
          </p:cNvPr>
          <p:cNvSpPr txBox="1">
            <a:spLocks noChangeArrowheads="1"/>
          </p:cNvSpPr>
          <p:nvPr/>
        </p:nvSpPr>
        <p:spPr bwMode="auto">
          <a:xfrm>
            <a:off x="6842125" y="5070475"/>
            <a:ext cx="876300" cy="461963"/>
          </a:xfrm>
          <a:prstGeom prst="rect">
            <a:avLst/>
          </a:prstGeom>
          <a:noFill/>
          <a:ln w="28575">
            <a:noFill/>
            <a:miter lim="800000"/>
            <a:headEnd/>
            <a:tailEnd/>
          </a:ln>
          <a:effectLst/>
        </p:spPr>
        <p:txBody>
          <a:bodyPr wrap="none">
            <a:spAutoFit/>
          </a:bodyPr>
          <a:lstStyle/>
          <a:p>
            <a:pPr marL="0" marR="0" lvl="0" indent="0" algn="l" defTabSz="914400" rtl="0" eaLnBrk="0" fontAlgn="base" latinLnBrk="0" hangingPunct="0">
              <a:lnSpc>
                <a:spcPct val="100000"/>
              </a:lnSpc>
              <a:spcBef>
                <a:spcPct val="20000"/>
              </a:spcBef>
              <a:spcAft>
                <a:spcPct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MS Reference Sans Serif"/>
                <a:ea typeface="Arial Unicode MS" pitchFamily="34" charset="-128"/>
                <a:cs typeface="Arial Unicode MS" pitchFamily="34" charset="-128"/>
              </a:rPr>
              <a:t>m–1</a:t>
            </a:r>
          </a:p>
        </p:txBody>
      </p:sp>
      <p:cxnSp>
        <p:nvCxnSpPr>
          <p:cNvPr id="295962" name="AutoShape 26">
            <a:extLst>
              <a:ext uri="{FF2B5EF4-FFF2-40B4-BE49-F238E27FC236}">
                <a16:creationId xmlns:a16="http://schemas.microsoft.com/office/drawing/2014/main" id="{40AE1370-CF2C-4CAF-A2CF-5B39885DC97E}"/>
              </a:ext>
            </a:extLst>
          </p:cNvPr>
          <p:cNvCxnSpPr>
            <a:cxnSpLocks noChangeShapeType="1"/>
            <a:stCxn id="295963" idx="3"/>
            <a:endCxn id="295948" idx="1"/>
          </p:cNvCxnSpPr>
          <p:nvPr/>
        </p:nvCxnSpPr>
        <p:spPr bwMode="auto">
          <a:xfrm flipV="1">
            <a:off x="3405188" y="3165475"/>
            <a:ext cx="2160587" cy="36513"/>
          </a:xfrm>
          <a:prstGeom prst="straightConnector1">
            <a:avLst/>
          </a:prstGeom>
          <a:noFill/>
          <a:ln w="76200">
            <a:solidFill>
              <a:srgbClr val="003F6E"/>
            </a:solidFill>
            <a:round/>
            <a:headEnd/>
            <a:tailEnd type="triangle" w="med" len="med"/>
          </a:ln>
          <a:extLst>
            <a:ext uri="{909E8E84-426E-40DD-AFC4-6F175D3DCCD1}">
              <a14:hiddenFill xmlns:a14="http://schemas.microsoft.com/office/drawing/2010/main">
                <a:noFill/>
              </a14:hiddenFill>
            </a:ext>
          </a:extLst>
        </p:spPr>
      </p:cxnSp>
      <p:sp>
        <p:nvSpPr>
          <p:cNvPr id="295963" name="Rectangle 27">
            <a:extLst>
              <a:ext uri="{FF2B5EF4-FFF2-40B4-BE49-F238E27FC236}">
                <a16:creationId xmlns:a16="http://schemas.microsoft.com/office/drawing/2014/main" id="{25BF34AC-6ABB-45F5-988C-EA104C48D2F8}"/>
              </a:ext>
            </a:extLst>
          </p:cNvPr>
          <p:cNvSpPr>
            <a:spLocks noChangeArrowheads="1"/>
          </p:cNvSpPr>
          <p:nvPr/>
        </p:nvSpPr>
        <p:spPr bwMode="auto">
          <a:xfrm>
            <a:off x="446088" y="2971800"/>
            <a:ext cx="2959100" cy="461963"/>
          </a:xfrm>
          <a:prstGeom prst="rect">
            <a:avLst/>
          </a:prstGeom>
          <a:noFill/>
          <a:ln w="28575">
            <a:noFill/>
            <a:miter lim="800000"/>
            <a:headEnd/>
            <a:tailEnd/>
          </a:ln>
          <a:effectLst/>
        </p:spPr>
        <p:txBody>
          <a:bodyPr wrap="none">
            <a:spAutoFit/>
          </a:bodyPr>
          <a:lstStyle/>
          <a:p>
            <a:pPr marL="0" marR="0" lvl="0" indent="0" algn="l" defTabSz="914400" rtl="0" eaLnBrk="0" fontAlgn="base" latinLnBrk="0" hangingPunct="0">
              <a:lnSpc>
                <a:spcPct val="100000"/>
              </a:lnSpc>
              <a:spcBef>
                <a:spcPct val="20000"/>
              </a:spcBef>
              <a:spcAft>
                <a:spcPct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MS Reference Sans Serif"/>
                <a:ea typeface="Arial Unicode MS" pitchFamily="34" charset="-128"/>
                <a:cs typeface="Arial Unicode MS" pitchFamily="34" charset="-128"/>
              </a:rPr>
              <a:t>1. Probe h(496,1)</a:t>
            </a:r>
          </a:p>
        </p:txBody>
      </p:sp>
      <p:sp>
        <p:nvSpPr>
          <p:cNvPr id="295964" name="Text Box 28">
            <a:extLst>
              <a:ext uri="{FF2B5EF4-FFF2-40B4-BE49-F238E27FC236}">
                <a16:creationId xmlns:a16="http://schemas.microsoft.com/office/drawing/2014/main" id="{ABE1C0A9-12B2-4827-B47E-C5A88671E021}"/>
              </a:ext>
            </a:extLst>
          </p:cNvPr>
          <p:cNvSpPr txBox="1">
            <a:spLocks noChangeArrowheads="1"/>
          </p:cNvSpPr>
          <p:nvPr/>
        </p:nvSpPr>
        <p:spPr bwMode="auto">
          <a:xfrm>
            <a:off x="7026275" y="2849563"/>
            <a:ext cx="1598613" cy="461962"/>
          </a:xfrm>
          <a:prstGeom prst="rect">
            <a:avLst/>
          </a:prstGeom>
          <a:noFill/>
          <a:ln w="28575">
            <a:noFill/>
            <a:miter lim="800000"/>
            <a:headEnd/>
            <a:tailEnd/>
          </a:ln>
          <a:effectLst/>
        </p:spPr>
        <p:txBody>
          <a:bodyPr wrap="none">
            <a:spAutoFit/>
          </a:bodyPr>
          <a:lstStyle/>
          <a:p>
            <a:pPr marL="0" marR="0" lvl="0" indent="0" algn="l" defTabSz="914400" rtl="0" eaLnBrk="0" fontAlgn="base" latinLnBrk="0" hangingPunct="0">
              <a:lnSpc>
                <a:spcPct val="100000"/>
              </a:lnSpc>
              <a:spcBef>
                <a:spcPct val="20000"/>
              </a:spcBef>
              <a:spcAft>
                <a:spcPct val="0"/>
              </a:spcAft>
              <a:buClrTx/>
              <a:buSzTx/>
              <a:buFontTx/>
              <a:buNone/>
              <a:tabLst/>
              <a:defRPr/>
            </a:pPr>
            <a:r>
              <a:rPr kumimoji="0" lang="en-US" sz="2400" b="0" i="0" u="none" strike="noStrike" kern="1200" cap="none" spc="0" normalizeH="0" baseline="0" noProof="0" dirty="0" err="1">
                <a:ln>
                  <a:noFill/>
                </a:ln>
                <a:solidFill>
                  <a:srgbClr val="000000"/>
                </a:solidFill>
                <a:effectLst/>
                <a:uLnTx/>
                <a:uFillTx/>
                <a:latin typeface="MS Reference Sans Serif"/>
                <a:ea typeface="Arial Unicode MS" pitchFamily="34" charset="-128"/>
                <a:cs typeface="Arial Unicode MS" pitchFamily="34" charset="-128"/>
              </a:rPr>
              <a:t>collisione</a:t>
            </a:r>
            <a:endParaRPr kumimoji="0" lang="en-US" sz="2400" b="0" i="0" u="none" strike="noStrike" kern="1200" cap="none" spc="0" normalizeH="0" baseline="0" noProof="0" dirty="0">
              <a:ln>
                <a:noFill/>
              </a:ln>
              <a:solidFill>
                <a:srgbClr val="000000"/>
              </a:solidFill>
              <a:effectLst/>
              <a:uLnTx/>
              <a:uFillTx/>
              <a:latin typeface="MS Reference Sans Serif"/>
              <a:ea typeface="Arial Unicode MS" pitchFamily="34" charset="-128"/>
              <a:cs typeface="Arial Unicode MS" pitchFamily="34" charset="-128"/>
            </a:endParaRPr>
          </a:p>
        </p:txBody>
      </p:sp>
      <p:sp>
        <p:nvSpPr>
          <p:cNvPr id="295965" name="Rectangle 29">
            <a:extLst>
              <a:ext uri="{FF2B5EF4-FFF2-40B4-BE49-F238E27FC236}">
                <a16:creationId xmlns:a16="http://schemas.microsoft.com/office/drawing/2014/main" id="{EC9F2ABA-FB64-4B58-9CFB-E3D383A3BE92}"/>
              </a:ext>
            </a:extLst>
          </p:cNvPr>
          <p:cNvSpPr>
            <a:spLocks noChangeArrowheads="1"/>
          </p:cNvSpPr>
          <p:nvPr/>
        </p:nvSpPr>
        <p:spPr bwMode="auto">
          <a:xfrm>
            <a:off x="5565775" y="3013075"/>
            <a:ext cx="1219200" cy="304800"/>
          </a:xfrm>
          <a:prstGeom prst="rect">
            <a:avLst/>
          </a:prstGeom>
          <a:solidFill>
            <a:srgbClr val="C00000"/>
          </a:solidFill>
          <a:ln w="12700">
            <a:solidFill>
              <a:schemeClr val="tx1"/>
            </a:solidFill>
            <a:miter lim="800000"/>
            <a:headEnd/>
            <a:tailEnd/>
          </a:ln>
          <a:effectLst/>
        </p:spPr>
        <p:txBody>
          <a:bodyPr anchor="ctr"/>
          <a:lstStyle/>
          <a:p>
            <a:pPr marL="0" marR="0" lvl="0" indent="0" algn="l" defTabSz="914400" rtl="0" eaLnBrk="0" fontAlgn="base" latinLnBrk="0" hangingPunct="0">
              <a:lnSpc>
                <a:spcPct val="100000"/>
              </a:lnSpc>
              <a:spcBef>
                <a:spcPct val="20000"/>
              </a:spcBef>
              <a:spcAft>
                <a:spcPct val="0"/>
              </a:spcAft>
              <a:buClrTx/>
              <a:buSzTx/>
              <a:buFontTx/>
              <a:buNone/>
              <a:tabLst/>
              <a:defRPr/>
            </a:pPr>
            <a:r>
              <a:rPr kumimoji="0" lang="en-US" sz="2400" b="0" i="0" u="none" strike="noStrike" kern="1200" cap="none" spc="0" normalizeH="0" baseline="0" noProof="0">
                <a:ln>
                  <a:noFill/>
                </a:ln>
                <a:solidFill>
                  <a:srgbClr val="FFFFFF"/>
                </a:solidFill>
                <a:effectLst/>
                <a:uLnTx/>
                <a:uFillTx/>
                <a:latin typeface="MS Reference Sans Serif"/>
                <a:ea typeface="Arial Unicode MS" pitchFamily="34" charset="-128"/>
                <a:cs typeface="Arial Unicode MS" pitchFamily="34" charset="-128"/>
              </a:rPr>
              <a:t>586</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95963"/>
                                        </p:tgtEl>
                                        <p:attrNameLst>
                                          <p:attrName>style.visibility</p:attrName>
                                        </p:attrNameLst>
                                      </p:cBhvr>
                                      <p:to>
                                        <p:strVal val="visible"/>
                                      </p:to>
                                    </p:set>
                                  </p:childTnLst>
                                </p:cTn>
                              </p:par>
                              <p:par>
                                <p:cTn id="7" presetID="10" presetClass="entr" presetSubtype="0" fill="hold" nodeType="withEffect">
                                  <p:stCondLst>
                                    <p:cond delay="0"/>
                                  </p:stCondLst>
                                  <p:childTnLst>
                                    <p:set>
                                      <p:cBhvr>
                                        <p:cTn id="8" dur="1" fill="hold">
                                          <p:stCondLst>
                                            <p:cond delay="0"/>
                                          </p:stCondLst>
                                        </p:cTn>
                                        <p:tgtEl>
                                          <p:spTgt spid="295962"/>
                                        </p:tgtEl>
                                        <p:attrNameLst>
                                          <p:attrName>style.visibility</p:attrName>
                                        </p:attrNameLst>
                                      </p:cBhvr>
                                      <p:to>
                                        <p:strVal val="visible"/>
                                      </p:to>
                                    </p:set>
                                    <p:animEffect transition="in" filter="fade">
                                      <p:cBhvr>
                                        <p:cTn id="9" dur="500"/>
                                        <p:tgtEl>
                                          <p:spTgt spid="295962"/>
                                        </p:tgtEl>
                                      </p:cBhvr>
                                    </p:animEffect>
                                  </p:childTnLst>
                                </p:cTn>
                              </p:par>
                            </p:childTnLst>
                          </p:cTn>
                        </p:par>
                        <p:par>
                          <p:cTn id="10" fill="hold" nodeType="afterGroup">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295965"/>
                                        </p:tgtEl>
                                        <p:attrNameLst>
                                          <p:attrName>style.visibility</p:attrName>
                                        </p:attrNameLst>
                                      </p:cBhvr>
                                      <p:to>
                                        <p:strVal val="visible"/>
                                      </p:to>
                                    </p:set>
                                    <p:animEffect transition="in" filter="wipe(left)">
                                      <p:cBhvr>
                                        <p:cTn id="13" dur="500"/>
                                        <p:tgtEl>
                                          <p:spTgt spid="295965"/>
                                        </p:tgtEl>
                                      </p:cBhvr>
                                    </p:animEffect>
                                  </p:childTnLst>
                                </p:cTn>
                              </p:par>
                            </p:childTnLst>
                          </p:cTn>
                        </p:par>
                        <p:par>
                          <p:cTn id="14" fill="hold" nodeType="afterGroup">
                            <p:stCondLst>
                              <p:cond delay="1000"/>
                            </p:stCondLst>
                            <p:childTnLst>
                              <p:par>
                                <p:cTn id="15" presetID="1" presetClass="entr" presetSubtype="0" fill="hold" grpId="0" nodeType="afterEffect">
                                  <p:stCondLst>
                                    <p:cond delay="1000"/>
                                  </p:stCondLst>
                                  <p:childTnLst>
                                    <p:set>
                                      <p:cBhvr>
                                        <p:cTn id="16" dur="1" fill="hold">
                                          <p:stCondLst>
                                            <p:cond delay="499"/>
                                          </p:stCondLst>
                                        </p:cTn>
                                        <p:tgtEl>
                                          <p:spTgt spid="2959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5963" grpId="0" autoUpdateAnimBg="0"/>
      <p:bldP spid="295964" grpId="0" autoUpdateAnimBg="0"/>
      <p:bldP spid="295965" grpId="0" animBg="1" autoUpdateAnimBg="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a:extLst>
              <a:ext uri="{FF2B5EF4-FFF2-40B4-BE49-F238E27FC236}">
                <a16:creationId xmlns:a16="http://schemas.microsoft.com/office/drawing/2014/main" id="{4F430D50-DE92-4CD0-9E7C-D33995F58FF0}"/>
              </a:ext>
            </a:extLst>
          </p:cNvPr>
          <p:cNvSpPr>
            <a:spLocks noGrp="1"/>
          </p:cNvSpPr>
          <p:nvPr>
            <p:ph type="title"/>
          </p:nvPr>
        </p:nvSpPr>
        <p:spPr/>
        <p:txBody>
          <a:bodyPr/>
          <a:lstStyle/>
          <a:p>
            <a:r>
              <a:rPr lang="en-US" altLang="it-IT"/>
              <a:t>Intuitivamente…</a:t>
            </a:r>
          </a:p>
        </p:txBody>
      </p:sp>
      <p:sp>
        <p:nvSpPr>
          <p:cNvPr id="24579" name="Content Placeholder 2">
            <a:extLst>
              <a:ext uri="{FF2B5EF4-FFF2-40B4-BE49-F238E27FC236}">
                <a16:creationId xmlns:a16="http://schemas.microsoft.com/office/drawing/2014/main" id="{09267C49-F9C1-4721-9804-18BB47C7C3E5}"/>
              </a:ext>
            </a:extLst>
          </p:cNvPr>
          <p:cNvSpPr>
            <a:spLocks noGrp="1"/>
          </p:cNvSpPr>
          <p:nvPr>
            <p:ph idx="1"/>
          </p:nvPr>
        </p:nvSpPr>
        <p:spPr/>
        <p:txBody>
          <a:bodyPr/>
          <a:lstStyle/>
          <a:p>
            <a:r>
              <a:rPr lang="en-US" altLang="it-IT" sz="2400"/>
              <a:t>Nel caso migliore non si hanno miglioramenti di prestazioni</a:t>
            </a:r>
          </a:p>
          <a:p>
            <a:r>
              <a:rPr lang="en-US" altLang="it-IT" sz="2400"/>
              <a:t>Nel caso pessimo (in modo simile per il caso medio): </a:t>
            </a:r>
          </a:p>
          <a:p>
            <a:pPr lvl="1"/>
            <a:r>
              <a:rPr lang="en-US" altLang="it-IT" sz="2000"/>
              <a:t>Nel ciclo while ad ogni passo si dimezza l’insieme dei candidati</a:t>
            </a:r>
          </a:p>
          <a:p>
            <a:pPr lvl="1"/>
            <a:r>
              <a:rPr lang="en-US" altLang="it-IT" sz="2000"/>
              <a:t>Il ciclo viene eseguito al più [log |x|] + 1 volte</a:t>
            </a:r>
          </a:p>
          <a:p>
            <a:pPr lvl="1"/>
            <a:endParaRPr lang="en-US" altLang="it-IT"/>
          </a:p>
          <a:p>
            <a:pPr lvl="1"/>
            <a:r>
              <a:rPr lang="en-US" altLang="it-IT">
                <a:solidFill>
                  <a:schemeClr val="tx1"/>
                </a:solidFill>
              </a:rPr>
              <a:t>T = v + u * ([log |x|] + 1)</a:t>
            </a:r>
          </a:p>
          <a:p>
            <a:pPr lvl="1"/>
            <a:endParaRPr lang="en-US" altLang="it-IT"/>
          </a:p>
          <a:p>
            <a:pPr lvl="2"/>
            <a:r>
              <a:rPr lang="en-US" altLang="it-IT"/>
              <a:t>v = tempo speso fuori dal ciclo</a:t>
            </a:r>
          </a:p>
          <a:p>
            <a:pPr lvl="2"/>
            <a:r>
              <a:rPr lang="en-US" altLang="it-IT"/>
              <a:t>u = tempo di ciascuna iterazione del ciclo</a:t>
            </a:r>
          </a:p>
          <a:p>
            <a:pPr lvl="1"/>
            <a:endParaRPr lang="en-US" altLang="it-IT"/>
          </a:p>
          <a:p>
            <a:pPr>
              <a:buFontTx/>
              <a:buNone/>
            </a:pPr>
            <a:endParaRPr lang="en-US" altLang="it-IT"/>
          </a:p>
          <a:p>
            <a:pPr lvl="1"/>
            <a:endParaRPr lang="en-US" altLang="it-IT" b="1"/>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a:extLst>
              <a:ext uri="{FF2B5EF4-FFF2-40B4-BE49-F238E27FC236}">
                <a16:creationId xmlns:a16="http://schemas.microsoft.com/office/drawing/2014/main" id="{E5F2A7EE-A011-49CE-A9C8-CB87128F3F0C}"/>
              </a:ext>
            </a:extLst>
          </p:cNvPr>
          <p:cNvSpPr>
            <a:spLocks noGrp="1" noChangeArrowheads="1"/>
          </p:cNvSpPr>
          <p:nvPr>
            <p:ph type="title"/>
          </p:nvPr>
        </p:nvSpPr>
        <p:spPr/>
        <p:txBody>
          <a:bodyPr/>
          <a:lstStyle/>
          <a:p>
            <a:r>
              <a:rPr lang="en-US" altLang="it-IT"/>
              <a:t>Example of open addressing</a:t>
            </a:r>
          </a:p>
        </p:txBody>
      </p:sp>
      <p:sp>
        <p:nvSpPr>
          <p:cNvPr id="297987" name="Text Box 3">
            <a:extLst>
              <a:ext uri="{FF2B5EF4-FFF2-40B4-BE49-F238E27FC236}">
                <a16:creationId xmlns:a16="http://schemas.microsoft.com/office/drawing/2014/main" id="{BA31E5FA-64CC-4392-8904-7F7CB74D3384}"/>
              </a:ext>
            </a:extLst>
          </p:cNvPr>
          <p:cNvSpPr txBox="1">
            <a:spLocks noChangeArrowheads="1"/>
          </p:cNvSpPr>
          <p:nvPr/>
        </p:nvSpPr>
        <p:spPr bwMode="auto">
          <a:xfrm>
            <a:off x="446088" y="1619250"/>
            <a:ext cx="3170237" cy="461963"/>
          </a:xfrm>
          <a:prstGeom prst="rect">
            <a:avLst/>
          </a:prstGeom>
          <a:noFill/>
          <a:ln w="28575">
            <a:noFill/>
            <a:miter lim="800000"/>
            <a:headEnd/>
            <a:tailEnd/>
          </a:ln>
          <a:effectLst/>
        </p:spPr>
        <p:txBody>
          <a:bodyPr wrap="none">
            <a:spAutoFit/>
          </a:bodyPr>
          <a:lstStyle/>
          <a:p>
            <a:pPr marL="0" marR="0" lvl="0" indent="0" algn="l" defTabSz="914400" rtl="0" eaLnBrk="0" fontAlgn="base" latinLnBrk="0" hangingPunct="0">
              <a:lnSpc>
                <a:spcPct val="100000"/>
              </a:lnSpc>
              <a:spcBef>
                <a:spcPct val="20000"/>
              </a:spcBef>
              <a:spcAft>
                <a:spcPct val="0"/>
              </a:spcAft>
              <a:buClrTx/>
              <a:buSzTx/>
              <a:buFontTx/>
              <a:buNone/>
              <a:tabLst/>
              <a:defRPr/>
            </a:pPr>
            <a:r>
              <a:rPr kumimoji="0" lang="en-US" sz="2400" b="0" i="0" u="none" strike="noStrike" kern="1200" cap="none" spc="0" normalizeH="0" baseline="0" noProof="0" dirty="0" err="1">
                <a:ln>
                  <a:noFill/>
                </a:ln>
                <a:solidFill>
                  <a:srgbClr val="000000"/>
                </a:solidFill>
                <a:effectLst/>
                <a:uLnTx/>
                <a:uFillTx/>
                <a:latin typeface="MS Reference Sans Serif"/>
                <a:ea typeface="Arial Unicode MS" pitchFamily="34" charset="-128"/>
                <a:cs typeface="Arial Unicode MS" pitchFamily="34" charset="-128"/>
              </a:rPr>
              <a:t>Inserisce</a:t>
            </a:r>
            <a:r>
              <a:rPr kumimoji="0" lang="en-US" sz="2400" b="0" i="0" u="none" strike="noStrike" kern="1200" cap="none" spc="0" normalizeH="0" baseline="0" noProof="0" dirty="0">
                <a:ln>
                  <a:noFill/>
                </a:ln>
                <a:solidFill>
                  <a:srgbClr val="000000"/>
                </a:solidFill>
                <a:effectLst/>
                <a:uLnTx/>
                <a:uFillTx/>
                <a:latin typeface="MS Reference Sans Serif"/>
                <a:ea typeface="Arial Unicode MS" pitchFamily="34" charset="-128"/>
                <a:cs typeface="Arial Unicode MS" pitchFamily="34" charset="-128"/>
              </a:rPr>
              <a:t> k = 496: </a:t>
            </a:r>
          </a:p>
        </p:txBody>
      </p:sp>
      <p:sp>
        <p:nvSpPr>
          <p:cNvPr id="297988" name="Rectangle 4">
            <a:extLst>
              <a:ext uri="{FF2B5EF4-FFF2-40B4-BE49-F238E27FC236}">
                <a16:creationId xmlns:a16="http://schemas.microsoft.com/office/drawing/2014/main" id="{43D76DBB-40B7-4C42-9A71-5B6648920654}"/>
              </a:ext>
            </a:extLst>
          </p:cNvPr>
          <p:cNvSpPr>
            <a:spLocks noChangeArrowheads="1"/>
          </p:cNvSpPr>
          <p:nvPr/>
        </p:nvSpPr>
        <p:spPr bwMode="auto">
          <a:xfrm>
            <a:off x="446088" y="2493963"/>
            <a:ext cx="2959100" cy="461962"/>
          </a:xfrm>
          <a:prstGeom prst="rect">
            <a:avLst/>
          </a:prstGeom>
          <a:noFill/>
          <a:ln w="28575">
            <a:noFill/>
            <a:miter lim="800000"/>
            <a:headEnd/>
            <a:tailEnd/>
          </a:ln>
          <a:effectLst/>
        </p:spPr>
        <p:txBody>
          <a:bodyPr wrap="none">
            <a:spAutoFit/>
          </a:bodyPr>
          <a:lstStyle/>
          <a:p>
            <a:pPr marL="0" marR="0" lvl="0" indent="0" algn="l" defTabSz="914400" rtl="0" eaLnBrk="0" fontAlgn="base" latinLnBrk="0" hangingPunct="0">
              <a:lnSpc>
                <a:spcPct val="100000"/>
              </a:lnSpc>
              <a:spcBef>
                <a:spcPct val="20000"/>
              </a:spcBef>
              <a:spcAft>
                <a:spcPct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MS Reference Sans Serif"/>
                <a:ea typeface="Arial Unicode MS" pitchFamily="34" charset="-128"/>
                <a:cs typeface="Arial Unicode MS" pitchFamily="34" charset="-128"/>
              </a:rPr>
              <a:t>0. Probe h(496,0)</a:t>
            </a:r>
          </a:p>
        </p:txBody>
      </p:sp>
      <p:sp>
        <p:nvSpPr>
          <p:cNvPr id="297989" name="Rectangle 5">
            <a:extLst>
              <a:ext uri="{FF2B5EF4-FFF2-40B4-BE49-F238E27FC236}">
                <a16:creationId xmlns:a16="http://schemas.microsoft.com/office/drawing/2014/main" id="{5CD91C90-0FBC-477F-B057-3A7C15A59613}"/>
              </a:ext>
            </a:extLst>
          </p:cNvPr>
          <p:cNvSpPr>
            <a:spLocks noChangeArrowheads="1"/>
          </p:cNvSpPr>
          <p:nvPr/>
        </p:nvSpPr>
        <p:spPr bwMode="auto">
          <a:xfrm>
            <a:off x="5565775" y="2403475"/>
            <a:ext cx="1219200" cy="3048000"/>
          </a:xfrm>
          <a:prstGeom prst="rect">
            <a:avLst/>
          </a:prstGeom>
          <a:solidFill>
            <a:srgbClr val="FFCCCC"/>
          </a:solidFill>
          <a:ln w="19050">
            <a:solidFill>
              <a:schemeClr val="tx1"/>
            </a:solidFill>
            <a:miter lim="800000"/>
            <a:headEnd/>
            <a:tailEnd/>
          </a:ln>
          <a:effectLst>
            <a:outerShdw dist="107763" dir="2700000" algn="ctr" rotWithShape="0">
              <a:srgbClr val="808080"/>
            </a:outerShdw>
          </a:effectLst>
        </p:spPr>
        <p:txBody>
          <a:bodyPr wrap="none" anchor="ctr"/>
          <a:lstStyle/>
          <a:p>
            <a:pPr marL="0" marR="0" lvl="0" indent="0" algn="l"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MS Reference Sans Serif"/>
              <a:ea typeface="+mn-ea"/>
              <a:cs typeface="+mn-cs"/>
            </a:endParaRPr>
          </a:p>
        </p:txBody>
      </p:sp>
      <p:sp>
        <p:nvSpPr>
          <p:cNvPr id="297990" name="Rectangle 6">
            <a:extLst>
              <a:ext uri="{FF2B5EF4-FFF2-40B4-BE49-F238E27FC236}">
                <a16:creationId xmlns:a16="http://schemas.microsoft.com/office/drawing/2014/main" id="{A9148188-75D8-4BF8-8B71-E4686A43454B}"/>
              </a:ext>
            </a:extLst>
          </p:cNvPr>
          <p:cNvSpPr>
            <a:spLocks noChangeArrowheads="1"/>
          </p:cNvSpPr>
          <p:nvPr/>
        </p:nvSpPr>
        <p:spPr bwMode="auto">
          <a:xfrm>
            <a:off x="5565775" y="3013075"/>
            <a:ext cx="1219200" cy="304800"/>
          </a:xfrm>
          <a:prstGeom prst="rect">
            <a:avLst/>
          </a:prstGeom>
          <a:solidFill>
            <a:srgbClr val="FFCCCC"/>
          </a:solidFill>
          <a:ln w="12700">
            <a:solidFill>
              <a:schemeClr val="tx1"/>
            </a:solidFill>
            <a:miter lim="800000"/>
            <a:headEnd/>
            <a:tailEnd/>
          </a:ln>
          <a:effectLst/>
        </p:spPr>
        <p:txBody>
          <a:bodyPr anchor="ctr"/>
          <a:lstStyle/>
          <a:p>
            <a:pPr marL="0" marR="0" lvl="0" indent="0" algn="l"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MS Reference Sans Serif"/>
              <a:ea typeface="+mn-ea"/>
              <a:cs typeface="+mn-cs"/>
            </a:endParaRPr>
          </a:p>
        </p:txBody>
      </p:sp>
      <p:sp>
        <p:nvSpPr>
          <p:cNvPr id="297991" name="Rectangle 7">
            <a:extLst>
              <a:ext uri="{FF2B5EF4-FFF2-40B4-BE49-F238E27FC236}">
                <a16:creationId xmlns:a16="http://schemas.microsoft.com/office/drawing/2014/main" id="{C4E18544-BFB0-4CDE-A3E3-80F3ECD17637}"/>
              </a:ext>
            </a:extLst>
          </p:cNvPr>
          <p:cNvSpPr>
            <a:spLocks noChangeArrowheads="1"/>
          </p:cNvSpPr>
          <p:nvPr/>
        </p:nvSpPr>
        <p:spPr bwMode="auto">
          <a:xfrm>
            <a:off x="5565775" y="3317875"/>
            <a:ext cx="1219200" cy="304800"/>
          </a:xfrm>
          <a:prstGeom prst="rect">
            <a:avLst/>
          </a:prstGeom>
          <a:solidFill>
            <a:srgbClr val="FFCCCC"/>
          </a:solidFill>
          <a:ln w="12700">
            <a:solidFill>
              <a:schemeClr val="tx1"/>
            </a:solidFill>
            <a:miter lim="800000"/>
            <a:headEnd/>
            <a:tailEnd/>
          </a:ln>
          <a:effectLst/>
        </p:spPr>
        <p:txBody>
          <a:bodyPr anchor="ctr"/>
          <a:lstStyle/>
          <a:p>
            <a:pPr marL="0" marR="0" lvl="0" indent="0" algn="l"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MS Reference Sans Serif"/>
              <a:ea typeface="+mn-ea"/>
              <a:cs typeface="+mn-cs"/>
            </a:endParaRPr>
          </a:p>
        </p:txBody>
      </p:sp>
      <p:sp>
        <p:nvSpPr>
          <p:cNvPr id="297992" name="Rectangle 8">
            <a:extLst>
              <a:ext uri="{FF2B5EF4-FFF2-40B4-BE49-F238E27FC236}">
                <a16:creationId xmlns:a16="http://schemas.microsoft.com/office/drawing/2014/main" id="{AAF6F22E-820E-490D-8815-52E5E9AC782D}"/>
              </a:ext>
            </a:extLst>
          </p:cNvPr>
          <p:cNvSpPr>
            <a:spLocks noChangeArrowheads="1"/>
          </p:cNvSpPr>
          <p:nvPr/>
        </p:nvSpPr>
        <p:spPr bwMode="auto">
          <a:xfrm>
            <a:off x="5565775" y="3927475"/>
            <a:ext cx="1219200" cy="304800"/>
          </a:xfrm>
          <a:prstGeom prst="rect">
            <a:avLst/>
          </a:prstGeom>
          <a:solidFill>
            <a:srgbClr val="FFCCCC"/>
          </a:solidFill>
          <a:ln w="12700">
            <a:solidFill>
              <a:schemeClr val="tx1"/>
            </a:solidFill>
            <a:miter lim="800000"/>
            <a:headEnd/>
            <a:tailEnd/>
          </a:ln>
          <a:effectLst/>
        </p:spPr>
        <p:txBody>
          <a:bodyPr anchor="ctr"/>
          <a:lstStyle/>
          <a:p>
            <a:pPr marL="0" marR="0" lvl="0" indent="0" algn="l"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MS Reference Sans Serif"/>
              <a:ea typeface="+mn-ea"/>
              <a:cs typeface="+mn-cs"/>
            </a:endParaRPr>
          </a:p>
        </p:txBody>
      </p:sp>
      <p:sp>
        <p:nvSpPr>
          <p:cNvPr id="297993" name="Rectangle 9">
            <a:extLst>
              <a:ext uri="{FF2B5EF4-FFF2-40B4-BE49-F238E27FC236}">
                <a16:creationId xmlns:a16="http://schemas.microsoft.com/office/drawing/2014/main" id="{B26CEA0B-0A35-4161-A37E-FB1162883C5D}"/>
              </a:ext>
            </a:extLst>
          </p:cNvPr>
          <p:cNvSpPr>
            <a:spLocks noChangeArrowheads="1"/>
          </p:cNvSpPr>
          <p:nvPr/>
        </p:nvSpPr>
        <p:spPr bwMode="auto">
          <a:xfrm>
            <a:off x="5565775" y="4537075"/>
            <a:ext cx="1219200" cy="304800"/>
          </a:xfrm>
          <a:prstGeom prst="rect">
            <a:avLst/>
          </a:prstGeom>
          <a:solidFill>
            <a:srgbClr val="FFCCCC"/>
          </a:solidFill>
          <a:ln w="12700">
            <a:solidFill>
              <a:schemeClr val="tx1"/>
            </a:solidFill>
            <a:miter lim="800000"/>
            <a:headEnd/>
            <a:tailEnd/>
          </a:ln>
          <a:effectLst/>
        </p:spPr>
        <p:txBody>
          <a:bodyPr anchor="ctr"/>
          <a:lstStyle/>
          <a:p>
            <a:pPr marL="0" marR="0" lvl="0" indent="0" algn="l"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MS Reference Sans Serif"/>
              <a:ea typeface="+mn-ea"/>
              <a:cs typeface="+mn-cs"/>
            </a:endParaRPr>
          </a:p>
        </p:txBody>
      </p:sp>
      <p:sp>
        <p:nvSpPr>
          <p:cNvPr id="297994" name="Rectangle 10">
            <a:extLst>
              <a:ext uri="{FF2B5EF4-FFF2-40B4-BE49-F238E27FC236}">
                <a16:creationId xmlns:a16="http://schemas.microsoft.com/office/drawing/2014/main" id="{72AF4ECB-9BC2-4175-94C0-CA99432A67DF}"/>
              </a:ext>
            </a:extLst>
          </p:cNvPr>
          <p:cNvSpPr>
            <a:spLocks noChangeArrowheads="1"/>
          </p:cNvSpPr>
          <p:nvPr/>
        </p:nvSpPr>
        <p:spPr bwMode="auto">
          <a:xfrm>
            <a:off x="5565775" y="2403475"/>
            <a:ext cx="1219200" cy="304800"/>
          </a:xfrm>
          <a:prstGeom prst="rect">
            <a:avLst/>
          </a:prstGeom>
          <a:solidFill>
            <a:srgbClr val="CCECFF"/>
          </a:solidFill>
          <a:ln w="12700">
            <a:solidFill>
              <a:schemeClr val="tx1"/>
            </a:solidFill>
            <a:miter lim="800000"/>
            <a:headEnd/>
            <a:tailEnd/>
          </a:ln>
          <a:effectLst/>
        </p:spPr>
        <p:txBody>
          <a:bodyPr anchor="ctr"/>
          <a:lstStyle/>
          <a:p>
            <a:pPr marL="0" marR="0" lvl="0" indent="0" algn="l"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MS Reference Sans Serif"/>
              <a:ea typeface="+mn-ea"/>
              <a:cs typeface="+mn-cs"/>
            </a:endParaRPr>
          </a:p>
        </p:txBody>
      </p:sp>
      <p:sp>
        <p:nvSpPr>
          <p:cNvPr id="297995" name="Rectangle 11">
            <a:extLst>
              <a:ext uri="{FF2B5EF4-FFF2-40B4-BE49-F238E27FC236}">
                <a16:creationId xmlns:a16="http://schemas.microsoft.com/office/drawing/2014/main" id="{4CC88092-A1AF-43BC-BE2B-786F796D37ED}"/>
              </a:ext>
            </a:extLst>
          </p:cNvPr>
          <p:cNvSpPr>
            <a:spLocks noChangeArrowheads="1"/>
          </p:cNvSpPr>
          <p:nvPr/>
        </p:nvSpPr>
        <p:spPr bwMode="auto">
          <a:xfrm>
            <a:off x="5565775" y="2708275"/>
            <a:ext cx="1219200" cy="304800"/>
          </a:xfrm>
          <a:prstGeom prst="rect">
            <a:avLst/>
          </a:prstGeom>
          <a:solidFill>
            <a:srgbClr val="CCECFF"/>
          </a:solidFill>
          <a:ln w="12700">
            <a:solidFill>
              <a:schemeClr val="tx1"/>
            </a:solidFill>
            <a:miter lim="800000"/>
            <a:headEnd/>
            <a:tailEnd/>
          </a:ln>
          <a:effectLst/>
        </p:spPr>
        <p:txBody>
          <a:bodyPr anchor="ctr"/>
          <a:lstStyle/>
          <a:p>
            <a:pPr marL="0" marR="0" lvl="0" indent="0" algn="l"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MS Reference Sans Serif"/>
              <a:ea typeface="+mn-ea"/>
              <a:cs typeface="+mn-cs"/>
            </a:endParaRPr>
          </a:p>
        </p:txBody>
      </p:sp>
      <p:sp>
        <p:nvSpPr>
          <p:cNvPr id="297996" name="Rectangle 12">
            <a:extLst>
              <a:ext uri="{FF2B5EF4-FFF2-40B4-BE49-F238E27FC236}">
                <a16:creationId xmlns:a16="http://schemas.microsoft.com/office/drawing/2014/main" id="{2AA416E5-2977-47D3-B2FE-BD2732DF74B8}"/>
              </a:ext>
            </a:extLst>
          </p:cNvPr>
          <p:cNvSpPr>
            <a:spLocks noChangeArrowheads="1"/>
          </p:cNvSpPr>
          <p:nvPr/>
        </p:nvSpPr>
        <p:spPr bwMode="auto">
          <a:xfrm>
            <a:off x="5565775" y="3013075"/>
            <a:ext cx="1219200" cy="304800"/>
          </a:xfrm>
          <a:prstGeom prst="rect">
            <a:avLst/>
          </a:prstGeom>
          <a:solidFill>
            <a:srgbClr val="FFFF99"/>
          </a:solidFill>
          <a:ln w="12700">
            <a:solidFill>
              <a:schemeClr val="tx1"/>
            </a:solidFill>
            <a:miter lim="800000"/>
            <a:headEnd/>
            <a:tailEnd/>
          </a:ln>
          <a:effectLst/>
        </p:spPr>
        <p:txBody>
          <a:bodyPr anchor="ctr"/>
          <a:lstStyle/>
          <a:p>
            <a:pPr marL="0" marR="0" lvl="0" indent="0" algn="l" defTabSz="914400" rtl="0" eaLnBrk="0" fontAlgn="base" latinLnBrk="0" hangingPunct="0">
              <a:lnSpc>
                <a:spcPct val="100000"/>
              </a:lnSpc>
              <a:spcBef>
                <a:spcPct val="20000"/>
              </a:spcBef>
              <a:spcAft>
                <a:spcPct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MS Reference Sans Serif"/>
                <a:ea typeface="Arial Unicode MS" pitchFamily="34" charset="-128"/>
                <a:cs typeface="Arial Unicode MS" pitchFamily="34" charset="-128"/>
              </a:rPr>
              <a:t>586</a:t>
            </a:r>
          </a:p>
        </p:txBody>
      </p:sp>
      <p:sp>
        <p:nvSpPr>
          <p:cNvPr id="297997" name="Rectangle 13">
            <a:extLst>
              <a:ext uri="{FF2B5EF4-FFF2-40B4-BE49-F238E27FC236}">
                <a16:creationId xmlns:a16="http://schemas.microsoft.com/office/drawing/2014/main" id="{E531FD12-40D1-4866-B547-9F3614DF5258}"/>
              </a:ext>
            </a:extLst>
          </p:cNvPr>
          <p:cNvSpPr>
            <a:spLocks noChangeArrowheads="1"/>
          </p:cNvSpPr>
          <p:nvPr/>
        </p:nvSpPr>
        <p:spPr bwMode="auto">
          <a:xfrm>
            <a:off x="5565775" y="3317875"/>
            <a:ext cx="1219200" cy="304800"/>
          </a:xfrm>
          <a:prstGeom prst="rect">
            <a:avLst/>
          </a:prstGeom>
          <a:solidFill>
            <a:srgbClr val="FFFF99"/>
          </a:solidFill>
          <a:ln w="12700">
            <a:solidFill>
              <a:schemeClr val="tx1"/>
            </a:solidFill>
            <a:miter lim="800000"/>
            <a:headEnd/>
            <a:tailEnd/>
          </a:ln>
          <a:effectLst/>
        </p:spPr>
        <p:txBody>
          <a:bodyPr anchor="ctr"/>
          <a:lstStyle/>
          <a:p>
            <a:pPr marL="0" marR="0" lvl="0" indent="0" algn="l" defTabSz="914400" rtl="0" eaLnBrk="0" fontAlgn="base" latinLnBrk="0" hangingPunct="0">
              <a:lnSpc>
                <a:spcPct val="100000"/>
              </a:lnSpc>
              <a:spcBef>
                <a:spcPct val="20000"/>
              </a:spcBef>
              <a:spcAft>
                <a:spcPct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MS Reference Sans Serif"/>
                <a:ea typeface="Arial Unicode MS" pitchFamily="34" charset="-128"/>
                <a:cs typeface="Arial Unicode MS" pitchFamily="34" charset="-128"/>
              </a:rPr>
              <a:t>133</a:t>
            </a:r>
          </a:p>
        </p:txBody>
      </p:sp>
      <p:sp>
        <p:nvSpPr>
          <p:cNvPr id="297998" name="Rectangle 14">
            <a:extLst>
              <a:ext uri="{FF2B5EF4-FFF2-40B4-BE49-F238E27FC236}">
                <a16:creationId xmlns:a16="http://schemas.microsoft.com/office/drawing/2014/main" id="{C847FAAA-8A7A-44F2-A790-FB177CBD9C3F}"/>
              </a:ext>
            </a:extLst>
          </p:cNvPr>
          <p:cNvSpPr>
            <a:spLocks noChangeArrowheads="1"/>
          </p:cNvSpPr>
          <p:nvPr/>
        </p:nvSpPr>
        <p:spPr bwMode="auto">
          <a:xfrm>
            <a:off x="5565775" y="3622675"/>
            <a:ext cx="1219200" cy="304800"/>
          </a:xfrm>
          <a:prstGeom prst="rect">
            <a:avLst/>
          </a:prstGeom>
          <a:solidFill>
            <a:srgbClr val="CCECFF"/>
          </a:solidFill>
          <a:ln w="12700">
            <a:solidFill>
              <a:schemeClr val="tx1"/>
            </a:solidFill>
            <a:miter lim="800000"/>
            <a:headEnd/>
            <a:tailEnd/>
          </a:ln>
          <a:effectLst/>
        </p:spPr>
        <p:txBody>
          <a:bodyPr anchor="ctr"/>
          <a:lstStyle/>
          <a:p>
            <a:pPr marL="0" marR="0" lvl="0" indent="0" algn="l"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MS Reference Sans Serif"/>
              <a:ea typeface="+mn-ea"/>
              <a:cs typeface="+mn-cs"/>
            </a:endParaRPr>
          </a:p>
        </p:txBody>
      </p:sp>
      <p:sp>
        <p:nvSpPr>
          <p:cNvPr id="297999" name="Rectangle 15">
            <a:extLst>
              <a:ext uri="{FF2B5EF4-FFF2-40B4-BE49-F238E27FC236}">
                <a16:creationId xmlns:a16="http://schemas.microsoft.com/office/drawing/2014/main" id="{579F5128-2FC8-4532-B49C-CA3574A6C1C7}"/>
              </a:ext>
            </a:extLst>
          </p:cNvPr>
          <p:cNvSpPr>
            <a:spLocks noChangeArrowheads="1"/>
          </p:cNvSpPr>
          <p:nvPr/>
        </p:nvSpPr>
        <p:spPr bwMode="auto">
          <a:xfrm>
            <a:off x="5565775" y="3927475"/>
            <a:ext cx="1219200" cy="304800"/>
          </a:xfrm>
          <a:prstGeom prst="rect">
            <a:avLst/>
          </a:prstGeom>
          <a:solidFill>
            <a:srgbClr val="FFFF99"/>
          </a:solidFill>
          <a:ln w="12700">
            <a:solidFill>
              <a:schemeClr val="tx1"/>
            </a:solidFill>
            <a:miter lim="800000"/>
            <a:headEnd/>
            <a:tailEnd/>
          </a:ln>
          <a:effectLst/>
        </p:spPr>
        <p:txBody>
          <a:bodyPr anchor="ctr"/>
          <a:lstStyle/>
          <a:p>
            <a:pPr marL="0" marR="0" lvl="0" indent="0" algn="l" defTabSz="914400" rtl="0" eaLnBrk="0" fontAlgn="base" latinLnBrk="0" hangingPunct="0">
              <a:lnSpc>
                <a:spcPct val="100000"/>
              </a:lnSpc>
              <a:spcBef>
                <a:spcPct val="20000"/>
              </a:spcBef>
              <a:spcAft>
                <a:spcPct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MS Reference Sans Serif"/>
                <a:ea typeface="Arial Unicode MS" pitchFamily="34" charset="-128"/>
                <a:cs typeface="Arial Unicode MS" pitchFamily="34" charset="-128"/>
              </a:rPr>
              <a:t>204</a:t>
            </a:r>
          </a:p>
        </p:txBody>
      </p:sp>
      <p:sp>
        <p:nvSpPr>
          <p:cNvPr id="298000" name="Rectangle 16">
            <a:extLst>
              <a:ext uri="{FF2B5EF4-FFF2-40B4-BE49-F238E27FC236}">
                <a16:creationId xmlns:a16="http://schemas.microsoft.com/office/drawing/2014/main" id="{FA751330-3317-4E8C-815D-11B52340EFFD}"/>
              </a:ext>
            </a:extLst>
          </p:cNvPr>
          <p:cNvSpPr>
            <a:spLocks noChangeArrowheads="1"/>
          </p:cNvSpPr>
          <p:nvPr/>
        </p:nvSpPr>
        <p:spPr bwMode="auto">
          <a:xfrm>
            <a:off x="5565775" y="4232275"/>
            <a:ext cx="1219200" cy="304800"/>
          </a:xfrm>
          <a:prstGeom prst="rect">
            <a:avLst/>
          </a:prstGeom>
          <a:solidFill>
            <a:srgbClr val="FFCCCC"/>
          </a:solidFill>
          <a:ln w="12700">
            <a:solidFill>
              <a:schemeClr val="tx1"/>
            </a:solidFill>
            <a:miter lim="800000"/>
            <a:headEnd/>
            <a:tailEnd/>
          </a:ln>
          <a:effectLst/>
        </p:spPr>
        <p:txBody>
          <a:bodyPr anchor="ctr"/>
          <a:lstStyle/>
          <a:p>
            <a:pPr marL="0" marR="0" lvl="0" indent="0" algn="l"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MS Reference Sans Serif"/>
              <a:ea typeface="+mn-ea"/>
              <a:cs typeface="+mn-cs"/>
            </a:endParaRPr>
          </a:p>
        </p:txBody>
      </p:sp>
      <p:sp>
        <p:nvSpPr>
          <p:cNvPr id="298001" name="Rectangle 17">
            <a:extLst>
              <a:ext uri="{FF2B5EF4-FFF2-40B4-BE49-F238E27FC236}">
                <a16:creationId xmlns:a16="http://schemas.microsoft.com/office/drawing/2014/main" id="{2B7A4EE9-A4F5-45FD-B020-A84A66C55D6E}"/>
              </a:ext>
            </a:extLst>
          </p:cNvPr>
          <p:cNvSpPr>
            <a:spLocks noChangeArrowheads="1"/>
          </p:cNvSpPr>
          <p:nvPr/>
        </p:nvSpPr>
        <p:spPr bwMode="auto">
          <a:xfrm>
            <a:off x="5565775" y="4537075"/>
            <a:ext cx="1219200" cy="304800"/>
          </a:xfrm>
          <a:prstGeom prst="rect">
            <a:avLst/>
          </a:prstGeom>
          <a:solidFill>
            <a:srgbClr val="FFFF99"/>
          </a:solidFill>
          <a:ln w="12700">
            <a:solidFill>
              <a:schemeClr val="tx1"/>
            </a:solidFill>
            <a:miter lim="800000"/>
            <a:headEnd/>
            <a:tailEnd/>
          </a:ln>
          <a:effectLst/>
        </p:spPr>
        <p:txBody>
          <a:bodyPr anchor="ctr"/>
          <a:lstStyle/>
          <a:p>
            <a:pPr marL="0" marR="0" lvl="0" indent="0" algn="l" defTabSz="914400" rtl="0" eaLnBrk="0" fontAlgn="base" latinLnBrk="0" hangingPunct="0">
              <a:lnSpc>
                <a:spcPct val="100000"/>
              </a:lnSpc>
              <a:spcBef>
                <a:spcPct val="20000"/>
              </a:spcBef>
              <a:spcAft>
                <a:spcPct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MS Reference Sans Serif"/>
                <a:ea typeface="Arial Unicode MS" pitchFamily="34" charset="-128"/>
                <a:cs typeface="Arial Unicode MS" pitchFamily="34" charset="-128"/>
              </a:rPr>
              <a:t>481</a:t>
            </a:r>
          </a:p>
        </p:txBody>
      </p:sp>
      <p:sp>
        <p:nvSpPr>
          <p:cNvPr id="298002" name="Rectangle 18">
            <a:extLst>
              <a:ext uri="{FF2B5EF4-FFF2-40B4-BE49-F238E27FC236}">
                <a16:creationId xmlns:a16="http://schemas.microsoft.com/office/drawing/2014/main" id="{E4286E7B-3EE6-4CFD-8E04-F975757D9B52}"/>
              </a:ext>
            </a:extLst>
          </p:cNvPr>
          <p:cNvSpPr>
            <a:spLocks noChangeArrowheads="1"/>
          </p:cNvSpPr>
          <p:nvPr/>
        </p:nvSpPr>
        <p:spPr bwMode="auto">
          <a:xfrm>
            <a:off x="5565775" y="4841875"/>
            <a:ext cx="1219200" cy="304800"/>
          </a:xfrm>
          <a:prstGeom prst="rect">
            <a:avLst/>
          </a:prstGeom>
          <a:solidFill>
            <a:srgbClr val="CCECFF"/>
          </a:solidFill>
          <a:ln w="12700">
            <a:solidFill>
              <a:schemeClr val="tx1"/>
            </a:solidFill>
            <a:miter lim="800000"/>
            <a:headEnd/>
            <a:tailEnd/>
          </a:ln>
          <a:effectLst/>
        </p:spPr>
        <p:txBody>
          <a:bodyPr anchor="ctr"/>
          <a:lstStyle/>
          <a:p>
            <a:pPr marL="0" marR="0" lvl="0" indent="0" algn="l"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MS Reference Sans Serif"/>
              <a:ea typeface="+mn-ea"/>
              <a:cs typeface="+mn-cs"/>
            </a:endParaRPr>
          </a:p>
        </p:txBody>
      </p:sp>
      <p:sp>
        <p:nvSpPr>
          <p:cNvPr id="298003" name="Rectangle 19">
            <a:extLst>
              <a:ext uri="{FF2B5EF4-FFF2-40B4-BE49-F238E27FC236}">
                <a16:creationId xmlns:a16="http://schemas.microsoft.com/office/drawing/2014/main" id="{EC06E9CE-07C9-4FC0-B892-8E51792E4AA2}"/>
              </a:ext>
            </a:extLst>
          </p:cNvPr>
          <p:cNvSpPr>
            <a:spLocks noChangeArrowheads="1"/>
          </p:cNvSpPr>
          <p:nvPr/>
        </p:nvSpPr>
        <p:spPr bwMode="auto">
          <a:xfrm>
            <a:off x="5565775" y="5146675"/>
            <a:ext cx="1219200" cy="304800"/>
          </a:xfrm>
          <a:prstGeom prst="rect">
            <a:avLst/>
          </a:prstGeom>
          <a:solidFill>
            <a:srgbClr val="CCECFF"/>
          </a:solidFill>
          <a:ln w="12700">
            <a:solidFill>
              <a:schemeClr val="tx1"/>
            </a:solidFill>
            <a:miter lim="800000"/>
            <a:headEnd/>
            <a:tailEnd/>
          </a:ln>
          <a:effectLst/>
        </p:spPr>
        <p:txBody>
          <a:bodyPr anchor="ctr"/>
          <a:lstStyle/>
          <a:p>
            <a:pPr marL="0" marR="0" lvl="0" indent="0" algn="l"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MS Reference Sans Serif"/>
              <a:ea typeface="+mn-ea"/>
              <a:cs typeface="+mn-cs"/>
            </a:endParaRPr>
          </a:p>
        </p:txBody>
      </p:sp>
      <p:sp>
        <p:nvSpPr>
          <p:cNvPr id="298004" name="Text Box 20">
            <a:extLst>
              <a:ext uri="{FF2B5EF4-FFF2-40B4-BE49-F238E27FC236}">
                <a16:creationId xmlns:a16="http://schemas.microsoft.com/office/drawing/2014/main" id="{8EE2F7BF-0A05-4F2E-8859-F689B1A16B7F}"/>
              </a:ext>
            </a:extLst>
          </p:cNvPr>
          <p:cNvSpPr txBox="1">
            <a:spLocks noChangeArrowheads="1"/>
          </p:cNvSpPr>
          <p:nvPr/>
        </p:nvSpPr>
        <p:spPr bwMode="auto">
          <a:xfrm>
            <a:off x="5970588" y="1889125"/>
            <a:ext cx="373062" cy="461963"/>
          </a:xfrm>
          <a:prstGeom prst="rect">
            <a:avLst/>
          </a:prstGeom>
          <a:noFill/>
          <a:ln w="28575">
            <a:noFill/>
            <a:miter lim="800000"/>
            <a:headEnd/>
            <a:tailEnd/>
          </a:ln>
          <a:effectLst/>
        </p:spPr>
        <p:txBody>
          <a:bodyPr wrap="none">
            <a:spAutoFit/>
          </a:bodyPr>
          <a:lstStyle/>
          <a:p>
            <a:pPr marL="0" marR="0" lvl="0" indent="0" algn="l" defTabSz="914400" rtl="0" eaLnBrk="0" fontAlgn="base" latinLnBrk="0" hangingPunct="0">
              <a:lnSpc>
                <a:spcPct val="100000"/>
              </a:lnSpc>
              <a:spcBef>
                <a:spcPct val="20000"/>
              </a:spcBef>
              <a:spcAft>
                <a:spcPct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MS Reference Sans Serif"/>
                <a:ea typeface="Arial Unicode MS" pitchFamily="34" charset="-128"/>
                <a:cs typeface="Arial Unicode MS" pitchFamily="34" charset="-128"/>
              </a:rPr>
              <a:t>T</a:t>
            </a:r>
          </a:p>
        </p:txBody>
      </p:sp>
      <p:sp>
        <p:nvSpPr>
          <p:cNvPr id="298006" name="Text Box 22">
            <a:extLst>
              <a:ext uri="{FF2B5EF4-FFF2-40B4-BE49-F238E27FC236}">
                <a16:creationId xmlns:a16="http://schemas.microsoft.com/office/drawing/2014/main" id="{61099E15-482B-4820-9A8F-49B152D607AF}"/>
              </a:ext>
            </a:extLst>
          </p:cNvPr>
          <p:cNvSpPr txBox="1">
            <a:spLocks noChangeArrowheads="1"/>
          </p:cNvSpPr>
          <p:nvPr/>
        </p:nvSpPr>
        <p:spPr bwMode="auto">
          <a:xfrm>
            <a:off x="6842125" y="2327275"/>
            <a:ext cx="381000" cy="461963"/>
          </a:xfrm>
          <a:prstGeom prst="rect">
            <a:avLst/>
          </a:prstGeom>
          <a:noFill/>
          <a:ln w="28575">
            <a:noFill/>
            <a:miter lim="800000"/>
            <a:headEnd/>
            <a:tailEnd/>
          </a:ln>
          <a:effectLst/>
        </p:spPr>
        <p:txBody>
          <a:bodyPr wrap="none">
            <a:spAutoFit/>
          </a:bodyPr>
          <a:lstStyle/>
          <a:p>
            <a:pPr marL="0" marR="0" lvl="0" indent="0" algn="l" defTabSz="914400" rtl="0" eaLnBrk="0" fontAlgn="base" latinLnBrk="0" hangingPunct="0">
              <a:lnSpc>
                <a:spcPct val="100000"/>
              </a:lnSpc>
              <a:spcBef>
                <a:spcPct val="20000"/>
              </a:spcBef>
              <a:spcAft>
                <a:spcPct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MS Reference Sans Serif"/>
                <a:ea typeface="Arial Unicode MS" pitchFamily="34" charset="-128"/>
                <a:cs typeface="Arial Unicode MS" pitchFamily="34" charset="-128"/>
              </a:rPr>
              <a:t>0</a:t>
            </a:r>
          </a:p>
        </p:txBody>
      </p:sp>
      <p:sp>
        <p:nvSpPr>
          <p:cNvPr id="298007" name="Text Box 23">
            <a:extLst>
              <a:ext uri="{FF2B5EF4-FFF2-40B4-BE49-F238E27FC236}">
                <a16:creationId xmlns:a16="http://schemas.microsoft.com/office/drawing/2014/main" id="{A0A5B679-29A0-414C-AA6E-CCA7E92C7C55}"/>
              </a:ext>
            </a:extLst>
          </p:cNvPr>
          <p:cNvSpPr txBox="1">
            <a:spLocks noChangeArrowheads="1"/>
          </p:cNvSpPr>
          <p:nvPr/>
        </p:nvSpPr>
        <p:spPr bwMode="auto">
          <a:xfrm>
            <a:off x="6842125" y="5070475"/>
            <a:ext cx="876300" cy="461963"/>
          </a:xfrm>
          <a:prstGeom prst="rect">
            <a:avLst/>
          </a:prstGeom>
          <a:noFill/>
          <a:ln w="28575">
            <a:noFill/>
            <a:miter lim="800000"/>
            <a:headEnd/>
            <a:tailEnd/>
          </a:ln>
          <a:effectLst/>
        </p:spPr>
        <p:txBody>
          <a:bodyPr wrap="none">
            <a:spAutoFit/>
          </a:bodyPr>
          <a:lstStyle/>
          <a:p>
            <a:pPr marL="0" marR="0" lvl="0" indent="0" algn="l" defTabSz="914400" rtl="0" eaLnBrk="0" fontAlgn="base" latinLnBrk="0" hangingPunct="0">
              <a:lnSpc>
                <a:spcPct val="100000"/>
              </a:lnSpc>
              <a:spcBef>
                <a:spcPct val="20000"/>
              </a:spcBef>
              <a:spcAft>
                <a:spcPct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MS Reference Sans Serif"/>
                <a:ea typeface="Arial Unicode MS" pitchFamily="34" charset="-128"/>
                <a:cs typeface="Arial Unicode MS" pitchFamily="34" charset="-128"/>
              </a:rPr>
              <a:t>m–1</a:t>
            </a:r>
          </a:p>
        </p:txBody>
      </p:sp>
      <p:cxnSp>
        <p:nvCxnSpPr>
          <p:cNvPr id="298009" name="AutoShape 25">
            <a:extLst>
              <a:ext uri="{FF2B5EF4-FFF2-40B4-BE49-F238E27FC236}">
                <a16:creationId xmlns:a16="http://schemas.microsoft.com/office/drawing/2014/main" id="{38D4BBE0-F6AA-400C-A6EE-B96A9EF29715}"/>
              </a:ext>
            </a:extLst>
          </p:cNvPr>
          <p:cNvCxnSpPr>
            <a:cxnSpLocks noChangeShapeType="1"/>
            <a:stCxn id="298014" idx="3"/>
            <a:endCxn id="298012" idx="1"/>
          </p:cNvCxnSpPr>
          <p:nvPr/>
        </p:nvCxnSpPr>
        <p:spPr bwMode="auto">
          <a:xfrm>
            <a:off x="3405188" y="3679825"/>
            <a:ext cx="2160587" cy="704850"/>
          </a:xfrm>
          <a:prstGeom prst="straightConnector1">
            <a:avLst/>
          </a:prstGeom>
          <a:noFill/>
          <a:ln w="76200">
            <a:solidFill>
              <a:srgbClr val="003F6E"/>
            </a:solidFill>
            <a:round/>
            <a:headEnd/>
            <a:tailEnd type="triangle" w="med" len="med"/>
          </a:ln>
          <a:extLst>
            <a:ext uri="{909E8E84-426E-40DD-AFC4-6F175D3DCCD1}">
              <a14:hiddenFill xmlns:a14="http://schemas.microsoft.com/office/drawing/2010/main">
                <a:noFill/>
              </a14:hiddenFill>
            </a:ext>
          </a:extLst>
        </p:spPr>
      </p:cxnSp>
      <p:sp>
        <p:nvSpPr>
          <p:cNvPr id="298010" name="Rectangle 26">
            <a:extLst>
              <a:ext uri="{FF2B5EF4-FFF2-40B4-BE49-F238E27FC236}">
                <a16:creationId xmlns:a16="http://schemas.microsoft.com/office/drawing/2014/main" id="{F38E1EC6-2C82-46DE-94C6-D00C73F3E649}"/>
              </a:ext>
            </a:extLst>
          </p:cNvPr>
          <p:cNvSpPr>
            <a:spLocks noChangeArrowheads="1"/>
          </p:cNvSpPr>
          <p:nvPr/>
        </p:nvSpPr>
        <p:spPr bwMode="auto">
          <a:xfrm>
            <a:off x="446088" y="2971800"/>
            <a:ext cx="2959100" cy="461963"/>
          </a:xfrm>
          <a:prstGeom prst="rect">
            <a:avLst/>
          </a:prstGeom>
          <a:noFill/>
          <a:ln w="28575">
            <a:noFill/>
            <a:miter lim="800000"/>
            <a:headEnd/>
            <a:tailEnd/>
          </a:ln>
          <a:effectLst/>
        </p:spPr>
        <p:txBody>
          <a:bodyPr wrap="none">
            <a:spAutoFit/>
          </a:bodyPr>
          <a:lstStyle/>
          <a:p>
            <a:pPr marL="0" marR="0" lvl="0" indent="0" algn="l" defTabSz="914400" rtl="0" eaLnBrk="0" fontAlgn="base" latinLnBrk="0" hangingPunct="0">
              <a:lnSpc>
                <a:spcPct val="100000"/>
              </a:lnSpc>
              <a:spcBef>
                <a:spcPct val="20000"/>
              </a:spcBef>
              <a:spcAft>
                <a:spcPct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MS Reference Sans Serif"/>
                <a:ea typeface="Arial Unicode MS" pitchFamily="34" charset="-128"/>
                <a:cs typeface="Arial Unicode MS" pitchFamily="34" charset="-128"/>
              </a:rPr>
              <a:t>1. Probe h(496,1)</a:t>
            </a:r>
          </a:p>
        </p:txBody>
      </p:sp>
      <p:sp>
        <p:nvSpPr>
          <p:cNvPr id="298011" name="Text Box 27">
            <a:extLst>
              <a:ext uri="{FF2B5EF4-FFF2-40B4-BE49-F238E27FC236}">
                <a16:creationId xmlns:a16="http://schemas.microsoft.com/office/drawing/2014/main" id="{D875F7A5-B08D-4BB0-B0FA-520D12DB1B6D}"/>
              </a:ext>
            </a:extLst>
          </p:cNvPr>
          <p:cNvSpPr txBox="1">
            <a:spLocks noChangeArrowheads="1"/>
          </p:cNvSpPr>
          <p:nvPr/>
        </p:nvSpPr>
        <p:spPr bwMode="auto">
          <a:xfrm>
            <a:off x="7026275" y="4029075"/>
            <a:ext cx="2011363" cy="461963"/>
          </a:xfrm>
          <a:prstGeom prst="rect">
            <a:avLst/>
          </a:prstGeom>
          <a:noFill/>
          <a:ln w="28575">
            <a:noFill/>
            <a:miter lim="800000"/>
            <a:headEnd/>
            <a:tailEnd/>
          </a:ln>
          <a:effectLst/>
        </p:spPr>
        <p:txBody>
          <a:bodyPr wrap="none">
            <a:spAutoFit/>
          </a:bodyPr>
          <a:lstStyle/>
          <a:p>
            <a:pPr marL="0" marR="0" lvl="0" indent="0" algn="l" defTabSz="914400" rtl="0" eaLnBrk="0" fontAlgn="base" latinLnBrk="0" hangingPunct="0">
              <a:lnSpc>
                <a:spcPct val="100000"/>
              </a:lnSpc>
              <a:spcBef>
                <a:spcPct val="20000"/>
              </a:spcBef>
              <a:spcAft>
                <a:spcPct val="0"/>
              </a:spcAft>
              <a:buClrTx/>
              <a:buSzTx/>
              <a:buFontTx/>
              <a:buNone/>
              <a:tabLst/>
              <a:defRPr/>
            </a:pPr>
            <a:r>
              <a:rPr kumimoji="0" lang="en-US" sz="2400" b="0" i="0" u="none" strike="noStrike" kern="1200" cap="none" spc="0" normalizeH="0" baseline="0" noProof="0" dirty="0" err="1">
                <a:ln>
                  <a:noFill/>
                </a:ln>
                <a:solidFill>
                  <a:srgbClr val="000000"/>
                </a:solidFill>
                <a:effectLst/>
                <a:uLnTx/>
                <a:uFillTx/>
                <a:latin typeface="MS Reference Sans Serif"/>
                <a:ea typeface="Arial Unicode MS" pitchFamily="34" charset="-128"/>
                <a:cs typeface="Arial Unicode MS" pitchFamily="34" charset="-128"/>
              </a:rPr>
              <a:t>inserimento</a:t>
            </a:r>
            <a:endParaRPr kumimoji="0" lang="en-US" sz="2400" b="0" i="0" u="none" strike="noStrike" kern="1200" cap="none" spc="0" normalizeH="0" baseline="0" noProof="0" dirty="0">
              <a:ln>
                <a:noFill/>
              </a:ln>
              <a:solidFill>
                <a:srgbClr val="000000"/>
              </a:solidFill>
              <a:effectLst/>
              <a:uLnTx/>
              <a:uFillTx/>
              <a:latin typeface="MS Reference Sans Serif"/>
              <a:ea typeface="Arial Unicode MS" pitchFamily="34" charset="-128"/>
              <a:cs typeface="Arial Unicode MS" pitchFamily="34" charset="-128"/>
            </a:endParaRPr>
          </a:p>
        </p:txBody>
      </p:sp>
      <p:sp>
        <p:nvSpPr>
          <p:cNvPr id="298012" name="Rectangle 28">
            <a:extLst>
              <a:ext uri="{FF2B5EF4-FFF2-40B4-BE49-F238E27FC236}">
                <a16:creationId xmlns:a16="http://schemas.microsoft.com/office/drawing/2014/main" id="{48F40189-B444-441F-B088-89A4E35DBFC3}"/>
              </a:ext>
            </a:extLst>
          </p:cNvPr>
          <p:cNvSpPr>
            <a:spLocks noChangeArrowheads="1"/>
          </p:cNvSpPr>
          <p:nvPr/>
        </p:nvSpPr>
        <p:spPr bwMode="auto">
          <a:xfrm>
            <a:off x="5565775" y="4232275"/>
            <a:ext cx="1219200" cy="304800"/>
          </a:xfrm>
          <a:prstGeom prst="rect">
            <a:avLst/>
          </a:prstGeom>
          <a:solidFill>
            <a:srgbClr val="FFFF99"/>
          </a:solidFill>
          <a:ln w="12700">
            <a:solidFill>
              <a:schemeClr val="tx1"/>
            </a:solidFill>
            <a:miter lim="800000"/>
            <a:headEnd/>
            <a:tailEnd/>
          </a:ln>
          <a:effectLst/>
        </p:spPr>
        <p:txBody>
          <a:bodyPr anchor="ctr"/>
          <a:lstStyle/>
          <a:p>
            <a:pPr marL="0" marR="0" lvl="0" indent="0" algn="l" defTabSz="914400" rtl="0" eaLnBrk="0" fontAlgn="base" latinLnBrk="0" hangingPunct="0">
              <a:lnSpc>
                <a:spcPct val="100000"/>
              </a:lnSpc>
              <a:spcBef>
                <a:spcPct val="20000"/>
              </a:spcBef>
              <a:spcAft>
                <a:spcPct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MS Reference Sans Serif"/>
                <a:ea typeface="Arial Unicode MS" pitchFamily="34" charset="-128"/>
                <a:cs typeface="Arial Unicode MS" pitchFamily="34" charset="-128"/>
              </a:rPr>
              <a:t>496</a:t>
            </a:r>
          </a:p>
        </p:txBody>
      </p:sp>
      <p:sp>
        <p:nvSpPr>
          <p:cNvPr id="298005" name="Rectangle 21">
            <a:extLst>
              <a:ext uri="{FF2B5EF4-FFF2-40B4-BE49-F238E27FC236}">
                <a16:creationId xmlns:a16="http://schemas.microsoft.com/office/drawing/2014/main" id="{B0C8EB33-3CFA-4ECC-A0BB-8FEFEBC017C8}"/>
              </a:ext>
            </a:extLst>
          </p:cNvPr>
          <p:cNvSpPr>
            <a:spLocks noChangeArrowheads="1"/>
          </p:cNvSpPr>
          <p:nvPr/>
        </p:nvSpPr>
        <p:spPr bwMode="auto">
          <a:xfrm>
            <a:off x="5565775" y="2403475"/>
            <a:ext cx="1219200" cy="3048000"/>
          </a:xfrm>
          <a:prstGeom prst="rect">
            <a:avLst/>
          </a:prstGeom>
          <a:noFill/>
          <a:ln w="19050">
            <a:solidFill>
              <a:schemeClr val="tx1"/>
            </a:solidFill>
            <a:miter lim="800000"/>
            <a:headEnd/>
            <a:tailEnd/>
          </a:ln>
          <a:effectLst/>
        </p:spPr>
        <p:txBody>
          <a:bodyPr wrap="none" anchor="ctr"/>
          <a:lstStyle/>
          <a:p>
            <a:pPr marL="0" marR="0" lvl="0" indent="0" algn="l"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MS Reference Sans Serif"/>
              <a:ea typeface="+mn-ea"/>
              <a:cs typeface="+mn-cs"/>
            </a:endParaRPr>
          </a:p>
        </p:txBody>
      </p:sp>
      <p:sp>
        <p:nvSpPr>
          <p:cNvPr id="298014" name="Rectangle 30">
            <a:extLst>
              <a:ext uri="{FF2B5EF4-FFF2-40B4-BE49-F238E27FC236}">
                <a16:creationId xmlns:a16="http://schemas.microsoft.com/office/drawing/2014/main" id="{906DEA8B-5DC7-4C9D-BC0A-DA906B04B347}"/>
              </a:ext>
            </a:extLst>
          </p:cNvPr>
          <p:cNvSpPr>
            <a:spLocks noChangeArrowheads="1"/>
          </p:cNvSpPr>
          <p:nvPr/>
        </p:nvSpPr>
        <p:spPr bwMode="auto">
          <a:xfrm>
            <a:off x="446088" y="3449638"/>
            <a:ext cx="2959100" cy="461962"/>
          </a:xfrm>
          <a:prstGeom prst="rect">
            <a:avLst/>
          </a:prstGeom>
          <a:noFill/>
          <a:ln w="28575">
            <a:noFill/>
            <a:miter lim="800000"/>
            <a:headEnd/>
            <a:tailEnd/>
          </a:ln>
          <a:effectLst/>
        </p:spPr>
        <p:txBody>
          <a:bodyPr wrap="none">
            <a:spAutoFit/>
          </a:bodyPr>
          <a:lstStyle/>
          <a:p>
            <a:pPr marL="0" marR="0" lvl="0" indent="0" algn="l" defTabSz="914400" rtl="0" eaLnBrk="0" fontAlgn="base" latinLnBrk="0" hangingPunct="0">
              <a:lnSpc>
                <a:spcPct val="100000"/>
              </a:lnSpc>
              <a:spcBef>
                <a:spcPct val="20000"/>
              </a:spcBef>
              <a:spcAft>
                <a:spcPct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MS Reference Sans Serif"/>
                <a:ea typeface="Arial Unicode MS" pitchFamily="34" charset="-128"/>
                <a:cs typeface="Arial Unicode MS" pitchFamily="34" charset="-128"/>
              </a:rPr>
              <a:t>2. Probe h(496,2)</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98014"/>
                                        </p:tgtEl>
                                        <p:attrNameLst>
                                          <p:attrName>style.visibility</p:attrName>
                                        </p:attrNameLst>
                                      </p:cBhvr>
                                      <p:to>
                                        <p:strVal val="visible"/>
                                      </p:to>
                                    </p:set>
                                  </p:childTnLst>
                                </p:cTn>
                              </p:par>
                            </p:childTnLst>
                          </p:cTn>
                        </p:par>
                        <p:par>
                          <p:cTn id="7" fill="hold" nodeType="afterGroup">
                            <p:stCondLst>
                              <p:cond delay="500"/>
                            </p:stCondLst>
                            <p:childTnLst>
                              <p:par>
                                <p:cTn id="8" presetID="22" presetClass="entr" presetSubtype="8" fill="hold" grpId="0" nodeType="afterEffect">
                                  <p:stCondLst>
                                    <p:cond delay="0"/>
                                  </p:stCondLst>
                                  <p:childTnLst>
                                    <p:set>
                                      <p:cBhvr>
                                        <p:cTn id="9" dur="1" fill="hold">
                                          <p:stCondLst>
                                            <p:cond delay="0"/>
                                          </p:stCondLst>
                                        </p:cTn>
                                        <p:tgtEl>
                                          <p:spTgt spid="298012"/>
                                        </p:tgtEl>
                                        <p:attrNameLst>
                                          <p:attrName>style.visibility</p:attrName>
                                        </p:attrNameLst>
                                      </p:cBhvr>
                                      <p:to>
                                        <p:strVal val="visible"/>
                                      </p:to>
                                    </p:set>
                                    <p:animEffect transition="in" filter="wipe(left)">
                                      <p:cBhvr>
                                        <p:cTn id="10" dur="500"/>
                                        <p:tgtEl>
                                          <p:spTgt spid="298012"/>
                                        </p:tgtEl>
                                      </p:cBhvr>
                                    </p:animEffect>
                                  </p:childTnLst>
                                </p:cTn>
                              </p:par>
                            </p:childTnLst>
                          </p:cTn>
                        </p:par>
                        <p:par>
                          <p:cTn id="11" fill="hold" nodeType="afterGroup">
                            <p:stCondLst>
                              <p:cond delay="1000"/>
                            </p:stCondLst>
                            <p:childTnLst>
                              <p:par>
                                <p:cTn id="12" presetID="1" presetClass="entr" presetSubtype="0" fill="hold" grpId="0" nodeType="afterEffect">
                                  <p:stCondLst>
                                    <p:cond delay="1000"/>
                                  </p:stCondLst>
                                  <p:childTnLst>
                                    <p:set>
                                      <p:cBhvr>
                                        <p:cTn id="13" dur="1" fill="hold">
                                          <p:stCondLst>
                                            <p:cond delay="499"/>
                                          </p:stCondLst>
                                        </p:cTn>
                                        <p:tgtEl>
                                          <p:spTgt spid="298011"/>
                                        </p:tgtEl>
                                        <p:attrNameLst>
                                          <p:attrName>style.visibility</p:attrName>
                                        </p:attrNameLst>
                                      </p:cBhvr>
                                      <p:to>
                                        <p:strVal val="visible"/>
                                      </p:to>
                                    </p:set>
                                  </p:childTnLst>
                                </p:cTn>
                              </p:par>
                            </p:childTnLst>
                          </p:cTn>
                        </p:par>
                      </p:childTnLst>
                    </p:cTn>
                  </p:par>
                  <p:par>
                    <p:cTn id="14" fill="hold" nodeType="clickPar">
                      <p:stCondLst>
                        <p:cond delay="indefinite"/>
                      </p:stCondLst>
                      <p:childTnLst>
                        <p:par>
                          <p:cTn id="15" fill="hold" nodeType="withGroup">
                            <p:stCondLst>
                              <p:cond delay="0"/>
                            </p:stCondLst>
                            <p:childTnLst>
                              <p:par>
                                <p:cTn id="16" presetID="10" presetClass="entr" presetSubtype="0" fill="hold" nodeType="clickEffect">
                                  <p:stCondLst>
                                    <p:cond delay="0"/>
                                  </p:stCondLst>
                                  <p:childTnLst>
                                    <p:set>
                                      <p:cBhvr>
                                        <p:cTn id="17" dur="1" fill="hold">
                                          <p:stCondLst>
                                            <p:cond delay="0"/>
                                          </p:stCondLst>
                                        </p:cTn>
                                        <p:tgtEl>
                                          <p:spTgt spid="298009"/>
                                        </p:tgtEl>
                                        <p:attrNameLst>
                                          <p:attrName>style.visibility</p:attrName>
                                        </p:attrNameLst>
                                      </p:cBhvr>
                                      <p:to>
                                        <p:strVal val="visible"/>
                                      </p:to>
                                    </p:set>
                                    <p:animEffect transition="in" filter="fade">
                                      <p:cBhvr>
                                        <p:cTn id="18" dur="2000"/>
                                        <p:tgtEl>
                                          <p:spTgt spid="2980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8011" grpId="0" autoUpdateAnimBg="0"/>
      <p:bldP spid="298012" grpId="0" animBg="1" autoUpdateAnimBg="0"/>
      <p:bldP spid="298014" grpId="0" autoUpdateAnimBg="0"/>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1026">
            <a:extLst>
              <a:ext uri="{FF2B5EF4-FFF2-40B4-BE49-F238E27FC236}">
                <a16:creationId xmlns:a16="http://schemas.microsoft.com/office/drawing/2014/main" id="{E57F0714-1AE8-4171-8A98-430D1C3F5B5B}"/>
              </a:ext>
            </a:extLst>
          </p:cNvPr>
          <p:cNvSpPr>
            <a:spLocks noGrp="1" noChangeArrowheads="1"/>
          </p:cNvSpPr>
          <p:nvPr>
            <p:ph type="title"/>
          </p:nvPr>
        </p:nvSpPr>
        <p:spPr/>
        <p:txBody>
          <a:bodyPr/>
          <a:lstStyle/>
          <a:p>
            <a:r>
              <a:rPr lang="en-US" altLang="it-IT"/>
              <a:t>Esempio</a:t>
            </a:r>
          </a:p>
        </p:txBody>
      </p:sp>
      <p:sp>
        <p:nvSpPr>
          <p:cNvPr id="35" name="Content Placeholder 34">
            <a:extLst>
              <a:ext uri="{FF2B5EF4-FFF2-40B4-BE49-F238E27FC236}">
                <a16:creationId xmlns:a16="http://schemas.microsoft.com/office/drawing/2014/main" id="{F9106BA9-C0D3-48D6-A72A-915411ADE6B9}"/>
              </a:ext>
            </a:extLst>
          </p:cNvPr>
          <p:cNvSpPr>
            <a:spLocks noGrp="1"/>
          </p:cNvSpPr>
          <p:nvPr>
            <p:ph idx="1"/>
          </p:nvPr>
        </p:nvSpPr>
        <p:spPr>
          <a:xfrm>
            <a:off x="533400" y="4876800"/>
            <a:ext cx="8229600" cy="1600200"/>
          </a:xfrm>
        </p:spPr>
        <p:txBody>
          <a:bodyPr/>
          <a:lstStyle/>
          <a:p>
            <a:r>
              <a:rPr lang="en-US" altLang="it-IT" sz="2200"/>
              <a:t>La ricerca utilizza la stessa</a:t>
            </a:r>
            <a:br>
              <a:rPr lang="en-US" altLang="it-IT" sz="2200"/>
            </a:br>
            <a:r>
              <a:rPr lang="en-US" altLang="it-IT" sz="2200"/>
              <a:t>sequenza di probing</a:t>
            </a:r>
          </a:p>
          <a:p>
            <a:r>
              <a:rPr lang="en-US" altLang="it-IT" sz="2200"/>
              <a:t>La ricerca ha successo se </a:t>
            </a:r>
            <a:br>
              <a:rPr lang="en-US" altLang="it-IT" sz="2200"/>
            </a:br>
            <a:r>
              <a:rPr lang="en-US" altLang="it-IT" sz="2200"/>
              <a:t>trova la chiave e fallisce se incontra uno slot vuoto</a:t>
            </a:r>
          </a:p>
        </p:txBody>
      </p:sp>
      <p:sp>
        <p:nvSpPr>
          <p:cNvPr id="299011" name="Text Box 1027">
            <a:extLst>
              <a:ext uri="{FF2B5EF4-FFF2-40B4-BE49-F238E27FC236}">
                <a16:creationId xmlns:a16="http://schemas.microsoft.com/office/drawing/2014/main" id="{784577FD-D6DA-4794-BBA9-36E95AFD1645}"/>
              </a:ext>
            </a:extLst>
          </p:cNvPr>
          <p:cNvSpPr txBox="1">
            <a:spLocks noChangeArrowheads="1"/>
          </p:cNvSpPr>
          <p:nvPr/>
        </p:nvSpPr>
        <p:spPr bwMode="auto">
          <a:xfrm>
            <a:off x="446088" y="1619250"/>
            <a:ext cx="5573712" cy="461963"/>
          </a:xfrm>
          <a:prstGeom prst="rect">
            <a:avLst/>
          </a:prstGeom>
          <a:noFill/>
          <a:ln w="28575">
            <a:noFill/>
            <a:miter lim="800000"/>
            <a:headEnd/>
            <a:tailEnd/>
          </a:ln>
          <a:effectLst/>
        </p:spPr>
        <p:txBody>
          <a:bodyPr wrap="none">
            <a:spAutoFit/>
          </a:bodyPr>
          <a:lstStyle/>
          <a:p>
            <a:pPr marL="0" marR="0" lvl="0" indent="0" algn="l" defTabSz="914400" rtl="0" eaLnBrk="0" fontAlgn="base" latinLnBrk="0" hangingPunct="0">
              <a:lnSpc>
                <a:spcPct val="100000"/>
              </a:lnSpc>
              <a:spcBef>
                <a:spcPct val="20000"/>
              </a:spcBef>
              <a:spcAft>
                <a:spcPct val="0"/>
              </a:spcAft>
              <a:buClrTx/>
              <a:buSzTx/>
              <a:buFontTx/>
              <a:buNone/>
              <a:tabLst/>
              <a:defRPr/>
            </a:pPr>
            <a:r>
              <a:rPr kumimoji="0" lang="en-US" sz="2400" b="0" i="0" u="none" strike="noStrike" kern="1200" cap="none" spc="0" normalizeH="0" baseline="0" noProof="0" dirty="0" err="1">
                <a:ln>
                  <a:noFill/>
                </a:ln>
                <a:solidFill>
                  <a:srgbClr val="000000"/>
                </a:solidFill>
                <a:effectLst/>
                <a:uLnTx/>
                <a:uFillTx/>
                <a:latin typeface="MS Reference Sans Serif"/>
                <a:ea typeface="Arial Unicode MS" pitchFamily="34" charset="-128"/>
                <a:cs typeface="Arial Unicode MS" pitchFamily="34" charset="-128"/>
              </a:rPr>
              <a:t>Sequenza</a:t>
            </a:r>
            <a:r>
              <a:rPr kumimoji="0" lang="en-US" sz="2400" b="0" i="0" u="none" strike="noStrike" kern="1200" cap="none" spc="0" normalizeH="0" baseline="0" noProof="0" dirty="0">
                <a:ln>
                  <a:noFill/>
                </a:ln>
                <a:solidFill>
                  <a:srgbClr val="000000"/>
                </a:solidFill>
                <a:effectLst/>
                <a:uLnTx/>
                <a:uFillTx/>
                <a:latin typeface="MS Reference Sans Serif"/>
                <a:ea typeface="Arial Unicode MS" pitchFamily="34" charset="-128"/>
                <a:cs typeface="Arial Unicode MS" pitchFamily="34" charset="-128"/>
              </a:rPr>
              <a:t> </a:t>
            </a:r>
            <a:r>
              <a:rPr kumimoji="0" lang="en-US" sz="2400" b="0" i="0" u="none" strike="noStrike" kern="1200" cap="none" spc="0" normalizeH="0" baseline="0" noProof="0" dirty="0" err="1">
                <a:ln>
                  <a:noFill/>
                </a:ln>
                <a:solidFill>
                  <a:srgbClr val="000000"/>
                </a:solidFill>
                <a:effectLst/>
                <a:uLnTx/>
                <a:uFillTx/>
                <a:latin typeface="MS Reference Sans Serif"/>
                <a:ea typeface="Arial Unicode MS" pitchFamily="34" charset="-128"/>
                <a:cs typeface="Arial Unicode MS" pitchFamily="34" charset="-128"/>
              </a:rPr>
              <a:t>di</a:t>
            </a:r>
            <a:r>
              <a:rPr kumimoji="0" lang="en-US" sz="2400" b="0" i="0" u="none" strike="noStrike" kern="1200" cap="none" spc="0" normalizeH="0" baseline="0" noProof="0" dirty="0">
                <a:ln>
                  <a:noFill/>
                </a:ln>
                <a:solidFill>
                  <a:srgbClr val="000000"/>
                </a:solidFill>
                <a:effectLst/>
                <a:uLnTx/>
                <a:uFillTx/>
                <a:latin typeface="MS Reference Sans Serif"/>
                <a:ea typeface="Arial Unicode MS" pitchFamily="34" charset="-128"/>
                <a:cs typeface="Arial Unicode MS" pitchFamily="34" charset="-128"/>
              </a:rPr>
              <a:t> probing per k = 496: </a:t>
            </a:r>
          </a:p>
        </p:txBody>
      </p:sp>
      <p:sp>
        <p:nvSpPr>
          <p:cNvPr id="299012" name="Rectangle 1028">
            <a:extLst>
              <a:ext uri="{FF2B5EF4-FFF2-40B4-BE49-F238E27FC236}">
                <a16:creationId xmlns:a16="http://schemas.microsoft.com/office/drawing/2014/main" id="{0421082D-74AF-416B-A5C1-694936AD3045}"/>
              </a:ext>
            </a:extLst>
          </p:cNvPr>
          <p:cNvSpPr>
            <a:spLocks noChangeArrowheads="1"/>
          </p:cNvSpPr>
          <p:nvPr/>
        </p:nvSpPr>
        <p:spPr bwMode="auto">
          <a:xfrm>
            <a:off x="446088" y="2493963"/>
            <a:ext cx="2959100" cy="461962"/>
          </a:xfrm>
          <a:prstGeom prst="rect">
            <a:avLst/>
          </a:prstGeom>
          <a:noFill/>
          <a:ln w="28575">
            <a:noFill/>
            <a:miter lim="800000"/>
            <a:headEnd/>
            <a:tailEnd/>
          </a:ln>
          <a:effectLst/>
        </p:spPr>
        <p:txBody>
          <a:bodyPr wrap="none">
            <a:spAutoFit/>
          </a:bodyPr>
          <a:lstStyle/>
          <a:p>
            <a:pPr marL="0" marR="0" lvl="0" indent="0" algn="l" defTabSz="914400" rtl="0" eaLnBrk="0" fontAlgn="base" latinLnBrk="0" hangingPunct="0">
              <a:lnSpc>
                <a:spcPct val="100000"/>
              </a:lnSpc>
              <a:spcBef>
                <a:spcPct val="20000"/>
              </a:spcBef>
              <a:spcAft>
                <a:spcPct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MS Reference Sans Serif"/>
                <a:ea typeface="Arial Unicode MS" pitchFamily="34" charset="-128"/>
                <a:cs typeface="Arial Unicode MS" pitchFamily="34" charset="-128"/>
              </a:rPr>
              <a:t>0. Probe h(496,0)</a:t>
            </a:r>
          </a:p>
        </p:txBody>
      </p:sp>
      <p:sp>
        <p:nvSpPr>
          <p:cNvPr id="299013" name="Rectangle 1029">
            <a:extLst>
              <a:ext uri="{FF2B5EF4-FFF2-40B4-BE49-F238E27FC236}">
                <a16:creationId xmlns:a16="http://schemas.microsoft.com/office/drawing/2014/main" id="{A6E4E715-254F-4FAC-BF91-84BAB178AFCE}"/>
              </a:ext>
            </a:extLst>
          </p:cNvPr>
          <p:cNvSpPr>
            <a:spLocks noChangeArrowheads="1"/>
          </p:cNvSpPr>
          <p:nvPr/>
        </p:nvSpPr>
        <p:spPr bwMode="auto">
          <a:xfrm>
            <a:off x="5565775" y="2403475"/>
            <a:ext cx="1219200" cy="3048000"/>
          </a:xfrm>
          <a:prstGeom prst="rect">
            <a:avLst/>
          </a:prstGeom>
          <a:solidFill>
            <a:srgbClr val="FFCCCC"/>
          </a:solidFill>
          <a:ln w="19050">
            <a:solidFill>
              <a:schemeClr val="tx1"/>
            </a:solidFill>
            <a:miter lim="800000"/>
            <a:headEnd/>
            <a:tailEnd/>
          </a:ln>
          <a:effectLst>
            <a:outerShdw dist="107763" dir="2700000" algn="ctr" rotWithShape="0">
              <a:srgbClr val="808080"/>
            </a:outerShdw>
          </a:effectLst>
        </p:spPr>
        <p:txBody>
          <a:bodyPr wrap="none" anchor="ctr"/>
          <a:lstStyle/>
          <a:p>
            <a:pPr marL="0" marR="0" lvl="0" indent="0" algn="l"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MS Reference Sans Serif"/>
              <a:ea typeface="+mn-ea"/>
              <a:cs typeface="+mn-cs"/>
            </a:endParaRPr>
          </a:p>
        </p:txBody>
      </p:sp>
      <p:sp>
        <p:nvSpPr>
          <p:cNvPr id="299014" name="Rectangle 1030">
            <a:extLst>
              <a:ext uri="{FF2B5EF4-FFF2-40B4-BE49-F238E27FC236}">
                <a16:creationId xmlns:a16="http://schemas.microsoft.com/office/drawing/2014/main" id="{891A8502-5807-4BA6-82C8-791B8B880335}"/>
              </a:ext>
            </a:extLst>
          </p:cNvPr>
          <p:cNvSpPr>
            <a:spLocks noChangeArrowheads="1"/>
          </p:cNvSpPr>
          <p:nvPr/>
        </p:nvSpPr>
        <p:spPr bwMode="auto">
          <a:xfrm>
            <a:off x="5565775" y="3013075"/>
            <a:ext cx="1219200" cy="304800"/>
          </a:xfrm>
          <a:prstGeom prst="rect">
            <a:avLst/>
          </a:prstGeom>
          <a:solidFill>
            <a:srgbClr val="FFCCCC"/>
          </a:solidFill>
          <a:ln w="12700">
            <a:solidFill>
              <a:schemeClr val="tx1"/>
            </a:solidFill>
            <a:miter lim="800000"/>
            <a:headEnd/>
            <a:tailEnd/>
          </a:ln>
          <a:effectLst/>
        </p:spPr>
        <p:txBody>
          <a:bodyPr anchor="ctr"/>
          <a:lstStyle/>
          <a:p>
            <a:pPr marL="0" marR="0" lvl="0" indent="0" algn="l"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MS Reference Sans Serif"/>
              <a:ea typeface="+mn-ea"/>
              <a:cs typeface="+mn-cs"/>
            </a:endParaRPr>
          </a:p>
        </p:txBody>
      </p:sp>
      <p:sp>
        <p:nvSpPr>
          <p:cNvPr id="299015" name="Rectangle 1031">
            <a:extLst>
              <a:ext uri="{FF2B5EF4-FFF2-40B4-BE49-F238E27FC236}">
                <a16:creationId xmlns:a16="http://schemas.microsoft.com/office/drawing/2014/main" id="{26DB8306-7C53-4BF7-A28C-DFC3AB380724}"/>
              </a:ext>
            </a:extLst>
          </p:cNvPr>
          <p:cNvSpPr>
            <a:spLocks noChangeArrowheads="1"/>
          </p:cNvSpPr>
          <p:nvPr/>
        </p:nvSpPr>
        <p:spPr bwMode="auto">
          <a:xfrm>
            <a:off x="5565775" y="3317875"/>
            <a:ext cx="1219200" cy="304800"/>
          </a:xfrm>
          <a:prstGeom prst="rect">
            <a:avLst/>
          </a:prstGeom>
          <a:solidFill>
            <a:srgbClr val="FFCCCC"/>
          </a:solidFill>
          <a:ln w="12700">
            <a:solidFill>
              <a:schemeClr val="tx1"/>
            </a:solidFill>
            <a:miter lim="800000"/>
            <a:headEnd/>
            <a:tailEnd/>
          </a:ln>
          <a:effectLst/>
        </p:spPr>
        <p:txBody>
          <a:bodyPr anchor="ctr"/>
          <a:lstStyle/>
          <a:p>
            <a:pPr marL="0" marR="0" lvl="0" indent="0" algn="l"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MS Reference Sans Serif"/>
              <a:ea typeface="+mn-ea"/>
              <a:cs typeface="+mn-cs"/>
            </a:endParaRPr>
          </a:p>
        </p:txBody>
      </p:sp>
      <p:sp>
        <p:nvSpPr>
          <p:cNvPr id="299016" name="Rectangle 1032">
            <a:extLst>
              <a:ext uri="{FF2B5EF4-FFF2-40B4-BE49-F238E27FC236}">
                <a16:creationId xmlns:a16="http://schemas.microsoft.com/office/drawing/2014/main" id="{89D34FA8-1B0C-4458-9B6E-28ACBD0C0136}"/>
              </a:ext>
            </a:extLst>
          </p:cNvPr>
          <p:cNvSpPr>
            <a:spLocks noChangeArrowheads="1"/>
          </p:cNvSpPr>
          <p:nvPr/>
        </p:nvSpPr>
        <p:spPr bwMode="auto">
          <a:xfrm>
            <a:off x="5565775" y="3927475"/>
            <a:ext cx="1219200" cy="304800"/>
          </a:xfrm>
          <a:prstGeom prst="rect">
            <a:avLst/>
          </a:prstGeom>
          <a:solidFill>
            <a:srgbClr val="FFCCCC"/>
          </a:solidFill>
          <a:ln w="12700">
            <a:solidFill>
              <a:schemeClr val="tx1"/>
            </a:solidFill>
            <a:miter lim="800000"/>
            <a:headEnd/>
            <a:tailEnd/>
          </a:ln>
          <a:effectLst/>
        </p:spPr>
        <p:txBody>
          <a:bodyPr anchor="ctr"/>
          <a:lstStyle/>
          <a:p>
            <a:pPr marL="0" marR="0" lvl="0" indent="0" algn="l"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MS Reference Sans Serif"/>
              <a:ea typeface="+mn-ea"/>
              <a:cs typeface="+mn-cs"/>
            </a:endParaRPr>
          </a:p>
        </p:txBody>
      </p:sp>
      <p:sp>
        <p:nvSpPr>
          <p:cNvPr id="299017" name="Rectangle 1033">
            <a:extLst>
              <a:ext uri="{FF2B5EF4-FFF2-40B4-BE49-F238E27FC236}">
                <a16:creationId xmlns:a16="http://schemas.microsoft.com/office/drawing/2014/main" id="{2B77DDB4-525A-4340-9AAC-94DCA032C204}"/>
              </a:ext>
            </a:extLst>
          </p:cNvPr>
          <p:cNvSpPr>
            <a:spLocks noChangeArrowheads="1"/>
          </p:cNvSpPr>
          <p:nvPr/>
        </p:nvSpPr>
        <p:spPr bwMode="auto">
          <a:xfrm>
            <a:off x="5565775" y="4537075"/>
            <a:ext cx="1219200" cy="304800"/>
          </a:xfrm>
          <a:prstGeom prst="rect">
            <a:avLst/>
          </a:prstGeom>
          <a:solidFill>
            <a:srgbClr val="FFCCCC"/>
          </a:solidFill>
          <a:ln w="12700">
            <a:solidFill>
              <a:schemeClr val="tx1"/>
            </a:solidFill>
            <a:miter lim="800000"/>
            <a:headEnd/>
            <a:tailEnd/>
          </a:ln>
          <a:effectLst/>
        </p:spPr>
        <p:txBody>
          <a:bodyPr anchor="ctr"/>
          <a:lstStyle/>
          <a:p>
            <a:pPr marL="0" marR="0" lvl="0" indent="0" algn="l"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MS Reference Sans Serif"/>
              <a:ea typeface="+mn-ea"/>
              <a:cs typeface="+mn-cs"/>
            </a:endParaRPr>
          </a:p>
        </p:txBody>
      </p:sp>
      <p:sp>
        <p:nvSpPr>
          <p:cNvPr id="299018" name="Rectangle 1034">
            <a:extLst>
              <a:ext uri="{FF2B5EF4-FFF2-40B4-BE49-F238E27FC236}">
                <a16:creationId xmlns:a16="http://schemas.microsoft.com/office/drawing/2014/main" id="{740AA667-5989-414F-A8F8-7F7186B83194}"/>
              </a:ext>
            </a:extLst>
          </p:cNvPr>
          <p:cNvSpPr>
            <a:spLocks noChangeArrowheads="1"/>
          </p:cNvSpPr>
          <p:nvPr/>
        </p:nvSpPr>
        <p:spPr bwMode="auto">
          <a:xfrm>
            <a:off x="5565775" y="2403475"/>
            <a:ext cx="1219200" cy="304800"/>
          </a:xfrm>
          <a:prstGeom prst="rect">
            <a:avLst/>
          </a:prstGeom>
          <a:solidFill>
            <a:srgbClr val="CCECFF"/>
          </a:solidFill>
          <a:ln w="12700">
            <a:solidFill>
              <a:schemeClr val="tx1"/>
            </a:solidFill>
            <a:miter lim="800000"/>
            <a:headEnd/>
            <a:tailEnd/>
          </a:ln>
          <a:effectLst/>
        </p:spPr>
        <p:txBody>
          <a:bodyPr anchor="ctr"/>
          <a:lstStyle/>
          <a:p>
            <a:pPr marL="0" marR="0" lvl="0" indent="0" algn="l"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MS Reference Sans Serif"/>
              <a:ea typeface="+mn-ea"/>
              <a:cs typeface="+mn-cs"/>
            </a:endParaRPr>
          </a:p>
        </p:txBody>
      </p:sp>
      <p:sp>
        <p:nvSpPr>
          <p:cNvPr id="299019" name="Rectangle 1035">
            <a:extLst>
              <a:ext uri="{FF2B5EF4-FFF2-40B4-BE49-F238E27FC236}">
                <a16:creationId xmlns:a16="http://schemas.microsoft.com/office/drawing/2014/main" id="{F928C11D-728E-4E0D-AAA6-2FFA3AD82B1C}"/>
              </a:ext>
            </a:extLst>
          </p:cNvPr>
          <p:cNvSpPr>
            <a:spLocks noChangeArrowheads="1"/>
          </p:cNvSpPr>
          <p:nvPr/>
        </p:nvSpPr>
        <p:spPr bwMode="auto">
          <a:xfrm>
            <a:off x="5565775" y="2708275"/>
            <a:ext cx="1219200" cy="304800"/>
          </a:xfrm>
          <a:prstGeom prst="rect">
            <a:avLst/>
          </a:prstGeom>
          <a:solidFill>
            <a:srgbClr val="CCECFF"/>
          </a:solidFill>
          <a:ln w="12700">
            <a:solidFill>
              <a:schemeClr val="tx1"/>
            </a:solidFill>
            <a:miter lim="800000"/>
            <a:headEnd/>
            <a:tailEnd/>
          </a:ln>
          <a:effectLst/>
        </p:spPr>
        <p:txBody>
          <a:bodyPr anchor="ctr"/>
          <a:lstStyle/>
          <a:p>
            <a:pPr marL="0" marR="0" lvl="0" indent="0" algn="l"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MS Reference Sans Serif"/>
              <a:ea typeface="+mn-ea"/>
              <a:cs typeface="+mn-cs"/>
            </a:endParaRPr>
          </a:p>
        </p:txBody>
      </p:sp>
      <p:sp>
        <p:nvSpPr>
          <p:cNvPr id="299020" name="Rectangle 1036">
            <a:extLst>
              <a:ext uri="{FF2B5EF4-FFF2-40B4-BE49-F238E27FC236}">
                <a16:creationId xmlns:a16="http://schemas.microsoft.com/office/drawing/2014/main" id="{DF51B47C-1ADC-48D9-A07C-6456C8E41CA8}"/>
              </a:ext>
            </a:extLst>
          </p:cNvPr>
          <p:cNvSpPr>
            <a:spLocks noChangeArrowheads="1"/>
          </p:cNvSpPr>
          <p:nvPr/>
        </p:nvSpPr>
        <p:spPr bwMode="auto">
          <a:xfrm>
            <a:off x="5565775" y="3013075"/>
            <a:ext cx="1219200" cy="304800"/>
          </a:xfrm>
          <a:prstGeom prst="rect">
            <a:avLst/>
          </a:prstGeom>
          <a:solidFill>
            <a:srgbClr val="FFFF99"/>
          </a:solidFill>
          <a:ln w="12700">
            <a:solidFill>
              <a:schemeClr val="tx1"/>
            </a:solidFill>
            <a:miter lim="800000"/>
            <a:headEnd/>
            <a:tailEnd/>
          </a:ln>
          <a:effectLst/>
        </p:spPr>
        <p:txBody>
          <a:bodyPr anchor="ctr"/>
          <a:lstStyle/>
          <a:p>
            <a:pPr marL="0" marR="0" lvl="0" indent="0" algn="l" defTabSz="914400" rtl="0" eaLnBrk="0" fontAlgn="base" latinLnBrk="0" hangingPunct="0">
              <a:lnSpc>
                <a:spcPct val="100000"/>
              </a:lnSpc>
              <a:spcBef>
                <a:spcPct val="20000"/>
              </a:spcBef>
              <a:spcAft>
                <a:spcPct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MS Reference Sans Serif"/>
                <a:ea typeface="Arial Unicode MS" pitchFamily="34" charset="-128"/>
                <a:cs typeface="Arial Unicode MS" pitchFamily="34" charset="-128"/>
              </a:rPr>
              <a:t>586</a:t>
            </a:r>
          </a:p>
        </p:txBody>
      </p:sp>
      <p:sp>
        <p:nvSpPr>
          <p:cNvPr id="299021" name="Rectangle 1037">
            <a:extLst>
              <a:ext uri="{FF2B5EF4-FFF2-40B4-BE49-F238E27FC236}">
                <a16:creationId xmlns:a16="http://schemas.microsoft.com/office/drawing/2014/main" id="{064AF949-6C17-40CC-B1ED-910FCCC5D30D}"/>
              </a:ext>
            </a:extLst>
          </p:cNvPr>
          <p:cNvSpPr>
            <a:spLocks noChangeArrowheads="1"/>
          </p:cNvSpPr>
          <p:nvPr/>
        </p:nvSpPr>
        <p:spPr bwMode="auto">
          <a:xfrm>
            <a:off x="5565775" y="3317875"/>
            <a:ext cx="1219200" cy="304800"/>
          </a:xfrm>
          <a:prstGeom prst="rect">
            <a:avLst/>
          </a:prstGeom>
          <a:solidFill>
            <a:srgbClr val="FFFF99"/>
          </a:solidFill>
          <a:ln w="12700">
            <a:solidFill>
              <a:schemeClr val="tx1"/>
            </a:solidFill>
            <a:miter lim="800000"/>
            <a:headEnd/>
            <a:tailEnd/>
          </a:ln>
          <a:effectLst/>
        </p:spPr>
        <p:txBody>
          <a:bodyPr anchor="ctr"/>
          <a:lstStyle/>
          <a:p>
            <a:pPr marL="0" marR="0" lvl="0" indent="0" algn="l" defTabSz="914400" rtl="0" eaLnBrk="0" fontAlgn="base" latinLnBrk="0" hangingPunct="0">
              <a:lnSpc>
                <a:spcPct val="100000"/>
              </a:lnSpc>
              <a:spcBef>
                <a:spcPct val="20000"/>
              </a:spcBef>
              <a:spcAft>
                <a:spcPct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MS Reference Sans Serif"/>
                <a:ea typeface="Arial Unicode MS" pitchFamily="34" charset="-128"/>
                <a:cs typeface="Arial Unicode MS" pitchFamily="34" charset="-128"/>
              </a:rPr>
              <a:t>133</a:t>
            </a:r>
          </a:p>
        </p:txBody>
      </p:sp>
      <p:sp>
        <p:nvSpPr>
          <p:cNvPr id="299022" name="Rectangle 1038">
            <a:extLst>
              <a:ext uri="{FF2B5EF4-FFF2-40B4-BE49-F238E27FC236}">
                <a16:creationId xmlns:a16="http://schemas.microsoft.com/office/drawing/2014/main" id="{71883C9B-81FB-4251-9B43-BC1AA2A06E81}"/>
              </a:ext>
            </a:extLst>
          </p:cNvPr>
          <p:cNvSpPr>
            <a:spLocks noChangeArrowheads="1"/>
          </p:cNvSpPr>
          <p:nvPr/>
        </p:nvSpPr>
        <p:spPr bwMode="auto">
          <a:xfrm>
            <a:off x="5565775" y="3622675"/>
            <a:ext cx="1219200" cy="304800"/>
          </a:xfrm>
          <a:prstGeom prst="rect">
            <a:avLst/>
          </a:prstGeom>
          <a:solidFill>
            <a:srgbClr val="CCECFF"/>
          </a:solidFill>
          <a:ln w="12700">
            <a:solidFill>
              <a:schemeClr val="tx1"/>
            </a:solidFill>
            <a:miter lim="800000"/>
            <a:headEnd/>
            <a:tailEnd/>
          </a:ln>
          <a:effectLst/>
        </p:spPr>
        <p:txBody>
          <a:bodyPr anchor="ctr"/>
          <a:lstStyle/>
          <a:p>
            <a:pPr marL="0" marR="0" lvl="0" indent="0" algn="l"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MS Reference Sans Serif"/>
              <a:ea typeface="+mn-ea"/>
              <a:cs typeface="+mn-cs"/>
            </a:endParaRPr>
          </a:p>
        </p:txBody>
      </p:sp>
      <p:sp>
        <p:nvSpPr>
          <p:cNvPr id="299023" name="Rectangle 1039">
            <a:extLst>
              <a:ext uri="{FF2B5EF4-FFF2-40B4-BE49-F238E27FC236}">
                <a16:creationId xmlns:a16="http://schemas.microsoft.com/office/drawing/2014/main" id="{3750CDC8-4B24-4C52-B647-2D74843F3BCE}"/>
              </a:ext>
            </a:extLst>
          </p:cNvPr>
          <p:cNvSpPr>
            <a:spLocks noChangeArrowheads="1"/>
          </p:cNvSpPr>
          <p:nvPr/>
        </p:nvSpPr>
        <p:spPr bwMode="auto">
          <a:xfrm>
            <a:off x="5565775" y="3927475"/>
            <a:ext cx="1219200" cy="304800"/>
          </a:xfrm>
          <a:prstGeom prst="rect">
            <a:avLst/>
          </a:prstGeom>
          <a:solidFill>
            <a:srgbClr val="FFFF99"/>
          </a:solidFill>
          <a:ln w="12700">
            <a:solidFill>
              <a:schemeClr val="tx1"/>
            </a:solidFill>
            <a:miter lim="800000"/>
            <a:headEnd/>
            <a:tailEnd/>
          </a:ln>
          <a:effectLst/>
        </p:spPr>
        <p:txBody>
          <a:bodyPr anchor="ctr"/>
          <a:lstStyle/>
          <a:p>
            <a:pPr marL="0" marR="0" lvl="0" indent="0" algn="l" defTabSz="914400" rtl="0" eaLnBrk="0" fontAlgn="base" latinLnBrk="0" hangingPunct="0">
              <a:lnSpc>
                <a:spcPct val="100000"/>
              </a:lnSpc>
              <a:spcBef>
                <a:spcPct val="20000"/>
              </a:spcBef>
              <a:spcAft>
                <a:spcPct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MS Reference Sans Serif"/>
                <a:ea typeface="Arial Unicode MS" pitchFamily="34" charset="-128"/>
                <a:cs typeface="Arial Unicode MS" pitchFamily="34" charset="-128"/>
              </a:rPr>
              <a:t>204</a:t>
            </a:r>
          </a:p>
        </p:txBody>
      </p:sp>
      <p:sp>
        <p:nvSpPr>
          <p:cNvPr id="299024" name="Rectangle 1040">
            <a:extLst>
              <a:ext uri="{FF2B5EF4-FFF2-40B4-BE49-F238E27FC236}">
                <a16:creationId xmlns:a16="http://schemas.microsoft.com/office/drawing/2014/main" id="{AE2385BC-67FA-43E7-ABE3-FD884F392F01}"/>
              </a:ext>
            </a:extLst>
          </p:cNvPr>
          <p:cNvSpPr>
            <a:spLocks noChangeArrowheads="1"/>
          </p:cNvSpPr>
          <p:nvPr/>
        </p:nvSpPr>
        <p:spPr bwMode="auto">
          <a:xfrm>
            <a:off x="5565775" y="4232275"/>
            <a:ext cx="1219200" cy="304800"/>
          </a:xfrm>
          <a:prstGeom prst="rect">
            <a:avLst/>
          </a:prstGeom>
          <a:solidFill>
            <a:srgbClr val="FFCCCC"/>
          </a:solidFill>
          <a:ln w="12700">
            <a:solidFill>
              <a:schemeClr val="tx1"/>
            </a:solidFill>
            <a:miter lim="800000"/>
            <a:headEnd/>
            <a:tailEnd/>
          </a:ln>
          <a:effectLst/>
        </p:spPr>
        <p:txBody>
          <a:bodyPr anchor="ctr"/>
          <a:lstStyle/>
          <a:p>
            <a:pPr marL="0" marR="0" lvl="0" indent="0" algn="l"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MS Reference Sans Serif"/>
              <a:ea typeface="+mn-ea"/>
              <a:cs typeface="+mn-cs"/>
            </a:endParaRPr>
          </a:p>
        </p:txBody>
      </p:sp>
      <p:sp>
        <p:nvSpPr>
          <p:cNvPr id="299025" name="Rectangle 1041">
            <a:extLst>
              <a:ext uri="{FF2B5EF4-FFF2-40B4-BE49-F238E27FC236}">
                <a16:creationId xmlns:a16="http://schemas.microsoft.com/office/drawing/2014/main" id="{6B083855-1867-4E47-9D90-BAFE141E6B3B}"/>
              </a:ext>
            </a:extLst>
          </p:cNvPr>
          <p:cNvSpPr>
            <a:spLocks noChangeArrowheads="1"/>
          </p:cNvSpPr>
          <p:nvPr/>
        </p:nvSpPr>
        <p:spPr bwMode="auto">
          <a:xfrm>
            <a:off x="5565775" y="4537075"/>
            <a:ext cx="1219200" cy="304800"/>
          </a:xfrm>
          <a:prstGeom prst="rect">
            <a:avLst/>
          </a:prstGeom>
          <a:solidFill>
            <a:srgbClr val="FFFF99"/>
          </a:solidFill>
          <a:ln w="12700">
            <a:solidFill>
              <a:schemeClr val="tx1"/>
            </a:solidFill>
            <a:miter lim="800000"/>
            <a:headEnd/>
            <a:tailEnd/>
          </a:ln>
          <a:effectLst/>
        </p:spPr>
        <p:txBody>
          <a:bodyPr anchor="ctr"/>
          <a:lstStyle/>
          <a:p>
            <a:pPr marL="0" marR="0" lvl="0" indent="0" algn="l" defTabSz="914400" rtl="0" eaLnBrk="0" fontAlgn="base" latinLnBrk="0" hangingPunct="0">
              <a:lnSpc>
                <a:spcPct val="100000"/>
              </a:lnSpc>
              <a:spcBef>
                <a:spcPct val="20000"/>
              </a:spcBef>
              <a:spcAft>
                <a:spcPct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MS Reference Sans Serif"/>
                <a:ea typeface="Arial Unicode MS" pitchFamily="34" charset="-128"/>
                <a:cs typeface="Arial Unicode MS" pitchFamily="34" charset="-128"/>
              </a:rPr>
              <a:t>481</a:t>
            </a:r>
          </a:p>
        </p:txBody>
      </p:sp>
      <p:sp>
        <p:nvSpPr>
          <p:cNvPr id="299026" name="Rectangle 1042">
            <a:extLst>
              <a:ext uri="{FF2B5EF4-FFF2-40B4-BE49-F238E27FC236}">
                <a16:creationId xmlns:a16="http://schemas.microsoft.com/office/drawing/2014/main" id="{04D7D828-D1E8-4FF0-BE28-6E4D875D3B59}"/>
              </a:ext>
            </a:extLst>
          </p:cNvPr>
          <p:cNvSpPr>
            <a:spLocks noChangeArrowheads="1"/>
          </p:cNvSpPr>
          <p:nvPr/>
        </p:nvSpPr>
        <p:spPr bwMode="auto">
          <a:xfrm>
            <a:off x="5565775" y="4841875"/>
            <a:ext cx="1219200" cy="304800"/>
          </a:xfrm>
          <a:prstGeom prst="rect">
            <a:avLst/>
          </a:prstGeom>
          <a:solidFill>
            <a:srgbClr val="CCECFF"/>
          </a:solidFill>
          <a:ln w="12700">
            <a:solidFill>
              <a:schemeClr val="tx1"/>
            </a:solidFill>
            <a:miter lim="800000"/>
            <a:headEnd/>
            <a:tailEnd/>
          </a:ln>
          <a:effectLst/>
        </p:spPr>
        <p:txBody>
          <a:bodyPr anchor="ctr"/>
          <a:lstStyle/>
          <a:p>
            <a:pPr marL="0" marR="0" lvl="0" indent="0" algn="l"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MS Reference Sans Serif"/>
              <a:ea typeface="+mn-ea"/>
              <a:cs typeface="+mn-cs"/>
            </a:endParaRPr>
          </a:p>
        </p:txBody>
      </p:sp>
      <p:sp>
        <p:nvSpPr>
          <p:cNvPr id="299027" name="Rectangle 1043">
            <a:extLst>
              <a:ext uri="{FF2B5EF4-FFF2-40B4-BE49-F238E27FC236}">
                <a16:creationId xmlns:a16="http://schemas.microsoft.com/office/drawing/2014/main" id="{32C86EA8-0E9C-48A0-81EA-8FB4C667C78B}"/>
              </a:ext>
            </a:extLst>
          </p:cNvPr>
          <p:cNvSpPr>
            <a:spLocks noChangeArrowheads="1"/>
          </p:cNvSpPr>
          <p:nvPr/>
        </p:nvSpPr>
        <p:spPr bwMode="auto">
          <a:xfrm>
            <a:off x="5565775" y="5146675"/>
            <a:ext cx="1219200" cy="304800"/>
          </a:xfrm>
          <a:prstGeom prst="rect">
            <a:avLst/>
          </a:prstGeom>
          <a:solidFill>
            <a:srgbClr val="CCECFF"/>
          </a:solidFill>
          <a:ln w="12700">
            <a:solidFill>
              <a:schemeClr val="tx1"/>
            </a:solidFill>
            <a:miter lim="800000"/>
            <a:headEnd/>
            <a:tailEnd/>
          </a:ln>
          <a:effectLst/>
        </p:spPr>
        <p:txBody>
          <a:bodyPr anchor="ctr"/>
          <a:lstStyle/>
          <a:p>
            <a:pPr marL="0" marR="0" lvl="0" indent="0" algn="l"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MS Reference Sans Serif"/>
              <a:ea typeface="+mn-ea"/>
              <a:cs typeface="+mn-cs"/>
            </a:endParaRPr>
          </a:p>
        </p:txBody>
      </p:sp>
      <p:sp>
        <p:nvSpPr>
          <p:cNvPr id="299028" name="Text Box 1044">
            <a:extLst>
              <a:ext uri="{FF2B5EF4-FFF2-40B4-BE49-F238E27FC236}">
                <a16:creationId xmlns:a16="http://schemas.microsoft.com/office/drawing/2014/main" id="{5BE2EEE0-5595-4749-8991-4C6A018DC5CF}"/>
              </a:ext>
            </a:extLst>
          </p:cNvPr>
          <p:cNvSpPr txBox="1">
            <a:spLocks noChangeArrowheads="1"/>
          </p:cNvSpPr>
          <p:nvPr/>
        </p:nvSpPr>
        <p:spPr bwMode="auto">
          <a:xfrm>
            <a:off x="5970588" y="1889125"/>
            <a:ext cx="371475" cy="461963"/>
          </a:xfrm>
          <a:prstGeom prst="rect">
            <a:avLst/>
          </a:prstGeom>
          <a:noFill/>
          <a:ln w="28575">
            <a:noFill/>
            <a:miter lim="800000"/>
            <a:headEnd/>
            <a:tailEnd/>
          </a:ln>
          <a:effectLst/>
        </p:spPr>
        <p:txBody>
          <a:bodyPr wrap="none">
            <a:spAutoFit/>
          </a:bodyPr>
          <a:lstStyle/>
          <a:p>
            <a:pPr marL="0" marR="0" lvl="0" indent="0" algn="l" defTabSz="914400" rtl="0" eaLnBrk="0" fontAlgn="base" latinLnBrk="0" hangingPunct="0">
              <a:lnSpc>
                <a:spcPct val="100000"/>
              </a:lnSpc>
              <a:spcBef>
                <a:spcPct val="20000"/>
              </a:spcBef>
              <a:spcAft>
                <a:spcPct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MS Reference Sans Serif"/>
                <a:ea typeface="Arial Unicode MS" pitchFamily="34" charset="-128"/>
                <a:cs typeface="Arial Unicode MS" pitchFamily="34" charset="-128"/>
              </a:rPr>
              <a:t>T</a:t>
            </a:r>
          </a:p>
        </p:txBody>
      </p:sp>
      <p:sp>
        <p:nvSpPr>
          <p:cNvPr id="299029" name="Text Box 1045">
            <a:extLst>
              <a:ext uri="{FF2B5EF4-FFF2-40B4-BE49-F238E27FC236}">
                <a16:creationId xmlns:a16="http://schemas.microsoft.com/office/drawing/2014/main" id="{58A7B194-87BB-4C6B-8A72-3B5B43848E30}"/>
              </a:ext>
            </a:extLst>
          </p:cNvPr>
          <p:cNvSpPr txBox="1">
            <a:spLocks noChangeArrowheads="1"/>
          </p:cNvSpPr>
          <p:nvPr/>
        </p:nvSpPr>
        <p:spPr bwMode="auto">
          <a:xfrm>
            <a:off x="6842125" y="2327275"/>
            <a:ext cx="381000" cy="461963"/>
          </a:xfrm>
          <a:prstGeom prst="rect">
            <a:avLst/>
          </a:prstGeom>
          <a:noFill/>
          <a:ln w="28575">
            <a:noFill/>
            <a:miter lim="800000"/>
            <a:headEnd/>
            <a:tailEnd/>
          </a:ln>
          <a:effectLst/>
        </p:spPr>
        <p:txBody>
          <a:bodyPr wrap="none">
            <a:spAutoFit/>
          </a:bodyPr>
          <a:lstStyle/>
          <a:p>
            <a:pPr marL="0" marR="0" lvl="0" indent="0" algn="l" defTabSz="914400" rtl="0" eaLnBrk="0" fontAlgn="base" latinLnBrk="0" hangingPunct="0">
              <a:lnSpc>
                <a:spcPct val="100000"/>
              </a:lnSpc>
              <a:spcBef>
                <a:spcPct val="20000"/>
              </a:spcBef>
              <a:spcAft>
                <a:spcPct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MS Reference Sans Serif"/>
                <a:ea typeface="Arial Unicode MS" pitchFamily="34" charset="-128"/>
                <a:cs typeface="Arial Unicode MS" pitchFamily="34" charset="-128"/>
              </a:rPr>
              <a:t>0</a:t>
            </a:r>
          </a:p>
        </p:txBody>
      </p:sp>
      <p:sp>
        <p:nvSpPr>
          <p:cNvPr id="299030" name="Text Box 1046">
            <a:extLst>
              <a:ext uri="{FF2B5EF4-FFF2-40B4-BE49-F238E27FC236}">
                <a16:creationId xmlns:a16="http://schemas.microsoft.com/office/drawing/2014/main" id="{212DC09A-09D5-4895-9BCF-6EAF5EB83FA9}"/>
              </a:ext>
            </a:extLst>
          </p:cNvPr>
          <p:cNvSpPr txBox="1">
            <a:spLocks noChangeArrowheads="1"/>
          </p:cNvSpPr>
          <p:nvPr/>
        </p:nvSpPr>
        <p:spPr bwMode="auto">
          <a:xfrm>
            <a:off x="6842125" y="5070475"/>
            <a:ext cx="876300" cy="461963"/>
          </a:xfrm>
          <a:prstGeom prst="rect">
            <a:avLst/>
          </a:prstGeom>
          <a:noFill/>
          <a:ln w="28575">
            <a:noFill/>
            <a:miter lim="800000"/>
            <a:headEnd/>
            <a:tailEnd/>
          </a:ln>
          <a:effectLst/>
        </p:spPr>
        <p:txBody>
          <a:bodyPr wrap="none">
            <a:spAutoFit/>
          </a:bodyPr>
          <a:lstStyle/>
          <a:p>
            <a:pPr marL="0" marR="0" lvl="0" indent="0" algn="l" defTabSz="914400" rtl="0" eaLnBrk="0" fontAlgn="base" latinLnBrk="0" hangingPunct="0">
              <a:lnSpc>
                <a:spcPct val="100000"/>
              </a:lnSpc>
              <a:spcBef>
                <a:spcPct val="20000"/>
              </a:spcBef>
              <a:spcAft>
                <a:spcPct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MS Reference Sans Serif"/>
                <a:ea typeface="Arial Unicode MS" pitchFamily="34" charset="-128"/>
                <a:cs typeface="Arial Unicode MS" pitchFamily="34" charset="-128"/>
              </a:rPr>
              <a:t>m–1</a:t>
            </a:r>
          </a:p>
        </p:txBody>
      </p:sp>
      <p:cxnSp>
        <p:nvCxnSpPr>
          <p:cNvPr id="299031" name="AutoShape 1047">
            <a:extLst>
              <a:ext uri="{FF2B5EF4-FFF2-40B4-BE49-F238E27FC236}">
                <a16:creationId xmlns:a16="http://schemas.microsoft.com/office/drawing/2014/main" id="{55076DCD-2A60-4D4E-92BC-39FD8F395A94}"/>
              </a:ext>
            </a:extLst>
          </p:cNvPr>
          <p:cNvCxnSpPr>
            <a:cxnSpLocks noChangeShapeType="1"/>
            <a:stCxn id="299036" idx="3"/>
            <a:endCxn id="299034" idx="1"/>
          </p:cNvCxnSpPr>
          <p:nvPr/>
        </p:nvCxnSpPr>
        <p:spPr bwMode="auto">
          <a:xfrm>
            <a:off x="3405188" y="3679825"/>
            <a:ext cx="2160587" cy="704850"/>
          </a:xfrm>
          <a:prstGeom prst="straightConnector1">
            <a:avLst/>
          </a:prstGeom>
          <a:noFill/>
          <a:ln w="76200">
            <a:solidFill>
              <a:srgbClr val="003F6E"/>
            </a:solidFill>
            <a:round/>
            <a:headEnd/>
            <a:tailEnd type="triangle" w="med" len="med"/>
          </a:ln>
          <a:extLst>
            <a:ext uri="{909E8E84-426E-40DD-AFC4-6F175D3DCCD1}">
              <a14:hiddenFill xmlns:a14="http://schemas.microsoft.com/office/drawing/2010/main">
                <a:noFill/>
              </a14:hiddenFill>
            </a:ext>
          </a:extLst>
        </p:spPr>
      </p:cxnSp>
      <p:sp>
        <p:nvSpPr>
          <p:cNvPr id="299032" name="Rectangle 1048">
            <a:extLst>
              <a:ext uri="{FF2B5EF4-FFF2-40B4-BE49-F238E27FC236}">
                <a16:creationId xmlns:a16="http://schemas.microsoft.com/office/drawing/2014/main" id="{053B7E07-DF2C-4127-BCC7-110CD4FF8362}"/>
              </a:ext>
            </a:extLst>
          </p:cNvPr>
          <p:cNvSpPr>
            <a:spLocks noChangeArrowheads="1"/>
          </p:cNvSpPr>
          <p:nvPr/>
        </p:nvSpPr>
        <p:spPr bwMode="auto">
          <a:xfrm>
            <a:off x="446088" y="2971800"/>
            <a:ext cx="2959100" cy="461963"/>
          </a:xfrm>
          <a:prstGeom prst="rect">
            <a:avLst/>
          </a:prstGeom>
          <a:noFill/>
          <a:ln w="28575">
            <a:noFill/>
            <a:miter lim="800000"/>
            <a:headEnd/>
            <a:tailEnd/>
          </a:ln>
          <a:effectLst/>
        </p:spPr>
        <p:txBody>
          <a:bodyPr wrap="none">
            <a:spAutoFit/>
          </a:bodyPr>
          <a:lstStyle/>
          <a:p>
            <a:pPr marL="0" marR="0" lvl="0" indent="0" algn="l" defTabSz="914400" rtl="0" eaLnBrk="0" fontAlgn="base" latinLnBrk="0" hangingPunct="0">
              <a:lnSpc>
                <a:spcPct val="100000"/>
              </a:lnSpc>
              <a:spcBef>
                <a:spcPct val="20000"/>
              </a:spcBef>
              <a:spcAft>
                <a:spcPct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MS Reference Sans Serif"/>
                <a:ea typeface="Arial Unicode MS" pitchFamily="34" charset="-128"/>
                <a:cs typeface="Arial Unicode MS" pitchFamily="34" charset="-128"/>
              </a:rPr>
              <a:t>1. Probe h(496,1)</a:t>
            </a:r>
          </a:p>
        </p:txBody>
      </p:sp>
      <p:sp>
        <p:nvSpPr>
          <p:cNvPr id="299034" name="Rectangle 1050">
            <a:extLst>
              <a:ext uri="{FF2B5EF4-FFF2-40B4-BE49-F238E27FC236}">
                <a16:creationId xmlns:a16="http://schemas.microsoft.com/office/drawing/2014/main" id="{8366A6E1-637E-482C-A0B6-F63365580154}"/>
              </a:ext>
            </a:extLst>
          </p:cNvPr>
          <p:cNvSpPr>
            <a:spLocks noChangeArrowheads="1"/>
          </p:cNvSpPr>
          <p:nvPr/>
        </p:nvSpPr>
        <p:spPr bwMode="auto">
          <a:xfrm>
            <a:off x="5565775" y="4232275"/>
            <a:ext cx="1219200" cy="304800"/>
          </a:xfrm>
          <a:prstGeom prst="rect">
            <a:avLst/>
          </a:prstGeom>
          <a:solidFill>
            <a:srgbClr val="FFFF99"/>
          </a:solidFill>
          <a:ln w="12700">
            <a:solidFill>
              <a:schemeClr val="tx1"/>
            </a:solidFill>
            <a:miter lim="800000"/>
            <a:headEnd/>
            <a:tailEnd/>
          </a:ln>
          <a:effectLst/>
        </p:spPr>
        <p:txBody>
          <a:bodyPr anchor="ctr"/>
          <a:lstStyle/>
          <a:p>
            <a:pPr marL="0" marR="0" lvl="0" indent="0" algn="l" defTabSz="914400" rtl="0" eaLnBrk="0" fontAlgn="base" latinLnBrk="0" hangingPunct="0">
              <a:lnSpc>
                <a:spcPct val="100000"/>
              </a:lnSpc>
              <a:spcBef>
                <a:spcPct val="20000"/>
              </a:spcBef>
              <a:spcAft>
                <a:spcPct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MS Reference Sans Serif"/>
                <a:ea typeface="Arial Unicode MS" pitchFamily="34" charset="-128"/>
                <a:cs typeface="Arial Unicode MS" pitchFamily="34" charset="-128"/>
              </a:rPr>
              <a:t>496</a:t>
            </a:r>
          </a:p>
        </p:txBody>
      </p:sp>
      <p:sp>
        <p:nvSpPr>
          <p:cNvPr id="299035" name="Rectangle 1051">
            <a:extLst>
              <a:ext uri="{FF2B5EF4-FFF2-40B4-BE49-F238E27FC236}">
                <a16:creationId xmlns:a16="http://schemas.microsoft.com/office/drawing/2014/main" id="{055D8AE8-2F94-4014-8ECC-80FFBDD304B4}"/>
              </a:ext>
            </a:extLst>
          </p:cNvPr>
          <p:cNvSpPr>
            <a:spLocks noChangeArrowheads="1"/>
          </p:cNvSpPr>
          <p:nvPr/>
        </p:nvSpPr>
        <p:spPr bwMode="auto">
          <a:xfrm>
            <a:off x="5565775" y="2403475"/>
            <a:ext cx="1219200" cy="3048000"/>
          </a:xfrm>
          <a:prstGeom prst="rect">
            <a:avLst/>
          </a:prstGeom>
          <a:noFill/>
          <a:ln w="19050">
            <a:solidFill>
              <a:schemeClr val="tx1"/>
            </a:solidFill>
            <a:miter lim="800000"/>
            <a:headEnd/>
            <a:tailEnd/>
          </a:ln>
          <a:effectLst/>
        </p:spPr>
        <p:txBody>
          <a:bodyPr wrap="none" anchor="ctr"/>
          <a:lstStyle/>
          <a:p>
            <a:pPr marL="0" marR="0" lvl="0" indent="0" algn="l"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MS Reference Sans Serif"/>
              <a:ea typeface="+mn-ea"/>
              <a:cs typeface="+mn-cs"/>
            </a:endParaRPr>
          </a:p>
        </p:txBody>
      </p:sp>
      <p:sp>
        <p:nvSpPr>
          <p:cNvPr id="299036" name="Rectangle 1052">
            <a:extLst>
              <a:ext uri="{FF2B5EF4-FFF2-40B4-BE49-F238E27FC236}">
                <a16:creationId xmlns:a16="http://schemas.microsoft.com/office/drawing/2014/main" id="{AD79B880-B5E2-4179-A0D6-730FCF191E9A}"/>
              </a:ext>
            </a:extLst>
          </p:cNvPr>
          <p:cNvSpPr>
            <a:spLocks noChangeArrowheads="1"/>
          </p:cNvSpPr>
          <p:nvPr/>
        </p:nvSpPr>
        <p:spPr bwMode="auto">
          <a:xfrm>
            <a:off x="446088" y="3449638"/>
            <a:ext cx="2959100" cy="461962"/>
          </a:xfrm>
          <a:prstGeom prst="rect">
            <a:avLst/>
          </a:prstGeom>
          <a:noFill/>
          <a:ln w="28575">
            <a:noFill/>
            <a:miter lim="800000"/>
            <a:headEnd/>
            <a:tailEnd/>
          </a:ln>
          <a:effectLst/>
        </p:spPr>
        <p:txBody>
          <a:bodyPr wrap="none">
            <a:spAutoFit/>
          </a:bodyPr>
          <a:lstStyle/>
          <a:p>
            <a:pPr marL="0" marR="0" lvl="0" indent="0" algn="l" defTabSz="914400" rtl="0" eaLnBrk="0" fontAlgn="base" latinLnBrk="0" hangingPunct="0">
              <a:lnSpc>
                <a:spcPct val="100000"/>
              </a:lnSpc>
              <a:spcBef>
                <a:spcPct val="20000"/>
              </a:spcBef>
              <a:spcAft>
                <a:spcPct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MS Reference Sans Serif"/>
                <a:ea typeface="Arial Unicode MS" pitchFamily="34" charset="-128"/>
                <a:cs typeface="Arial Unicode MS" pitchFamily="34" charset="-128"/>
              </a:rPr>
              <a:t>2. Probe h(496,2)</a:t>
            </a:r>
          </a:p>
        </p:txBody>
      </p:sp>
      <p:cxnSp>
        <p:nvCxnSpPr>
          <p:cNvPr id="299037" name="AutoShape 1053">
            <a:extLst>
              <a:ext uri="{FF2B5EF4-FFF2-40B4-BE49-F238E27FC236}">
                <a16:creationId xmlns:a16="http://schemas.microsoft.com/office/drawing/2014/main" id="{73BB36B9-27B1-4C93-BDE2-4177DC36276B}"/>
              </a:ext>
            </a:extLst>
          </p:cNvPr>
          <p:cNvCxnSpPr>
            <a:cxnSpLocks noChangeShapeType="1"/>
            <a:stCxn id="299012" idx="3"/>
            <a:endCxn id="299023" idx="1"/>
          </p:cNvCxnSpPr>
          <p:nvPr/>
        </p:nvCxnSpPr>
        <p:spPr bwMode="auto">
          <a:xfrm>
            <a:off x="3405188" y="2724150"/>
            <a:ext cx="2160587" cy="1355725"/>
          </a:xfrm>
          <a:prstGeom prst="straightConnector1">
            <a:avLst/>
          </a:prstGeom>
          <a:noFill/>
          <a:ln w="76200">
            <a:solidFill>
              <a:srgbClr val="003F6E"/>
            </a:solidFill>
            <a:round/>
            <a:headEnd/>
            <a:tailEnd type="triangle" w="med" len="med"/>
          </a:ln>
          <a:extLst>
            <a:ext uri="{909E8E84-426E-40DD-AFC4-6F175D3DCCD1}">
              <a14:hiddenFill xmlns:a14="http://schemas.microsoft.com/office/drawing/2010/main">
                <a:noFill/>
              </a14:hiddenFill>
            </a:ext>
          </a:extLst>
        </p:spPr>
      </p:cxnSp>
      <p:cxnSp>
        <p:nvCxnSpPr>
          <p:cNvPr id="299038" name="AutoShape 1054">
            <a:extLst>
              <a:ext uri="{FF2B5EF4-FFF2-40B4-BE49-F238E27FC236}">
                <a16:creationId xmlns:a16="http://schemas.microsoft.com/office/drawing/2014/main" id="{ED428B1E-53B0-4207-B8EF-3D9008FE2072}"/>
              </a:ext>
            </a:extLst>
          </p:cNvPr>
          <p:cNvCxnSpPr>
            <a:cxnSpLocks noChangeShapeType="1"/>
            <a:stCxn id="299032" idx="3"/>
            <a:endCxn id="299020" idx="1"/>
          </p:cNvCxnSpPr>
          <p:nvPr/>
        </p:nvCxnSpPr>
        <p:spPr bwMode="auto">
          <a:xfrm flipV="1">
            <a:off x="3405188" y="3165475"/>
            <a:ext cx="2160587" cy="36513"/>
          </a:xfrm>
          <a:prstGeom prst="straightConnector1">
            <a:avLst/>
          </a:prstGeom>
          <a:noFill/>
          <a:ln w="76200">
            <a:solidFill>
              <a:srgbClr val="003F6E"/>
            </a:solidFill>
            <a:round/>
            <a:headEnd/>
            <a:tailEnd type="triangle" w="med" len="med"/>
          </a:ln>
          <a:extLst>
            <a:ext uri="{909E8E84-426E-40DD-AFC4-6F175D3DCCD1}">
              <a14:hiddenFill xmlns:a14="http://schemas.microsoft.com/office/drawing/2010/main">
                <a:noFill/>
              </a14:hiddenFill>
            </a:ext>
          </a:extLst>
        </p:spPr>
      </p:cxn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9901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99032"/>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99036"/>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0" presetClass="entr" presetSubtype="0" fill="hold" nodeType="clickEffect">
                                  <p:stCondLst>
                                    <p:cond delay="0"/>
                                  </p:stCondLst>
                                  <p:childTnLst>
                                    <p:set>
                                      <p:cBhvr>
                                        <p:cTn id="18" dur="1" fill="hold">
                                          <p:stCondLst>
                                            <p:cond delay="0"/>
                                          </p:stCondLst>
                                        </p:cTn>
                                        <p:tgtEl>
                                          <p:spTgt spid="299037"/>
                                        </p:tgtEl>
                                        <p:attrNameLst>
                                          <p:attrName>style.visibility</p:attrName>
                                        </p:attrNameLst>
                                      </p:cBhvr>
                                      <p:to>
                                        <p:strVal val="visible"/>
                                      </p:to>
                                    </p:set>
                                    <p:animEffect transition="in" filter="fade">
                                      <p:cBhvr>
                                        <p:cTn id="19" dur="500"/>
                                        <p:tgtEl>
                                          <p:spTgt spid="299037"/>
                                        </p:tgtEl>
                                      </p:cBhvr>
                                    </p:animEffect>
                                  </p:childTnLst>
                                </p:cTn>
                              </p:par>
                            </p:childTnLst>
                          </p:cTn>
                        </p:par>
                        <p:par>
                          <p:cTn id="20" fill="hold" nodeType="afterGroup">
                            <p:stCondLst>
                              <p:cond delay="500"/>
                            </p:stCondLst>
                            <p:childTnLst>
                              <p:par>
                                <p:cTn id="21" presetID="10" presetClass="entr" presetSubtype="0" fill="hold" nodeType="afterEffect">
                                  <p:stCondLst>
                                    <p:cond delay="0"/>
                                  </p:stCondLst>
                                  <p:childTnLst>
                                    <p:set>
                                      <p:cBhvr>
                                        <p:cTn id="22" dur="1" fill="hold">
                                          <p:stCondLst>
                                            <p:cond delay="0"/>
                                          </p:stCondLst>
                                        </p:cTn>
                                        <p:tgtEl>
                                          <p:spTgt spid="299038"/>
                                        </p:tgtEl>
                                        <p:attrNameLst>
                                          <p:attrName>style.visibility</p:attrName>
                                        </p:attrNameLst>
                                      </p:cBhvr>
                                      <p:to>
                                        <p:strVal val="visible"/>
                                      </p:to>
                                    </p:set>
                                    <p:animEffect transition="in" filter="fade">
                                      <p:cBhvr>
                                        <p:cTn id="23" dur="500"/>
                                        <p:tgtEl>
                                          <p:spTgt spid="299038"/>
                                        </p:tgtEl>
                                      </p:cBhvr>
                                    </p:animEffect>
                                  </p:childTnLst>
                                </p:cTn>
                              </p:par>
                            </p:childTnLst>
                          </p:cTn>
                        </p:par>
                        <p:par>
                          <p:cTn id="24" fill="hold" nodeType="afterGroup">
                            <p:stCondLst>
                              <p:cond delay="1000"/>
                            </p:stCondLst>
                            <p:childTnLst>
                              <p:par>
                                <p:cTn id="25" presetID="10" presetClass="entr" presetSubtype="0" fill="hold" nodeType="afterEffect">
                                  <p:stCondLst>
                                    <p:cond delay="0"/>
                                  </p:stCondLst>
                                  <p:childTnLst>
                                    <p:set>
                                      <p:cBhvr>
                                        <p:cTn id="26" dur="1" fill="hold">
                                          <p:stCondLst>
                                            <p:cond delay="0"/>
                                          </p:stCondLst>
                                        </p:cTn>
                                        <p:tgtEl>
                                          <p:spTgt spid="299031"/>
                                        </p:tgtEl>
                                        <p:attrNameLst>
                                          <p:attrName>style.visibility</p:attrName>
                                        </p:attrNameLst>
                                      </p:cBhvr>
                                      <p:to>
                                        <p:strVal val="visible"/>
                                      </p:to>
                                    </p:set>
                                    <p:animEffect transition="in" filter="fade">
                                      <p:cBhvr>
                                        <p:cTn id="27" dur="500"/>
                                        <p:tgtEl>
                                          <p:spTgt spid="299031"/>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5">
                                            <p:txEl>
                                              <p:pRg st="0" end="0"/>
                                            </p:txEl>
                                          </p:spTgt>
                                        </p:tgtEl>
                                        <p:attrNameLst>
                                          <p:attrName>style.visibility</p:attrName>
                                        </p:attrNameLst>
                                      </p:cBhvr>
                                      <p:to>
                                        <p:strVal val="visible"/>
                                      </p:to>
                                    </p:set>
                                    <p:animEffect transition="in" filter="fade">
                                      <p:cBhvr>
                                        <p:cTn id="32" dur="500"/>
                                        <p:tgtEl>
                                          <p:spTgt spid="35">
                                            <p:txEl>
                                              <p:pRg st="0" end="0"/>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5">
                                            <p:txEl>
                                              <p:pRg st="1" end="1"/>
                                            </p:txEl>
                                          </p:spTgt>
                                        </p:tgtEl>
                                        <p:attrNameLst>
                                          <p:attrName>style.visibility</p:attrName>
                                        </p:attrNameLst>
                                      </p:cBhvr>
                                      <p:to>
                                        <p:strVal val="visible"/>
                                      </p:to>
                                    </p:set>
                                    <p:animEffect transition="in" filter="fade">
                                      <p:cBhvr>
                                        <p:cTn id="37" dur="500"/>
                                        <p:tgtEl>
                                          <p:spTgt spid="3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build="p"/>
      <p:bldP spid="299012" grpId="0" autoUpdateAnimBg="0"/>
      <p:bldP spid="299032" grpId="0" autoUpdateAnimBg="0"/>
      <p:bldP spid="299036" grpId="0" autoUpdateAnimBg="0"/>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a:extLst>
              <a:ext uri="{FF2B5EF4-FFF2-40B4-BE49-F238E27FC236}">
                <a16:creationId xmlns:a16="http://schemas.microsoft.com/office/drawing/2014/main" id="{C12B7F4C-F2CE-4EEF-A397-C7DB149E9595}"/>
              </a:ext>
            </a:extLst>
          </p:cNvPr>
          <p:cNvSpPr>
            <a:spLocks noGrp="1"/>
          </p:cNvSpPr>
          <p:nvPr>
            <p:ph type="title"/>
          </p:nvPr>
        </p:nvSpPr>
        <p:spPr/>
        <p:txBody>
          <a:bodyPr/>
          <a:lstStyle/>
          <a:p>
            <a:r>
              <a:rPr lang="en-US" altLang="it-IT"/>
              <a:t>Algoritmo di Inserimento</a:t>
            </a:r>
          </a:p>
        </p:txBody>
      </p:sp>
      <p:sp>
        <p:nvSpPr>
          <p:cNvPr id="40963" name="Content Placeholder 2">
            <a:extLst>
              <a:ext uri="{FF2B5EF4-FFF2-40B4-BE49-F238E27FC236}">
                <a16:creationId xmlns:a16="http://schemas.microsoft.com/office/drawing/2014/main" id="{2E95D7E3-A08F-4B25-9BD0-E0A791C750E4}"/>
              </a:ext>
            </a:extLst>
          </p:cNvPr>
          <p:cNvSpPr>
            <a:spLocks noGrp="1"/>
          </p:cNvSpPr>
          <p:nvPr>
            <p:ph idx="1"/>
          </p:nvPr>
        </p:nvSpPr>
        <p:spPr/>
        <p:txBody>
          <a:bodyPr/>
          <a:lstStyle/>
          <a:p>
            <a:pPr>
              <a:buFont typeface="Wingdings" panose="05000000000000000000" pitchFamily="2" charset="2"/>
              <a:buNone/>
            </a:pPr>
            <a:r>
              <a:rPr lang="en-US" altLang="it-IT">
                <a:latin typeface="Courier New" panose="02070309020205020404" pitchFamily="49" charset="0"/>
                <a:cs typeface="Courier New" panose="02070309020205020404" pitchFamily="49" charset="0"/>
              </a:rPr>
              <a:t>Hash-Insert(A, k)</a:t>
            </a:r>
          </a:p>
          <a:p>
            <a:pPr>
              <a:buFont typeface="Wingdings" panose="05000000000000000000" pitchFamily="2" charset="2"/>
              <a:buNone/>
            </a:pPr>
            <a:r>
              <a:rPr lang="en-US" altLang="it-IT">
                <a:latin typeface="Courier New" panose="02070309020205020404" pitchFamily="49" charset="0"/>
                <a:cs typeface="Courier New" panose="02070309020205020404" pitchFamily="49" charset="0"/>
              </a:rPr>
              <a:t>1. i := 0</a:t>
            </a:r>
          </a:p>
          <a:p>
            <a:pPr>
              <a:buFont typeface="Wingdings" panose="05000000000000000000" pitchFamily="2" charset="2"/>
              <a:buNone/>
            </a:pPr>
            <a:r>
              <a:rPr lang="en-US" altLang="it-IT">
                <a:latin typeface="Courier New" panose="02070309020205020404" pitchFamily="49" charset="0"/>
                <a:cs typeface="Courier New" panose="02070309020205020404" pitchFamily="49" charset="0"/>
              </a:rPr>
              <a:t>2. repeat j := h(k, i)</a:t>
            </a:r>
          </a:p>
          <a:p>
            <a:pPr>
              <a:buFont typeface="Wingdings" panose="05000000000000000000" pitchFamily="2" charset="2"/>
              <a:buNone/>
            </a:pPr>
            <a:r>
              <a:rPr lang="en-US" altLang="it-IT">
                <a:latin typeface="Courier New" panose="02070309020205020404" pitchFamily="49" charset="0"/>
                <a:cs typeface="Courier New" panose="02070309020205020404" pitchFamily="49" charset="0"/>
              </a:rPr>
              <a:t>3. 	if A[j] = nil then</a:t>
            </a:r>
          </a:p>
          <a:p>
            <a:pPr>
              <a:buFont typeface="Wingdings" panose="05000000000000000000" pitchFamily="2" charset="2"/>
              <a:buNone/>
            </a:pPr>
            <a:r>
              <a:rPr lang="en-US" altLang="it-IT">
                <a:latin typeface="Courier New" panose="02070309020205020404" pitchFamily="49" charset="0"/>
                <a:cs typeface="Courier New" panose="02070309020205020404" pitchFamily="49" charset="0"/>
              </a:rPr>
              <a:t>4. 		A[j] := k</a:t>
            </a:r>
          </a:p>
          <a:p>
            <a:pPr>
              <a:buFont typeface="Wingdings" panose="05000000000000000000" pitchFamily="2" charset="2"/>
              <a:buNone/>
            </a:pPr>
            <a:r>
              <a:rPr lang="en-US" altLang="it-IT">
                <a:latin typeface="Courier New" panose="02070309020205020404" pitchFamily="49" charset="0"/>
                <a:cs typeface="Courier New" panose="02070309020205020404" pitchFamily="49" charset="0"/>
              </a:rPr>
              <a:t>5. 		return j</a:t>
            </a:r>
          </a:p>
          <a:p>
            <a:pPr>
              <a:buFont typeface="Wingdings" panose="05000000000000000000" pitchFamily="2" charset="2"/>
              <a:buNone/>
            </a:pPr>
            <a:r>
              <a:rPr lang="en-US" altLang="it-IT">
                <a:latin typeface="Courier New" panose="02070309020205020404" pitchFamily="49" charset="0"/>
                <a:cs typeface="Courier New" panose="02070309020205020404" pitchFamily="49" charset="0"/>
              </a:rPr>
              <a:t>6. 	else</a:t>
            </a:r>
          </a:p>
          <a:p>
            <a:pPr>
              <a:buFont typeface="Wingdings" panose="05000000000000000000" pitchFamily="2" charset="2"/>
              <a:buNone/>
            </a:pPr>
            <a:r>
              <a:rPr lang="en-US" altLang="it-IT">
                <a:latin typeface="Courier New" panose="02070309020205020404" pitchFamily="49" charset="0"/>
                <a:cs typeface="Courier New" panose="02070309020205020404" pitchFamily="49" charset="0"/>
              </a:rPr>
              <a:t>7. 		i := i + 1</a:t>
            </a:r>
          </a:p>
          <a:p>
            <a:pPr>
              <a:buFont typeface="Wingdings" panose="05000000000000000000" pitchFamily="2" charset="2"/>
              <a:buNone/>
            </a:pPr>
            <a:r>
              <a:rPr lang="en-US" altLang="it-IT">
                <a:latin typeface="Courier New" panose="02070309020205020404" pitchFamily="49" charset="0"/>
                <a:cs typeface="Courier New" panose="02070309020205020404" pitchFamily="49" charset="0"/>
              </a:rPr>
              <a:t>8. until i = m</a:t>
            </a:r>
          </a:p>
          <a:p>
            <a:pPr>
              <a:buFont typeface="Wingdings" panose="05000000000000000000" pitchFamily="2" charset="2"/>
              <a:buNone/>
            </a:pPr>
            <a:r>
              <a:rPr lang="en-US" altLang="it-IT">
                <a:latin typeface="Courier New" panose="02070309020205020404" pitchFamily="49" charset="0"/>
                <a:cs typeface="Courier New" panose="02070309020205020404" pitchFamily="49" charset="0"/>
              </a:rPr>
              <a:t>9. error “hash table overflow”</a:t>
            </a:r>
          </a:p>
        </p:txBody>
      </p:sp>
      <p:sp>
        <p:nvSpPr>
          <p:cNvPr id="40964" name="Slide Number Placeholder 3">
            <a:extLst>
              <a:ext uri="{FF2B5EF4-FFF2-40B4-BE49-F238E27FC236}">
                <a16:creationId xmlns:a16="http://schemas.microsoft.com/office/drawing/2014/main" id="{17ABDD83-0CA6-454E-8BD2-8B170F090214}"/>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defRPr>
            </a:lvl1pPr>
            <a:lvl2pPr marL="742950" indent="-285750" eaLnBrk="0" hangingPunct="0">
              <a:defRPr sz="2400">
                <a:solidFill>
                  <a:schemeClr val="tx1"/>
                </a:solidFill>
                <a:latin typeface="Arial" panose="020B0604020202020204" pitchFamily="34" charset="0"/>
              </a:defRPr>
            </a:lvl2pPr>
            <a:lvl3pPr marL="1143000" indent="-228600" eaLnBrk="0" hangingPunct="0">
              <a:defRPr sz="2400">
                <a:solidFill>
                  <a:schemeClr val="tx1"/>
                </a:solidFill>
                <a:latin typeface="Arial" panose="020B0604020202020204" pitchFamily="34" charset="0"/>
              </a:defRPr>
            </a:lvl3pPr>
            <a:lvl4pPr marL="1600200" indent="-228600" eaLnBrk="0" hangingPunct="0">
              <a:defRPr sz="2400">
                <a:solidFill>
                  <a:schemeClr val="tx1"/>
                </a:solidFill>
                <a:latin typeface="Arial" panose="020B0604020202020204" pitchFamily="34" charset="0"/>
              </a:defRPr>
            </a:lvl4pPr>
            <a:lvl5pPr marL="2057400" indent="-228600" eaLnBrk="0" hangingPunct="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914400" rtl="0" eaLnBrk="0" fontAlgn="base" latinLnBrk="0" hangingPunct="0">
              <a:lnSpc>
                <a:spcPct val="100000"/>
              </a:lnSpc>
              <a:spcBef>
                <a:spcPct val="20000"/>
              </a:spcBef>
              <a:spcAft>
                <a:spcPct val="0"/>
              </a:spcAft>
              <a:buClrTx/>
              <a:buSzTx/>
              <a:buFontTx/>
              <a:buNone/>
              <a:tabLst/>
              <a:defRPr/>
            </a:pPr>
            <a:fld id="{EA1FDE0E-175C-46FE-9C27-D79BE576E6D8}" type="slidenum">
              <a:rPr kumimoji="0" lang="it-IT" altLang="it-IT" sz="1600" b="1" i="0" u="none" strike="noStrike" kern="1200" cap="none" spc="0" normalizeH="0" baseline="0" noProof="0" smtClean="0">
                <a:ln>
                  <a:noFill/>
                </a:ln>
                <a:solidFill>
                  <a:srgbClr val="003F6E"/>
                </a:solidFill>
                <a:effectLst/>
                <a:uLnTx/>
                <a:uFillTx/>
                <a:latin typeface="Arial" panose="020B0604020202020204" pitchFamily="34" charset="0"/>
                <a:ea typeface="+mn-ea"/>
                <a:cs typeface="+mn-cs"/>
              </a:rPr>
              <a:pPr marL="0" marR="0" lvl="0" indent="0" algn="r" defTabSz="914400" rtl="0" eaLnBrk="0" fontAlgn="base" latinLnBrk="0" hangingPunct="0">
                <a:lnSpc>
                  <a:spcPct val="100000"/>
                </a:lnSpc>
                <a:spcBef>
                  <a:spcPct val="20000"/>
                </a:spcBef>
                <a:spcAft>
                  <a:spcPct val="0"/>
                </a:spcAft>
                <a:buClrTx/>
                <a:buSzTx/>
                <a:buFontTx/>
                <a:buNone/>
                <a:tabLst/>
                <a:defRPr/>
              </a:pPr>
              <a:t>112</a:t>
            </a:fld>
            <a:endParaRPr kumimoji="0" lang="it-IT" altLang="it-IT" sz="1600" b="1" i="0" u="none" strike="noStrike" kern="1200" cap="none" spc="0" normalizeH="0" baseline="0" noProof="0">
              <a:ln>
                <a:noFill/>
              </a:ln>
              <a:solidFill>
                <a:srgbClr val="003F6E"/>
              </a:solidFill>
              <a:effectLst/>
              <a:uLnTx/>
              <a:uFillTx/>
              <a:latin typeface="Arial" panose="020B0604020202020204" pitchFamily="34" charset="0"/>
              <a:ea typeface="+mn-ea"/>
              <a:cs typeface="+mn-cs"/>
            </a:endParaRPr>
          </a:p>
        </p:txBody>
      </p:sp>
    </p:spTree>
  </p:cSld>
  <p:clrMapOvr>
    <a:masterClrMapping/>
  </p:clrMapOvr>
  <p:transition>
    <p:fade thruBlk="1"/>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itle 1">
            <a:extLst>
              <a:ext uri="{FF2B5EF4-FFF2-40B4-BE49-F238E27FC236}">
                <a16:creationId xmlns:a16="http://schemas.microsoft.com/office/drawing/2014/main" id="{ECECB3F5-2B51-498C-AD97-6B5A516A291F}"/>
              </a:ext>
            </a:extLst>
          </p:cNvPr>
          <p:cNvSpPr>
            <a:spLocks noGrp="1"/>
          </p:cNvSpPr>
          <p:nvPr>
            <p:ph type="title"/>
          </p:nvPr>
        </p:nvSpPr>
        <p:spPr/>
        <p:txBody>
          <a:bodyPr/>
          <a:lstStyle/>
          <a:p>
            <a:r>
              <a:rPr lang="en-US" altLang="it-IT"/>
              <a:t>Algoritmo di Ricerca</a:t>
            </a:r>
          </a:p>
        </p:txBody>
      </p:sp>
      <p:sp>
        <p:nvSpPr>
          <p:cNvPr id="41987" name="Content Placeholder 2">
            <a:extLst>
              <a:ext uri="{FF2B5EF4-FFF2-40B4-BE49-F238E27FC236}">
                <a16:creationId xmlns:a16="http://schemas.microsoft.com/office/drawing/2014/main" id="{9D6EAE52-3039-4C60-99BB-68A24AD1B300}"/>
              </a:ext>
            </a:extLst>
          </p:cNvPr>
          <p:cNvSpPr>
            <a:spLocks noGrp="1"/>
          </p:cNvSpPr>
          <p:nvPr>
            <p:ph idx="1"/>
          </p:nvPr>
        </p:nvSpPr>
        <p:spPr/>
        <p:txBody>
          <a:bodyPr/>
          <a:lstStyle/>
          <a:p>
            <a:pPr>
              <a:buFont typeface="Wingdings" panose="05000000000000000000" pitchFamily="2" charset="2"/>
              <a:buNone/>
            </a:pPr>
            <a:r>
              <a:rPr lang="en-US" altLang="it-IT">
                <a:latin typeface="Courier New" panose="02070309020205020404" pitchFamily="49" charset="0"/>
                <a:cs typeface="Courier New" panose="02070309020205020404" pitchFamily="49" charset="0"/>
              </a:rPr>
              <a:t>Hash-Search (A, k)</a:t>
            </a:r>
          </a:p>
          <a:p>
            <a:pPr>
              <a:buFont typeface="Wingdings" panose="05000000000000000000" pitchFamily="2" charset="2"/>
              <a:buNone/>
            </a:pPr>
            <a:r>
              <a:rPr lang="en-US" altLang="it-IT">
                <a:latin typeface="Courier New" panose="02070309020205020404" pitchFamily="49" charset="0"/>
                <a:cs typeface="Courier New" panose="02070309020205020404" pitchFamily="49" charset="0"/>
              </a:rPr>
              <a:t>1. i := 0</a:t>
            </a:r>
          </a:p>
          <a:p>
            <a:pPr>
              <a:buFont typeface="Wingdings" panose="05000000000000000000" pitchFamily="2" charset="2"/>
              <a:buNone/>
            </a:pPr>
            <a:r>
              <a:rPr lang="en-US" altLang="it-IT">
                <a:latin typeface="Courier New" panose="02070309020205020404" pitchFamily="49" charset="0"/>
                <a:cs typeface="Courier New" panose="02070309020205020404" pitchFamily="49" charset="0"/>
              </a:rPr>
              <a:t>2. repeat j := h(k, i)</a:t>
            </a:r>
          </a:p>
          <a:p>
            <a:pPr>
              <a:buFont typeface="Wingdings" panose="05000000000000000000" pitchFamily="2" charset="2"/>
              <a:buNone/>
            </a:pPr>
            <a:r>
              <a:rPr lang="en-US" altLang="it-IT">
                <a:latin typeface="Courier New" panose="02070309020205020404" pitchFamily="49" charset="0"/>
                <a:cs typeface="Courier New" panose="02070309020205020404" pitchFamily="49" charset="0"/>
              </a:rPr>
              <a:t>3. 	if A[j] = k then</a:t>
            </a:r>
          </a:p>
          <a:p>
            <a:pPr>
              <a:buFont typeface="Wingdings" panose="05000000000000000000" pitchFamily="2" charset="2"/>
              <a:buNone/>
            </a:pPr>
            <a:r>
              <a:rPr lang="en-US" altLang="it-IT">
                <a:latin typeface="Courier New" panose="02070309020205020404" pitchFamily="49" charset="0"/>
                <a:cs typeface="Courier New" panose="02070309020205020404" pitchFamily="49" charset="0"/>
              </a:rPr>
              <a:t>4. 		return j</a:t>
            </a:r>
          </a:p>
          <a:p>
            <a:pPr>
              <a:buFont typeface="Wingdings" panose="05000000000000000000" pitchFamily="2" charset="2"/>
              <a:buNone/>
            </a:pPr>
            <a:r>
              <a:rPr lang="en-US" altLang="it-IT">
                <a:latin typeface="Courier New" panose="02070309020205020404" pitchFamily="49" charset="0"/>
                <a:cs typeface="Courier New" panose="02070309020205020404" pitchFamily="49" charset="0"/>
              </a:rPr>
              <a:t>5. 	i := i + 1</a:t>
            </a:r>
          </a:p>
          <a:p>
            <a:pPr>
              <a:buFont typeface="Wingdings" panose="05000000000000000000" pitchFamily="2" charset="2"/>
              <a:buNone/>
            </a:pPr>
            <a:r>
              <a:rPr lang="en-US" altLang="it-IT">
                <a:latin typeface="Courier New" panose="02070309020205020404" pitchFamily="49" charset="0"/>
                <a:cs typeface="Courier New" panose="02070309020205020404" pitchFamily="49" charset="0"/>
              </a:rPr>
              <a:t>6. until A[j] = nil or i = m</a:t>
            </a:r>
          </a:p>
          <a:p>
            <a:pPr>
              <a:buFont typeface="Wingdings" panose="05000000000000000000" pitchFamily="2" charset="2"/>
              <a:buNone/>
            </a:pPr>
            <a:r>
              <a:rPr lang="en-US" altLang="it-IT">
                <a:latin typeface="Courier New" panose="02070309020205020404" pitchFamily="49" charset="0"/>
                <a:cs typeface="Courier New" panose="02070309020205020404" pitchFamily="49" charset="0"/>
              </a:rPr>
              <a:t>7. return nil</a:t>
            </a:r>
          </a:p>
        </p:txBody>
      </p:sp>
      <p:sp>
        <p:nvSpPr>
          <p:cNvPr id="41988" name="Slide Number Placeholder 3">
            <a:extLst>
              <a:ext uri="{FF2B5EF4-FFF2-40B4-BE49-F238E27FC236}">
                <a16:creationId xmlns:a16="http://schemas.microsoft.com/office/drawing/2014/main" id="{AE5B22E6-E535-4305-921F-4931D957BBF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defRPr>
            </a:lvl1pPr>
            <a:lvl2pPr marL="742950" indent="-285750" eaLnBrk="0" hangingPunct="0">
              <a:defRPr sz="2400">
                <a:solidFill>
                  <a:schemeClr val="tx1"/>
                </a:solidFill>
                <a:latin typeface="Arial" panose="020B0604020202020204" pitchFamily="34" charset="0"/>
              </a:defRPr>
            </a:lvl2pPr>
            <a:lvl3pPr marL="1143000" indent="-228600" eaLnBrk="0" hangingPunct="0">
              <a:defRPr sz="2400">
                <a:solidFill>
                  <a:schemeClr val="tx1"/>
                </a:solidFill>
                <a:latin typeface="Arial" panose="020B0604020202020204" pitchFamily="34" charset="0"/>
              </a:defRPr>
            </a:lvl3pPr>
            <a:lvl4pPr marL="1600200" indent="-228600" eaLnBrk="0" hangingPunct="0">
              <a:defRPr sz="2400">
                <a:solidFill>
                  <a:schemeClr val="tx1"/>
                </a:solidFill>
                <a:latin typeface="Arial" panose="020B0604020202020204" pitchFamily="34" charset="0"/>
              </a:defRPr>
            </a:lvl4pPr>
            <a:lvl5pPr marL="2057400" indent="-228600" eaLnBrk="0" hangingPunct="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914400" rtl="0" eaLnBrk="0" fontAlgn="base" latinLnBrk="0" hangingPunct="0">
              <a:lnSpc>
                <a:spcPct val="100000"/>
              </a:lnSpc>
              <a:spcBef>
                <a:spcPct val="20000"/>
              </a:spcBef>
              <a:spcAft>
                <a:spcPct val="0"/>
              </a:spcAft>
              <a:buClrTx/>
              <a:buSzTx/>
              <a:buFontTx/>
              <a:buNone/>
              <a:tabLst/>
              <a:defRPr/>
            </a:pPr>
            <a:fld id="{FBCE94CD-A0C2-4233-813B-1C5AE68D583F}" type="slidenum">
              <a:rPr kumimoji="0" lang="it-IT" altLang="it-IT" sz="1600" b="1" i="0" u="none" strike="noStrike" kern="1200" cap="none" spc="0" normalizeH="0" baseline="0" noProof="0" smtClean="0">
                <a:ln>
                  <a:noFill/>
                </a:ln>
                <a:solidFill>
                  <a:srgbClr val="003F6E"/>
                </a:solidFill>
                <a:effectLst/>
                <a:uLnTx/>
                <a:uFillTx/>
                <a:latin typeface="Arial" panose="020B0604020202020204" pitchFamily="34" charset="0"/>
                <a:ea typeface="+mn-ea"/>
                <a:cs typeface="+mn-cs"/>
              </a:rPr>
              <a:pPr marL="0" marR="0" lvl="0" indent="0" algn="r" defTabSz="914400" rtl="0" eaLnBrk="0" fontAlgn="base" latinLnBrk="0" hangingPunct="0">
                <a:lnSpc>
                  <a:spcPct val="100000"/>
                </a:lnSpc>
                <a:spcBef>
                  <a:spcPct val="20000"/>
                </a:spcBef>
                <a:spcAft>
                  <a:spcPct val="0"/>
                </a:spcAft>
                <a:buClrTx/>
                <a:buSzTx/>
                <a:buFontTx/>
                <a:buNone/>
                <a:tabLst/>
                <a:defRPr/>
              </a:pPr>
              <a:t>113</a:t>
            </a:fld>
            <a:endParaRPr kumimoji="0" lang="it-IT" altLang="it-IT" sz="1600" b="1" i="0" u="none" strike="noStrike" kern="1200" cap="none" spc="0" normalizeH="0" baseline="0" noProof="0">
              <a:ln>
                <a:noFill/>
              </a:ln>
              <a:solidFill>
                <a:srgbClr val="003F6E"/>
              </a:solidFill>
              <a:effectLst/>
              <a:uLnTx/>
              <a:uFillTx/>
              <a:latin typeface="Arial" panose="020B0604020202020204" pitchFamily="34" charset="0"/>
              <a:ea typeface="+mn-ea"/>
              <a:cs typeface="+mn-cs"/>
            </a:endParaRPr>
          </a:p>
        </p:txBody>
      </p:sp>
    </p:spTree>
  </p:cSld>
  <p:clrMapOvr>
    <a:masterClrMapping/>
  </p:clrMapOvr>
  <p:transition>
    <p:fade thruBlk="1"/>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1">
            <a:extLst>
              <a:ext uri="{FF2B5EF4-FFF2-40B4-BE49-F238E27FC236}">
                <a16:creationId xmlns:a16="http://schemas.microsoft.com/office/drawing/2014/main" id="{10DECB16-CB71-4644-A376-293E6832C334}"/>
              </a:ext>
            </a:extLst>
          </p:cNvPr>
          <p:cNvSpPr>
            <a:spLocks noGrp="1"/>
          </p:cNvSpPr>
          <p:nvPr>
            <p:ph type="title"/>
          </p:nvPr>
        </p:nvSpPr>
        <p:spPr/>
        <p:txBody>
          <a:bodyPr/>
          <a:lstStyle/>
          <a:p>
            <a:r>
              <a:rPr lang="en-US" altLang="it-IT"/>
              <a:t>Cancellazione</a:t>
            </a:r>
          </a:p>
        </p:txBody>
      </p:sp>
      <p:sp>
        <p:nvSpPr>
          <p:cNvPr id="3" name="Content Placeholder 2">
            <a:extLst>
              <a:ext uri="{FF2B5EF4-FFF2-40B4-BE49-F238E27FC236}">
                <a16:creationId xmlns:a16="http://schemas.microsoft.com/office/drawing/2014/main" id="{6144B2FC-406F-45F1-8C60-CAF860B06C5F}"/>
              </a:ext>
            </a:extLst>
          </p:cNvPr>
          <p:cNvSpPr>
            <a:spLocks noGrp="1"/>
          </p:cNvSpPr>
          <p:nvPr>
            <p:ph idx="1"/>
          </p:nvPr>
        </p:nvSpPr>
        <p:spPr>
          <a:xfrm>
            <a:off x="609600" y="2895600"/>
            <a:ext cx="8229600" cy="3124200"/>
          </a:xfrm>
        </p:spPr>
        <p:txBody>
          <a:bodyPr/>
          <a:lstStyle/>
          <a:p>
            <a:r>
              <a:rPr lang="it-IT" altLang="it-IT">
                <a:solidFill>
                  <a:srgbClr val="C00000"/>
                </a:solidFill>
              </a:rPr>
              <a:t>Soluzione</a:t>
            </a:r>
          </a:p>
          <a:p>
            <a:pPr lvl="1"/>
            <a:r>
              <a:rPr lang="it-IT" altLang="it-IT"/>
              <a:t>Utilizziamo un speciale valore DELETED (una tombstone) al posto di nil per marcare uno slot come vuoto dopo la cancellazione</a:t>
            </a:r>
          </a:p>
          <a:p>
            <a:endParaRPr lang="it-IT" altLang="it-IT"/>
          </a:p>
          <a:p>
            <a:r>
              <a:rPr lang="it-IT" altLang="it-IT">
                <a:solidFill>
                  <a:srgbClr val="C00000"/>
                </a:solidFill>
              </a:rPr>
              <a:t>Ricerca: </a:t>
            </a:r>
            <a:r>
              <a:rPr lang="it-IT" altLang="it-IT"/>
              <a:t>DELETED trattati come slot pieni</a:t>
            </a:r>
          </a:p>
          <a:p>
            <a:endParaRPr lang="it-IT" altLang="it-IT"/>
          </a:p>
          <a:p>
            <a:r>
              <a:rPr lang="it-IT" altLang="it-IT">
                <a:solidFill>
                  <a:srgbClr val="C00000"/>
                </a:solidFill>
              </a:rPr>
              <a:t>Inserimento: </a:t>
            </a:r>
            <a:r>
              <a:rPr lang="it-IT" altLang="it-IT"/>
              <a:t>DELETED trattati come slot vuoti</a:t>
            </a:r>
          </a:p>
          <a:p>
            <a:r>
              <a:rPr lang="it-IT" altLang="it-IT">
                <a:solidFill>
                  <a:srgbClr val="C00000"/>
                </a:solidFill>
              </a:rPr>
              <a:t>Svantaggio: </a:t>
            </a:r>
            <a:r>
              <a:rPr lang="it-IT" altLang="it-IT"/>
              <a:t>il tempo di ricerca non dipende più da </a:t>
            </a:r>
            <a:r>
              <a:rPr lang="it-IT" altLang="it-IT" sz="2400">
                <a:latin typeface="Symbol" panose="05050102010706020507" pitchFamily="18" charset="2"/>
              </a:rPr>
              <a:t>a</a:t>
            </a:r>
            <a:r>
              <a:rPr lang="it-IT" altLang="it-IT"/>
              <a:t>.</a:t>
            </a:r>
          </a:p>
          <a:p>
            <a:r>
              <a:rPr lang="it-IT" altLang="it-IT"/>
              <a:t>Concatenamento più comune se si ammettono cancellazioni</a:t>
            </a:r>
            <a:endParaRPr lang="en-US" altLang="it-IT"/>
          </a:p>
        </p:txBody>
      </p:sp>
      <p:sp>
        <p:nvSpPr>
          <p:cNvPr id="43012" name="Slide Number Placeholder 3">
            <a:extLst>
              <a:ext uri="{FF2B5EF4-FFF2-40B4-BE49-F238E27FC236}">
                <a16:creationId xmlns:a16="http://schemas.microsoft.com/office/drawing/2014/main" id="{30051BC0-CD44-4E70-8FA2-9426D159F7B4}"/>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defRPr>
            </a:lvl1pPr>
            <a:lvl2pPr marL="742950" indent="-285750" eaLnBrk="0" hangingPunct="0">
              <a:defRPr sz="2400">
                <a:solidFill>
                  <a:schemeClr val="tx1"/>
                </a:solidFill>
                <a:latin typeface="Arial" panose="020B0604020202020204" pitchFamily="34" charset="0"/>
              </a:defRPr>
            </a:lvl2pPr>
            <a:lvl3pPr marL="1143000" indent="-228600" eaLnBrk="0" hangingPunct="0">
              <a:defRPr sz="2400">
                <a:solidFill>
                  <a:schemeClr val="tx1"/>
                </a:solidFill>
                <a:latin typeface="Arial" panose="020B0604020202020204" pitchFamily="34" charset="0"/>
              </a:defRPr>
            </a:lvl3pPr>
            <a:lvl4pPr marL="1600200" indent="-228600" eaLnBrk="0" hangingPunct="0">
              <a:defRPr sz="2400">
                <a:solidFill>
                  <a:schemeClr val="tx1"/>
                </a:solidFill>
                <a:latin typeface="Arial" panose="020B0604020202020204" pitchFamily="34" charset="0"/>
              </a:defRPr>
            </a:lvl4pPr>
            <a:lvl5pPr marL="2057400" indent="-228600" eaLnBrk="0" hangingPunct="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914400" rtl="0" eaLnBrk="0" fontAlgn="base" latinLnBrk="0" hangingPunct="0">
              <a:lnSpc>
                <a:spcPct val="100000"/>
              </a:lnSpc>
              <a:spcBef>
                <a:spcPct val="20000"/>
              </a:spcBef>
              <a:spcAft>
                <a:spcPct val="0"/>
              </a:spcAft>
              <a:buClrTx/>
              <a:buSzTx/>
              <a:buFontTx/>
              <a:buNone/>
              <a:tabLst/>
              <a:defRPr/>
            </a:pPr>
            <a:fld id="{09E6BA77-F26C-465C-9A72-F1ED345BD20F}" type="slidenum">
              <a:rPr kumimoji="0" lang="it-IT" altLang="it-IT" sz="1600" b="1" i="0" u="none" strike="noStrike" kern="1200" cap="none" spc="0" normalizeH="0" baseline="0" noProof="0" smtClean="0">
                <a:ln>
                  <a:noFill/>
                </a:ln>
                <a:solidFill>
                  <a:srgbClr val="003F6E"/>
                </a:solidFill>
                <a:effectLst/>
                <a:uLnTx/>
                <a:uFillTx/>
                <a:latin typeface="Arial" panose="020B0604020202020204" pitchFamily="34" charset="0"/>
                <a:ea typeface="+mn-ea"/>
                <a:cs typeface="+mn-cs"/>
              </a:rPr>
              <a:pPr marL="0" marR="0" lvl="0" indent="0" algn="r" defTabSz="914400" rtl="0" eaLnBrk="0" fontAlgn="base" latinLnBrk="0" hangingPunct="0">
                <a:lnSpc>
                  <a:spcPct val="100000"/>
                </a:lnSpc>
                <a:spcBef>
                  <a:spcPct val="20000"/>
                </a:spcBef>
                <a:spcAft>
                  <a:spcPct val="0"/>
                </a:spcAft>
                <a:buClrTx/>
                <a:buSzTx/>
                <a:buFontTx/>
                <a:buNone/>
                <a:tabLst/>
                <a:defRPr/>
              </a:pPr>
              <a:t>114</a:t>
            </a:fld>
            <a:endParaRPr kumimoji="0" lang="it-IT" altLang="it-IT" sz="1600" b="1" i="0" u="none" strike="noStrike" kern="1200" cap="none" spc="0" normalizeH="0" baseline="0" noProof="0">
              <a:ln>
                <a:noFill/>
              </a:ln>
              <a:solidFill>
                <a:srgbClr val="003F6E"/>
              </a:solidFill>
              <a:effectLst/>
              <a:uLnTx/>
              <a:uFillTx/>
              <a:latin typeface="Arial" panose="020B0604020202020204" pitchFamily="34" charset="0"/>
              <a:ea typeface="+mn-ea"/>
              <a:cs typeface="+mn-cs"/>
            </a:endParaRPr>
          </a:p>
        </p:txBody>
      </p:sp>
      <p:sp>
        <p:nvSpPr>
          <p:cNvPr id="5" name="AutoShape 3">
            <a:extLst>
              <a:ext uri="{FF2B5EF4-FFF2-40B4-BE49-F238E27FC236}">
                <a16:creationId xmlns:a16="http://schemas.microsoft.com/office/drawing/2014/main" id="{51C78718-8B88-46F7-9316-1FA425E3BC46}"/>
              </a:ext>
            </a:extLst>
          </p:cNvPr>
          <p:cNvSpPr>
            <a:spLocks noChangeArrowheads="1"/>
          </p:cNvSpPr>
          <p:nvPr/>
        </p:nvSpPr>
        <p:spPr bwMode="auto">
          <a:xfrm>
            <a:off x="609600" y="1143000"/>
            <a:ext cx="8077200" cy="1066800"/>
          </a:xfrm>
          <a:prstGeom prst="roundRect">
            <a:avLst>
              <a:gd name="adj" fmla="val 1250"/>
            </a:avLst>
          </a:prstGeom>
          <a:solidFill>
            <a:srgbClr val="CCECFF">
              <a:alpha val="50000"/>
            </a:srgbClr>
          </a:solidFill>
          <a:ln w="25400">
            <a:solidFill>
              <a:srgbClr val="004C80"/>
            </a:solidFill>
            <a:round/>
            <a:headEnd/>
            <a:tailEnd/>
          </a:ln>
          <a:effectLst/>
        </p:spPr>
        <p:txBody>
          <a:bodyPr tIns="91440" bIns="91440" anchor="ctr" anchorCtr="1"/>
          <a:lstStyle/>
          <a:p>
            <a:pPr marL="457200" marR="0" lvl="0" indent="-457200" algn="ctr" defTabSz="914400" rtl="0" eaLnBrk="0" fontAlgn="base" latinLnBrk="0" hangingPunct="0">
              <a:lnSpc>
                <a:spcPct val="100000"/>
              </a:lnSpc>
              <a:spcBef>
                <a:spcPct val="20000"/>
              </a:spcBef>
              <a:spcAft>
                <a:spcPct val="0"/>
              </a:spcAft>
              <a:buClrTx/>
              <a:buSzTx/>
              <a:buFontTx/>
              <a:buNone/>
              <a:tabLst/>
              <a:defRPr/>
            </a:pPr>
            <a:r>
              <a:rPr kumimoji="0" lang="it-IT" sz="2400" b="0" i="0" u="none" strike="noStrike" kern="1200" cap="none" spc="0" normalizeH="0" baseline="0" noProof="0" dirty="0">
                <a:ln>
                  <a:noFill/>
                </a:ln>
                <a:solidFill>
                  <a:srgbClr val="003F6E"/>
                </a:solidFill>
                <a:effectLst/>
                <a:uLnTx/>
                <a:uFillTx/>
                <a:latin typeface="MS Reference Sans Serif"/>
                <a:ea typeface="+mn-ea"/>
                <a:cs typeface="+mn-cs"/>
              </a:rPr>
              <a:t>Non è possibile sostituire la chiave che vogliamo cancellare con un nil (perché?)</a:t>
            </a:r>
          </a:p>
        </p:txBody>
      </p:sp>
    </p:spTree>
  </p:cSld>
  <p:clrMapOvr>
    <a:masterClrMapping/>
  </p:clrMapOvr>
  <p:transition>
    <p:fade thruBlk="1"/>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strVal val="#ppt_w*0.70"/>
                                          </p:val>
                                        </p:tav>
                                        <p:tav tm="100000">
                                          <p:val>
                                            <p:strVal val="#ppt_w"/>
                                          </p:val>
                                        </p:tav>
                                      </p:tavLst>
                                    </p:anim>
                                    <p:anim calcmode="lin" valueType="num">
                                      <p:cBhvr>
                                        <p:cTn id="8" dur="500" fill="hold"/>
                                        <p:tgtEl>
                                          <p:spTgt spid="5"/>
                                        </p:tgtEl>
                                        <p:attrNameLst>
                                          <p:attrName>ppt_h</p:attrName>
                                        </p:attrNameLst>
                                      </p:cBhvr>
                                      <p:tavLst>
                                        <p:tav tm="0">
                                          <p:val>
                                            <p:strVal val="#ppt_h"/>
                                          </p:val>
                                        </p:tav>
                                        <p:tav tm="100000">
                                          <p:val>
                                            <p:strVal val="#ppt_h"/>
                                          </p:val>
                                        </p:tav>
                                      </p:tavLst>
                                    </p:anim>
                                    <p:animEffect transition="in" filter="fade">
                                      <p:cBhvr>
                                        <p:cTn id="9" dur="500"/>
                                        <p:tgtEl>
                                          <p:spTgt spid="5"/>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2000"/>
                                        <p:tgtEl>
                                          <p:spTgt spid="3">
                                            <p:txEl>
                                              <p:pRg st="0" end="0"/>
                                            </p:txEl>
                                          </p:spTgt>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2000"/>
                                        <p:tgtEl>
                                          <p:spTgt spid="3">
                                            <p:txEl>
                                              <p:pRg st="1" end="1"/>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2000"/>
                                        <p:tgtEl>
                                          <p:spTgt spid="3">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2000"/>
                                        <p:tgtEl>
                                          <p:spTgt spid="3">
                                            <p:txEl>
                                              <p:pRg st="5" end="5"/>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2000"/>
                                        <p:tgtEl>
                                          <p:spTgt spid="3">
                                            <p:txEl>
                                              <p:pRg st="6" end="6"/>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fade">
                                      <p:cBhvr>
                                        <p:cTn id="37" dur="20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animBg="1"/>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itle 1">
            <a:extLst>
              <a:ext uri="{FF2B5EF4-FFF2-40B4-BE49-F238E27FC236}">
                <a16:creationId xmlns:a16="http://schemas.microsoft.com/office/drawing/2014/main" id="{8AA9AAD0-441F-4315-8A5B-113463F33255}"/>
              </a:ext>
            </a:extLst>
          </p:cNvPr>
          <p:cNvSpPr>
            <a:spLocks noGrp="1"/>
          </p:cNvSpPr>
          <p:nvPr>
            <p:ph type="title"/>
          </p:nvPr>
        </p:nvSpPr>
        <p:spPr/>
        <p:txBody>
          <a:bodyPr/>
          <a:lstStyle/>
          <a:p>
            <a:r>
              <a:rPr lang="en-US" altLang="it-IT"/>
              <a:t>Tecniche di Probing (o Ispezione)</a:t>
            </a:r>
          </a:p>
        </p:txBody>
      </p:sp>
      <p:sp>
        <p:nvSpPr>
          <p:cNvPr id="44035" name="Content Placeholder 3">
            <a:extLst>
              <a:ext uri="{FF2B5EF4-FFF2-40B4-BE49-F238E27FC236}">
                <a16:creationId xmlns:a16="http://schemas.microsoft.com/office/drawing/2014/main" id="{B02D5F85-2536-4992-AD53-D6AF79B99FCA}"/>
              </a:ext>
            </a:extLst>
          </p:cNvPr>
          <p:cNvSpPr>
            <a:spLocks noGrp="1"/>
          </p:cNvSpPr>
          <p:nvPr>
            <p:ph idx="1"/>
          </p:nvPr>
        </p:nvSpPr>
        <p:spPr/>
        <p:txBody>
          <a:bodyPr/>
          <a:lstStyle/>
          <a:p>
            <a:r>
              <a:rPr lang="it-IT" altLang="it-IT"/>
              <a:t>Hashing Uniforme (ideale)</a:t>
            </a:r>
          </a:p>
          <a:p>
            <a:pPr lvl="1"/>
            <a:r>
              <a:rPr lang="it-IT" altLang="it-IT"/>
              <a:t>Generalizzazione dell'hashing uniforme semplice</a:t>
            </a:r>
          </a:p>
          <a:p>
            <a:pPr lvl="1"/>
            <a:r>
              <a:rPr lang="it-IT" altLang="it-IT"/>
              <a:t>Ogni chiave ha la stessa probabilità di avere come sequenza di ispezione una qualsiasi delle m! permutazioni di [0..m-1]</a:t>
            </a:r>
          </a:p>
          <a:p>
            <a:pPr lvl="1"/>
            <a:r>
              <a:rPr lang="it-IT" altLang="it-IT"/>
              <a:t>Difficile da implementare</a:t>
            </a:r>
          </a:p>
          <a:p>
            <a:pPr lvl="1"/>
            <a:r>
              <a:rPr lang="it-IT" altLang="it-IT"/>
              <a:t>Ci si accontenta di ottenere semplici permutazioni</a:t>
            </a:r>
          </a:p>
          <a:p>
            <a:pPr lvl="1"/>
            <a:endParaRPr lang="it-IT" altLang="it-IT"/>
          </a:p>
          <a:p>
            <a:r>
              <a:rPr lang="it-IT" altLang="it-IT"/>
              <a:t>Tecniche diffuse:</a:t>
            </a:r>
          </a:p>
          <a:p>
            <a:pPr lvl="1"/>
            <a:r>
              <a:rPr lang="it-IT" altLang="it-IT"/>
              <a:t>Ispezione lineare</a:t>
            </a:r>
          </a:p>
          <a:p>
            <a:pPr lvl="1"/>
            <a:r>
              <a:rPr lang="it-IT" altLang="it-IT"/>
              <a:t>Ispezione quadratica</a:t>
            </a:r>
          </a:p>
          <a:p>
            <a:pPr lvl="1"/>
            <a:r>
              <a:rPr lang="it-IT" altLang="it-IT"/>
              <a:t>Doppio hashing</a:t>
            </a:r>
            <a:endParaRPr lang="en-US" altLang="it-IT"/>
          </a:p>
        </p:txBody>
      </p:sp>
      <p:sp>
        <p:nvSpPr>
          <p:cNvPr id="44036" name="Slide Number Placeholder 2">
            <a:extLst>
              <a:ext uri="{FF2B5EF4-FFF2-40B4-BE49-F238E27FC236}">
                <a16:creationId xmlns:a16="http://schemas.microsoft.com/office/drawing/2014/main" id="{682B38A0-8626-463D-804F-8994CCAB119D}"/>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defRPr>
            </a:lvl1pPr>
            <a:lvl2pPr marL="742950" indent="-285750" eaLnBrk="0" hangingPunct="0">
              <a:defRPr sz="2400">
                <a:solidFill>
                  <a:schemeClr val="tx1"/>
                </a:solidFill>
                <a:latin typeface="Arial" panose="020B0604020202020204" pitchFamily="34" charset="0"/>
              </a:defRPr>
            </a:lvl2pPr>
            <a:lvl3pPr marL="1143000" indent="-228600" eaLnBrk="0" hangingPunct="0">
              <a:defRPr sz="2400">
                <a:solidFill>
                  <a:schemeClr val="tx1"/>
                </a:solidFill>
                <a:latin typeface="Arial" panose="020B0604020202020204" pitchFamily="34" charset="0"/>
              </a:defRPr>
            </a:lvl3pPr>
            <a:lvl4pPr marL="1600200" indent="-228600" eaLnBrk="0" hangingPunct="0">
              <a:defRPr sz="2400">
                <a:solidFill>
                  <a:schemeClr val="tx1"/>
                </a:solidFill>
                <a:latin typeface="Arial" panose="020B0604020202020204" pitchFamily="34" charset="0"/>
              </a:defRPr>
            </a:lvl4pPr>
            <a:lvl5pPr marL="2057400" indent="-228600" eaLnBrk="0" hangingPunct="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914400" rtl="0" eaLnBrk="0" fontAlgn="base" latinLnBrk="0" hangingPunct="0">
              <a:lnSpc>
                <a:spcPct val="100000"/>
              </a:lnSpc>
              <a:spcBef>
                <a:spcPct val="20000"/>
              </a:spcBef>
              <a:spcAft>
                <a:spcPct val="0"/>
              </a:spcAft>
              <a:buClrTx/>
              <a:buSzTx/>
              <a:buFontTx/>
              <a:buNone/>
              <a:tabLst/>
              <a:defRPr/>
            </a:pPr>
            <a:fld id="{6CA6F9DB-C000-4D39-826E-F7855A3EF0B7}" type="slidenum">
              <a:rPr kumimoji="0" lang="it-IT" altLang="it-IT" sz="1600" b="1" i="0" u="none" strike="noStrike" kern="1200" cap="none" spc="0" normalizeH="0" baseline="0" noProof="0" smtClean="0">
                <a:ln>
                  <a:noFill/>
                </a:ln>
                <a:solidFill>
                  <a:srgbClr val="003F6E"/>
                </a:solidFill>
                <a:effectLst/>
                <a:uLnTx/>
                <a:uFillTx/>
                <a:latin typeface="Arial" panose="020B0604020202020204" pitchFamily="34" charset="0"/>
                <a:ea typeface="+mn-ea"/>
                <a:cs typeface="+mn-cs"/>
              </a:rPr>
              <a:pPr marL="0" marR="0" lvl="0" indent="0" algn="r" defTabSz="914400" rtl="0" eaLnBrk="0" fontAlgn="base" latinLnBrk="0" hangingPunct="0">
                <a:lnSpc>
                  <a:spcPct val="100000"/>
                </a:lnSpc>
                <a:spcBef>
                  <a:spcPct val="20000"/>
                </a:spcBef>
                <a:spcAft>
                  <a:spcPct val="0"/>
                </a:spcAft>
                <a:buClrTx/>
                <a:buSzTx/>
                <a:buFontTx/>
                <a:buNone/>
                <a:tabLst/>
                <a:defRPr/>
              </a:pPr>
              <a:t>115</a:t>
            </a:fld>
            <a:endParaRPr kumimoji="0" lang="it-IT" altLang="it-IT" sz="1600" b="1" i="0" u="none" strike="noStrike" kern="1200" cap="none" spc="0" normalizeH="0" baseline="0" noProof="0">
              <a:ln>
                <a:noFill/>
              </a:ln>
              <a:solidFill>
                <a:srgbClr val="003F6E"/>
              </a:solidFill>
              <a:effectLst/>
              <a:uLnTx/>
              <a:uFillTx/>
              <a:latin typeface="Arial" panose="020B0604020202020204" pitchFamily="34" charset="0"/>
              <a:ea typeface="+mn-ea"/>
              <a:cs typeface="+mn-cs"/>
            </a:endParaRPr>
          </a:p>
        </p:txBody>
      </p:sp>
    </p:spTree>
  </p:cSld>
  <p:clrMapOvr>
    <a:masterClrMapping/>
  </p:clrMapOvr>
  <p:transition>
    <p:fade thruBlk="1"/>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Title 1">
            <a:extLst>
              <a:ext uri="{FF2B5EF4-FFF2-40B4-BE49-F238E27FC236}">
                <a16:creationId xmlns:a16="http://schemas.microsoft.com/office/drawing/2014/main" id="{B1EC0D9A-A052-4E3B-A973-064E8C4A6FFF}"/>
              </a:ext>
            </a:extLst>
          </p:cNvPr>
          <p:cNvSpPr>
            <a:spLocks noGrp="1"/>
          </p:cNvSpPr>
          <p:nvPr>
            <p:ph type="title"/>
          </p:nvPr>
        </p:nvSpPr>
        <p:spPr/>
        <p:txBody>
          <a:bodyPr/>
          <a:lstStyle/>
          <a:p>
            <a:r>
              <a:rPr lang="en-US" altLang="it-IT"/>
              <a:t>Probing Lineare</a:t>
            </a:r>
          </a:p>
        </p:txBody>
      </p:sp>
      <p:sp>
        <p:nvSpPr>
          <p:cNvPr id="1028" name="Content Placeholder 2">
            <a:extLst>
              <a:ext uri="{FF2B5EF4-FFF2-40B4-BE49-F238E27FC236}">
                <a16:creationId xmlns:a16="http://schemas.microsoft.com/office/drawing/2014/main" id="{88474BD9-9989-482C-A3F5-03D415143017}"/>
              </a:ext>
            </a:extLst>
          </p:cNvPr>
          <p:cNvSpPr>
            <a:spLocks noGrp="1"/>
          </p:cNvSpPr>
          <p:nvPr>
            <p:ph idx="1"/>
          </p:nvPr>
        </p:nvSpPr>
        <p:spPr/>
        <p:txBody>
          <a:bodyPr/>
          <a:lstStyle/>
          <a:p>
            <a:r>
              <a:rPr lang="en-US" altLang="it-IT">
                <a:solidFill>
                  <a:srgbClr val="C00000"/>
                </a:solidFill>
              </a:rPr>
              <a:t>Funzione di hash: </a:t>
            </a:r>
            <a:r>
              <a:rPr lang="en-US" altLang="it-IT"/>
              <a:t>h(k,i) = (h’(k)+i) mod m</a:t>
            </a:r>
          </a:p>
          <a:p>
            <a:pPr>
              <a:buFont typeface="Wingdings" panose="05000000000000000000" pitchFamily="2" charset="2"/>
              <a:buNone/>
            </a:pPr>
            <a:endParaRPr lang="en-US" altLang="it-IT"/>
          </a:p>
          <a:p>
            <a:endParaRPr lang="it-IT" altLang="it-IT"/>
          </a:p>
          <a:p>
            <a:r>
              <a:rPr lang="it-IT" altLang="it-IT"/>
              <a:t>Il primo elemento determina l'intera sequenza</a:t>
            </a:r>
          </a:p>
          <a:p>
            <a:pPr lvl="1"/>
            <a:r>
              <a:rPr lang="it-IT" altLang="it-IT"/>
              <a:t>h'(k), h'(k)+1, …, m–1, 0, 1, …, h'(k)–1</a:t>
            </a:r>
          </a:p>
          <a:p>
            <a:pPr lvl="1"/>
            <a:r>
              <a:rPr lang="it-IT" altLang="it-IT"/>
              <a:t>Solo m sequenze di ispezione distinte</a:t>
            </a:r>
          </a:p>
          <a:p>
            <a:pPr lvl="1"/>
            <a:endParaRPr lang="it-IT" altLang="it-IT"/>
          </a:p>
          <a:p>
            <a:r>
              <a:rPr lang="it-IT" altLang="it-IT">
                <a:solidFill>
                  <a:srgbClr val="C00000"/>
                </a:solidFill>
              </a:rPr>
              <a:t>Clustering Primario</a:t>
            </a:r>
          </a:p>
          <a:p>
            <a:pPr lvl="1"/>
            <a:r>
              <a:rPr lang="it-IT" altLang="it-IT"/>
              <a:t>Lunghe sotto-sequenze occupate che tendono </a:t>
            </a:r>
            <a:br>
              <a:rPr lang="it-IT" altLang="it-IT"/>
            </a:br>
            <a:r>
              <a:rPr lang="it-IT" altLang="it-IT"/>
              <a:t>a diventare via via sempre più lunghe</a:t>
            </a:r>
          </a:p>
          <a:p>
            <a:pPr lvl="1"/>
            <a:r>
              <a:rPr lang="it-IT" altLang="it-IT"/>
              <a:t>Uno slot vuoto preceduto da i slot pieni viene riempito con probabilità (i+1)/m</a:t>
            </a:r>
          </a:p>
          <a:p>
            <a:pPr lvl="1"/>
            <a:r>
              <a:rPr lang="it-IT" altLang="it-IT"/>
              <a:t>I tempi medi di inserimento e cancellazione crescono</a:t>
            </a:r>
          </a:p>
        </p:txBody>
      </p:sp>
      <p:sp>
        <p:nvSpPr>
          <p:cNvPr id="1029" name="Slide Number Placeholder 3">
            <a:extLst>
              <a:ext uri="{FF2B5EF4-FFF2-40B4-BE49-F238E27FC236}">
                <a16:creationId xmlns:a16="http://schemas.microsoft.com/office/drawing/2014/main" id="{224E2116-69B3-4613-BA87-F7F8BCED7B42}"/>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defRPr>
            </a:lvl1pPr>
            <a:lvl2pPr marL="742950" indent="-285750" eaLnBrk="0" hangingPunct="0">
              <a:defRPr sz="2400">
                <a:solidFill>
                  <a:schemeClr val="tx1"/>
                </a:solidFill>
                <a:latin typeface="Arial" panose="020B0604020202020204" pitchFamily="34" charset="0"/>
              </a:defRPr>
            </a:lvl2pPr>
            <a:lvl3pPr marL="1143000" indent="-228600" eaLnBrk="0" hangingPunct="0">
              <a:defRPr sz="2400">
                <a:solidFill>
                  <a:schemeClr val="tx1"/>
                </a:solidFill>
                <a:latin typeface="Arial" panose="020B0604020202020204" pitchFamily="34" charset="0"/>
              </a:defRPr>
            </a:lvl3pPr>
            <a:lvl4pPr marL="1600200" indent="-228600" eaLnBrk="0" hangingPunct="0">
              <a:defRPr sz="2400">
                <a:solidFill>
                  <a:schemeClr val="tx1"/>
                </a:solidFill>
                <a:latin typeface="Arial" panose="020B0604020202020204" pitchFamily="34" charset="0"/>
              </a:defRPr>
            </a:lvl4pPr>
            <a:lvl5pPr marL="2057400" indent="-228600" eaLnBrk="0" hangingPunct="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914400" rtl="0" eaLnBrk="0" fontAlgn="base" latinLnBrk="0" hangingPunct="0">
              <a:lnSpc>
                <a:spcPct val="100000"/>
              </a:lnSpc>
              <a:spcBef>
                <a:spcPct val="20000"/>
              </a:spcBef>
              <a:spcAft>
                <a:spcPct val="0"/>
              </a:spcAft>
              <a:buClrTx/>
              <a:buSzTx/>
              <a:buFontTx/>
              <a:buNone/>
              <a:tabLst/>
              <a:defRPr/>
            </a:pPr>
            <a:fld id="{66D9C930-B9B5-433C-9D70-81B5519D0575}" type="slidenum">
              <a:rPr kumimoji="0" lang="it-IT" altLang="it-IT" sz="1600" b="1" i="0" u="none" strike="noStrike" kern="1200" cap="none" spc="0" normalizeH="0" baseline="0" noProof="0" smtClean="0">
                <a:ln>
                  <a:noFill/>
                </a:ln>
                <a:solidFill>
                  <a:srgbClr val="003F6E"/>
                </a:solidFill>
                <a:effectLst/>
                <a:uLnTx/>
                <a:uFillTx/>
                <a:latin typeface="Arial" panose="020B0604020202020204" pitchFamily="34" charset="0"/>
                <a:ea typeface="+mn-ea"/>
                <a:cs typeface="+mn-cs"/>
              </a:rPr>
              <a:pPr marL="0" marR="0" lvl="0" indent="0" algn="r" defTabSz="914400" rtl="0" eaLnBrk="0" fontAlgn="base" latinLnBrk="0" hangingPunct="0">
                <a:lnSpc>
                  <a:spcPct val="100000"/>
                </a:lnSpc>
                <a:spcBef>
                  <a:spcPct val="20000"/>
                </a:spcBef>
                <a:spcAft>
                  <a:spcPct val="0"/>
                </a:spcAft>
                <a:buClrTx/>
                <a:buSzTx/>
                <a:buFontTx/>
                <a:buNone/>
                <a:tabLst/>
                <a:defRPr/>
              </a:pPr>
              <a:t>116</a:t>
            </a:fld>
            <a:endParaRPr kumimoji="0" lang="it-IT" altLang="it-IT" sz="1600" b="1" i="0" u="none" strike="noStrike" kern="1200" cap="none" spc="0" normalizeH="0" baseline="0" noProof="0">
              <a:ln>
                <a:noFill/>
              </a:ln>
              <a:solidFill>
                <a:srgbClr val="003F6E"/>
              </a:solidFill>
              <a:effectLst/>
              <a:uLnTx/>
              <a:uFillTx/>
              <a:latin typeface="Arial" panose="020B0604020202020204" pitchFamily="34" charset="0"/>
              <a:ea typeface="+mn-ea"/>
              <a:cs typeface="+mn-cs"/>
            </a:endParaRPr>
          </a:p>
        </p:txBody>
      </p:sp>
      <p:sp>
        <p:nvSpPr>
          <p:cNvPr id="1030" name="Line Callout 1 6">
            <a:extLst>
              <a:ext uri="{FF2B5EF4-FFF2-40B4-BE49-F238E27FC236}">
                <a16:creationId xmlns:a16="http://schemas.microsoft.com/office/drawing/2014/main" id="{5F283902-5314-42C2-BDB2-DEF632333A0F}"/>
              </a:ext>
            </a:extLst>
          </p:cNvPr>
          <p:cNvSpPr>
            <a:spLocks/>
          </p:cNvSpPr>
          <p:nvPr/>
        </p:nvSpPr>
        <p:spPr bwMode="auto">
          <a:xfrm>
            <a:off x="7010400" y="1371600"/>
            <a:ext cx="1981200" cy="838200"/>
          </a:xfrm>
          <a:prstGeom prst="borderCallout1">
            <a:avLst>
              <a:gd name="adj1" fmla="val 46963"/>
              <a:gd name="adj2" fmla="val -5944"/>
              <a:gd name="adj3" fmla="val 7171"/>
              <a:gd name="adj4" fmla="val -109153"/>
            </a:avLst>
          </a:prstGeom>
          <a:solidFill>
            <a:srgbClr val="FFFF99"/>
          </a:solidFill>
          <a:ln w="76200" algn="ctr">
            <a:solidFill>
              <a:srgbClr val="FFFF99"/>
            </a:solidFill>
            <a:round/>
            <a:headEnd/>
            <a:tailEnd/>
          </a:ln>
        </p:spPr>
        <p:txBody>
          <a:bodyPr lIns="0" tIns="0" rIns="0" bIns="0" anchor="ctr"/>
          <a:lstStyle>
            <a:lvl1pPr eaLnBrk="0" hangingPunct="0">
              <a:defRPr sz="2400">
                <a:solidFill>
                  <a:schemeClr val="tx1"/>
                </a:solidFill>
                <a:latin typeface="Arial" panose="020B0604020202020204" pitchFamily="34" charset="0"/>
              </a:defRPr>
            </a:lvl1pPr>
            <a:lvl2pPr marL="742950" indent="-285750" eaLnBrk="0" hangingPunct="0">
              <a:defRPr sz="2400">
                <a:solidFill>
                  <a:schemeClr val="tx1"/>
                </a:solidFill>
                <a:latin typeface="Arial" panose="020B0604020202020204" pitchFamily="34" charset="0"/>
              </a:defRPr>
            </a:lvl2pPr>
            <a:lvl3pPr marL="1143000" indent="-228600" eaLnBrk="0" hangingPunct="0">
              <a:defRPr sz="2400">
                <a:solidFill>
                  <a:schemeClr val="tx1"/>
                </a:solidFill>
                <a:latin typeface="Arial" panose="020B0604020202020204" pitchFamily="34" charset="0"/>
              </a:defRPr>
            </a:lvl3pPr>
            <a:lvl4pPr marL="1600200" indent="-228600" eaLnBrk="0" hangingPunct="0">
              <a:defRPr sz="2400">
                <a:solidFill>
                  <a:schemeClr val="tx1"/>
                </a:solidFill>
                <a:latin typeface="Arial" panose="020B0604020202020204" pitchFamily="34" charset="0"/>
              </a:defRPr>
            </a:lvl4pPr>
            <a:lvl5pPr marL="2057400" indent="-228600" eaLnBrk="0" hangingPunct="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defRPr/>
            </a:pPr>
            <a:r>
              <a:rPr kumimoji="0" lang="en-US" altLang="it-IT" sz="2000" b="0" i="0" u="none" strike="noStrike" kern="1200" cap="none" spc="0" normalizeH="0" baseline="0" noProof="0">
                <a:ln>
                  <a:noFill/>
                </a:ln>
                <a:solidFill>
                  <a:srgbClr val="000000"/>
                </a:solidFill>
                <a:effectLst/>
                <a:uLnTx/>
                <a:uFillTx/>
                <a:latin typeface="Arial" panose="020B0604020202020204" pitchFamily="34" charset="0"/>
                <a:ea typeface="+mn-ea"/>
                <a:cs typeface="+mn-cs"/>
              </a:rPr>
              <a:t>Funzione hash ausiliaria</a:t>
            </a:r>
          </a:p>
        </p:txBody>
      </p:sp>
      <mc:AlternateContent xmlns:mc="http://schemas.openxmlformats.org/markup-compatibility/2006" xmlns:p14="http://schemas.microsoft.com/office/powerpoint/2010/main">
        <mc:Choice Requires="p14">
          <p:contentPart p14:bwMode="auto" r:id="rId3">
            <p14:nvContentPartPr>
              <p14:cNvPr id="1026" name="Ink 2">
                <a:extLst>
                  <a:ext uri="{FF2B5EF4-FFF2-40B4-BE49-F238E27FC236}">
                    <a16:creationId xmlns:a16="http://schemas.microsoft.com/office/drawing/2014/main" id="{724EE96A-F0CC-4853-861C-920914A1E3BC}"/>
                  </a:ext>
                </a:extLst>
              </p14:cNvPr>
              <p14:cNvContentPartPr>
                <a14:cpLocks xmlns:a14="http://schemas.microsoft.com/office/drawing/2010/main" noRot="1" noChangeAspect="1" noEditPoints="1" noChangeArrowheads="1" noChangeShapeType="1"/>
              </p14:cNvContentPartPr>
              <p14:nvPr/>
            </p14:nvContentPartPr>
            <p14:xfrm>
              <a:off x="4473575" y="1235075"/>
              <a:ext cx="600075" cy="20638"/>
            </p14:xfrm>
          </p:contentPart>
        </mc:Choice>
        <mc:Fallback xmlns="">
          <p:pic>
            <p:nvPicPr>
              <p:cNvPr id="1026" name="Ink 2">
                <a:extLst>
                  <a:ext uri="{FF2B5EF4-FFF2-40B4-BE49-F238E27FC236}">
                    <a16:creationId xmlns:a16="http://schemas.microsoft.com/office/drawing/2014/main" id="{724EE96A-F0CC-4853-861C-920914A1E3BC}"/>
                  </a:ext>
                </a:extLst>
              </p:cNvPr>
              <p:cNvPicPr>
                <a:picLocks noRot="1" noChangeAspect="1" noEditPoints="1" noChangeArrowheads="1" noChangeShapeType="1"/>
              </p:cNvPicPr>
              <p:nvPr/>
            </p:nvPicPr>
            <p:blipFill>
              <a:blip r:embed="rId4"/>
              <a:stretch>
                <a:fillRect/>
              </a:stretch>
            </p:blipFill>
            <p:spPr>
              <a:xfrm>
                <a:off x="4457736" y="1174537"/>
                <a:ext cx="631393" cy="141714"/>
              </a:xfrm>
              <a:prstGeom prst="rect">
                <a:avLst/>
              </a:prstGeom>
            </p:spPr>
          </p:pic>
        </mc:Fallback>
      </mc:AlternateContent>
    </p:spTree>
  </p:cSld>
  <p:clrMapOvr>
    <a:masterClrMapping/>
  </p:clrMapOvr>
  <p:transition>
    <p:fade thruBlk="1"/>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le 1">
            <a:extLst>
              <a:ext uri="{FF2B5EF4-FFF2-40B4-BE49-F238E27FC236}">
                <a16:creationId xmlns:a16="http://schemas.microsoft.com/office/drawing/2014/main" id="{E657E94C-AF64-4E74-AF57-2BAAE442D41E}"/>
              </a:ext>
            </a:extLst>
          </p:cNvPr>
          <p:cNvSpPr>
            <a:spLocks noGrp="1"/>
          </p:cNvSpPr>
          <p:nvPr>
            <p:ph type="title"/>
          </p:nvPr>
        </p:nvSpPr>
        <p:spPr/>
        <p:txBody>
          <a:bodyPr/>
          <a:lstStyle/>
          <a:p>
            <a:r>
              <a:rPr lang="en-US" altLang="it-IT"/>
              <a:t>Probing Quadratico</a:t>
            </a:r>
          </a:p>
        </p:txBody>
      </p:sp>
      <p:sp>
        <p:nvSpPr>
          <p:cNvPr id="45059" name="Content Placeholder 2">
            <a:extLst>
              <a:ext uri="{FF2B5EF4-FFF2-40B4-BE49-F238E27FC236}">
                <a16:creationId xmlns:a16="http://schemas.microsoft.com/office/drawing/2014/main" id="{3E7D667F-98BE-421D-A7F9-0C42D6CD3599}"/>
              </a:ext>
            </a:extLst>
          </p:cNvPr>
          <p:cNvSpPr>
            <a:spLocks noGrp="1"/>
          </p:cNvSpPr>
          <p:nvPr>
            <p:ph idx="1"/>
          </p:nvPr>
        </p:nvSpPr>
        <p:spPr/>
        <p:txBody>
          <a:bodyPr/>
          <a:lstStyle/>
          <a:p>
            <a:r>
              <a:rPr lang="en-US" altLang="it-IT">
                <a:solidFill>
                  <a:srgbClr val="C00000"/>
                </a:solidFill>
              </a:rPr>
              <a:t>Funzione: </a:t>
            </a:r>
            <a:r>
              <a:rPr lang="en-US" altLang="it-IT"/>
              <a:t>h(k,i) = (h'(k) + c</a:t>
            </a:r>
            <a:r>
              <a:rPr lang="en-US" altLang="it-IT" baseline="-25000"/>
              <a:t>1</a:t>
            </a:r>
            <a:r>
              <a:rPr lang="en-US" altLang="it-IT"/>
              <a:t>i + c</a:t>
            </a:r>
            <a:r>
              <a:rPr lang="en-US" altLang="it-IT" baseline="-25000"/>
              <a:t>2</a:t>
            </a:r>
            <a:r>
              <a:rPr lang="en-US" altLang="it-IT"/>
              <a:t>i</a:t>
            </a:r>
            <a:r>
              <a:rPr lang="en-US" altLang="it-IT" baseline="30000"/>
              <a:t>2</a:t>
            </a:r>
            <a:r>
              <a:rPr lang="en-US" altLang="it-IT"/>
              <a:t>) mod m con c</a:t>
            </a:r>
            <a:r>
              <a:rPr lang="en-US" altLang="it-IT" baseline="-25000"/>
              <a:t>1</a:t>
            </a:r>
            <a:r>
              <a:rPr lang="en-US" altLang="it-IT"/>
              <a:t>≠c</a:t>
            </a:r>
            <a:r>
              <a:rPr lang="en-US" altLang="it-IT" baseline="-25000"/>
              <a:t>2</a:t>
            </a:r>
            <a:r>
              <a:rPr lang="en-US" altLang="it-IT"/>
              <a:t> </a:t>
            </a:r>
          </a:p>
          <a:p>
            <a:endParaRPr lang="en-US" altLang="it-IT"/>
          </a:p>
          <a:p>
            <a:r>
              <a:rPr lang="it-IT" altLang="it-IT"/>
              <a:t>Sequenza di ispezioni</a:t>
            </a:r>
          </a:p>
          <a:p>
            <a:pPr lvl="1"/>
            <a:r>
              <a:rPr lang="it-IT" altLang="it-IT"/>
              <a:t>L'ispezione iniziale è in h'(k)</a:t>
            </a:r>
          </a:p>
          <a:p>
            <a:pPr lvl="1"/>
            <a:r>
              <a:rPr lang="it-IT" altLang="it-IT"/>
              <a:t>Le ispezione successive hanno un offset che dipende da una funzione quadratica nel numero di ispezione i</a:t>
            </a:r>
          </a:p>
          <a:p>
            <a:pPr lvl="1"/>
            <a:r>
              <a:rPr lang="it-IT" altLang="it-IT"/>
              <a:t>Solo m sequenze di ispezione distinte sono possibili</a:t>
            </a:r>
          </a:p>
          <a:p>
            <a:endParaRPr lang="it-IT" altLang="it-IT"/>
          </a:p>
          <a:p>
            <a:r>
              <a:rPr lang="it-IT" altLang="it-IT"/>
              <a:t>c</a:t>
            </a:r>
            <a:r>
              <a:rPr lang="it-IT" altLang="it-IT" baseline="-25000"/>
              <a:t>1</a:t>
            </a:r>
            <a:r>
              <a:rPr lang="it-IT" altLang="it-IT"/>
              <a:t>, c</a:t>
            </a:r>
            <a:r>
              <a:rPr lang="it-IT" altLang="it-IT" baseline="-25000"/>
              <a:t>2</a:t>
            </a:r>
            <a:r>
              <a:rPr lang="it-IT" altLang="it-IT"/>
              <a:t>, m devono essere scelti in modo da garantire la permutazione di [0..m-1]</a:t>
            </a:r>
          </a:p>
          <a:p>
            <a:endParaRPr lang="it-IT" altLang="it-IT"/>
          </a:p>
          <a:p>
            <a:r>
              <a:rPr lang="it-IT" altLang="it-IT">
                <a:solidFill>
                  <a:srgbClr val="C00000"/>
                </a:solidFill>
              </a:rPr>
              <a:t>Clustering secondario</a:t>
            </a:r>
          </a:p>
          <a:p>
            <a:pPr lvl="1"/>
            <a:r>
              <a:rPr lang="it-IT" altLang="it-IT"/>
              <a:t>Se due chiavi hanno la stessa ispezione iniziale, </a:t>
            </a:r>
            <a:br>
              <a:rPr lang="it-IT" altLang="it-IT"/>
            </a:br>
            <a:r>
              <a:rPr lang="it-IT" altLang="it-IT"/>
              <a:t>poi le loro sequenze sono identiche</a:t>
            </a:r>
            <a:endParaRPr lang="en-US" altLang="it-IT"/>
          </a:p>
          <a:p>
            <a:endParaRPr lang="en-US" altLang="it-IT"/>
          </a:p>
          <a:p>
            <a:endParaRPr lang="en-US" altLang="it-IT"/>
          </a:p>
        </p:txBody>
      </p:sp>
      <p:sp>
        <p:nvSpPr>
          <p:cNvPr id="45060" name="Slide Number Placeholder 3">
            <a:extLst>
              <a:ext uri="{FF2B5EF4-FFF2-40B4-BE49-F238E27FC236}">
                <a16:creationId xmlns:a16="http://schemas.microsoft.com/office/drawing/2014/main" id="{123E30DC-F996-4B0A-8346-126C44AAF240}"/>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defRPr>
            </a:lvl1pPr>
            <a:lvl2pPr marL="742950" indent="-285750" eaLnBrk="0" hangingPunct="0">
              <a:defRPr sz="2400">
                <a:solidFill>
                  <a:schemeClr val="tx1"/>
                </a:solidFill>
                <a:latin typeface="Arial" panose="020B0604020202020204" pitchFamily="34" charset="0"/>
              </a:defRPr>
            </a:lvl2pPr>
            <a:lvl3pPr marL="1143000" indent="-228600" eaLnBrk="0" hangingPunct="0">
              <a:defRPr sz="2400">
                <a:solidFill>
                  <a:schemeClr val="tx1"/>
                </a:solidFill>
                <a:latin typeface="Arial" panose="020B0604020202020204" pitchFamily="34" charset="0"/>
              </a:defRPr>
            </a:lvl3pPr>
            <a:lvl4pPr marL="1600200" indent="-228600" eaLnBrk="0" hangingPunct="0">
              <a:defRPr sz="2400">
                <a:solidFill>
                  <a:schemeClr val="tx1"/>
                </a:solidFill>
                <a:latin typeface="Arial" panose="020B0604020202020204" pitchFamily="34" charset="0"/>
              </a:defRPr>
            </a:lvl4pPr>
            <a:lvl5pPr marL="2057400" indent="-228600" eaLnBrk="0" hangingPunct="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914400" rtl="0" eaLnBrk="0" fontAlgn="base" latinLnBrk="0" hangingPunct="0">
              <a:lnSpc>
                <a:spcPct val="100000"/>
              </a:lnSpc>
              <a:spcBef>
                <a:spcPct val="20000"/>
              </a:spcBef>
              <a:spcAft>
                <a:spcPct val="0"/>
              </a:spcAft>
              <a:buClrTx/>
              <a:buSzTx/>
              <a:buFontTx/>
              <a:buNone/>
              <a:tabLst/>
              <a:defRPr/>
            </a:pPr>
            <a:fld id="{5F8F1ADF-46D4-4475-AA21-CBE1CF51C518}" type="slidenum">
              <a:rPr kumimoji="0" lang="it-IT" altLang="it-IT" sz="1600" b="1" i="0" u="none" strike="noStrike" kern="1200" cap="none" spc="0" normalizeH="0" baseline="0" noProof="0" smtClean="0">
                <a:ln>
                  <a:noFill/>
                </a:ln>
                <a:solidFill>
                  <a:srgbClr val="003F6E"/>
                </a:solidFill>
                <a:effectLst/>
                <a:uLnTx/>
                <a:uFillTx/>
                <a:latin typeface="Arial" panose="020B0604020202020204" pitchFamily="34" charset="0"/>
                <a:ea typeface="+mn-ea"/>
                <a:cs typeface="+mn-cs"/>
              </a:rPr>
              <a:pPr marL="0" marR="0" lvl="0" indent="0" algn="r" defTabSz="914400" rtl="0" eaLnBrk="0" fontAlgn="base" latinLnBrk="0" hangingPunct="0">
                <a:lnSpc>
                  <a:spcPct val="100000"/>
                </a:lnSpc>
                <a:spcBef>
                  <a:spcPct val="20000"/>
                </a:spcBef>
                <a:spcAft>
                  <a:spcPct val="0"/>
                </a:spcAft>
                <a:buClrTx/>
                <a:buSzTx/>
                <a:buFontTx/>
                <a:buNone/>
                <a:tabLst/>
                <a:defRPr/>
              </a:pPr>
              <a:t>117</a:t>
            </a:fld>
            <a:endParaRPr kumimoji="0" lang="it-IT" altLang="it-IT" sz="1600" b="1" i="0" u="none" strike="noStrike" kern="1200" cap="none" spc="0" normalizeH="0" baseline="0" noProof="0">
              <a:ln>
                <a:noFill/>
              </a:ln>
              <a:solidFill>
                <a:srgbClr val="003F6E"/>
              </a:solidFill>
              <a:effectLst/>
              <a:uLnTx/>
              <a:uFillTx/>
              <a:latin typeface="Arial" panose="020B0604020202020204" pitchFamily="34" charset="0"/>
              <a:ea typeface="+mn-ea"/>
              <a:cs typeface="+mn-cs"/>
            </a:endParaRPr>
          </a:p>
        </p:txBody>
      </p:sp>
    </p:spTree>
  </p:cSld>
  <p:clrMapOvr>
    <a:masterClrMapping/>
  </p:clrMapOvr>
  <p:transition>
    <p:fade thruBlk="1"/>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itle 1">
            <a:extLst>
              <a:ext uri="{FF2B5EF4-FFF2-40B4-BE49-F238E27FC236}">
                <a16:creationId xmlns:a16="http://schemas.microsoft.com/office/drawing/2014/main" id="{27A26898-0705-4B11-8991-81268AA0BBD9}"/>
              </a:ext>
            </a:extLst>
          </p:cNvPr>
          <p:cNvSpPr>
            <a:spLocks noGrp="1"/>
          </p:cNvSpPr>
          <p:nvPr>
            <p:ph type="title"/>
          </p:nvPr>
        </p:nvSpPr>
        <p:spPr/>
        <p:txBody>
          <a:bodyPr/>
          <a:lstStyle/>
          <a:p>
            <a:r>
              <a:rPr lang="en-US" altLang="it-IT"/>
              <a:t>Probing con Doppio Hashing</a:t>
            </a:r>
          </a:p>
        </p:txBody>
      </p:sp>
      <p:sp>
        <p:nvSpPr>
          <p:cNvPr id="46083" name="Content Placeholder 2">
            <a:extLst>
              <a:ext uri="{FF2B5EF4-FFF2-40B4-BE49-F238E27FC236}">
                <a16:creationId xmlns:a16="http://schemas.microsoft.com/office/drawing/2014/main" id="{EB563F6C-2082-4E17-8E3D-FCA2DA51EF1F}"/>
              </a:ext>
            </a:extLst>
          </p:cNvPr>
          <p:cNvSpPr>
            <a:spLocks noGrp="1"/>
          </p:cNvSpPr>
          <p:nvPr>
            <p:ph idx="1"/>
          </p:nvPr>
        </p:nvSpPr>
        <p:spPr/>
        <p:txBody>
          <a:bodyPr/>
          <a:lstStyle/>
          <a:p>
            <a:r>
              <a:rPr lang="it-IT" altLang="it-IT">
                <a:solidFill>
                  <a:srgbClr val="C00000"/>
                </a:solidFill>
              </a:rPr>
              <a:t>Funzione: </a:t>
            </a:r>
            <a:r>
              <a:rPr lang="it-IT" altLang="it-IT"/>
              <a:t>h(k,i) = (h</a:t>
            </a:r>
            <a:r>
              <a:rPr lang="it-IT" altLang="it-IT" baseline="-25000"/>
              <a:t>1</a:t>
            </a:r>
            <a:r>
              <a:rPr lang="it-IT" altLang="it-IT"/>
              <a:t>(k) + i h</a:t>
            </a:r>
            <a:r>
              <a:rPr lang="it-IT" altLang="it-IT" baseline="-25000"/>
              <a:t>2</a:t>
            </a:r>
            <a:r>
              <a:rPr lang="it-IT" altLang="it-IT"/>
              <a:t>(k)) mod m</a:t>
            </a:r>
          </a:p>
          <a:p>
            <a:endParaRPr lang="it-IT" altLang="it-IT"/>
          </a:p>
          <a:p>
            <a:r>
              <a:rPr lang="it-IT" altLang="it-IT"/>
              <a:t>Due funzioni ausiliarie:</a:t>
            </a:r>
          </a:p>
          <a:p>
            <a:pPr lvl="1"/>
            <a:r>
              <a:rPr lang="it-IT" altLang="it-IT"/>
              <a:t>h</a:t>
            </a:r>
            <a:r>
              <a:rPr lang="it-IT" altLang="it-IT" baseline="-25000"/>
              <a:t>1</a:t>
            </a:r>
            <a:r>
              <a:rPr lang="it-IT" altLang="it-IT"/>
              <a:t> fornisce la prima ispezione</a:t>
            </a:r>
          </a:p>
          <a:p>
            <a:pPr lvl="1"/>
            <a:r>
              <a:rPr lang="it-IT" altLang="it-IT"/>
              <a:t>h</a:t>
            </a:r>
            <a:r>
              <a:rPr lang="it-IT" altLang="it-IT" baseline="-25000"/>
              <a:t>2</a:t>
            </a:r>
            <a:r>
              <a:rPr lang="it-IT" altLang="it-IT"/>
              <a:t> fornisce l'offset delle successive ispezioni</a:t>
            </a:r>
          </a:p>
          <a:p>
            <a:pPr lvl="1"/>
            <a:r>
              <a:rPr lang="it-IT" altLang="it-IT"/>
              <a:t>m</a:t>
            </a:r>
            <a:r>
              <a:rPr lang="it-IT" altLang="it-IT" baseline="30000"/>
              <a:t>2</a:t>
            </a:r>
            <a:r>
              <a:rPr lang="it-IT" altLang="it-IT"/>
              <a:t> sequenze di ispezione distinte sono possibili</a:t>
            </a:r>
          </a:p>
          <a:p>
            <a:endParaRPr lang="it-IT" altLang="it-IT"/>
          </a:p>
          <a:p>
            <a:r>
              <a:rPr lang="it-IT" altLang="it-IT"/>
              <a:t>Nota: Per garantire una permutazione completa, </a:t>
            </a:r>
            <a:br>
              <a:rPr lang="it-IT" altLang="it-IT"/>
            </a:br>
            <a:r>
              <a:rPr lang="it-IT" altLang="it-IT"/>
              <a:t>h</a:t>
            </a:r>
            <a:r>
              <a:rPr lang="it-IT" altLang="it-IT" baseline="-25000"/>
              <a:t>2</a:t>
            </a:r>
            <a:r>
              <a:rPr lang="it-IT" altLang="it-IT"/>
              <a:t>(k) deve essere relativamente primo con m</a:t>
            </a:r>
          </a:p>
          <a:p>
            <a:endParaRPr lang="it-IT" altLang="it-IT"/>
          </a:p>
          <a:p>
            <a:r>
              <a:rPr lang="it-IT" altLang="it-IT"/>
              <a:t>Scegliere m = 2</a:t>
            </a:r>
            <a:r>
              <a:rPr lang="it-IT" altLang="it-IT" baseline="30000"/>
              <a:t>p</a:t>
            </a:r>
            <a:r>
              <a:rPr lang="it-IT" altLang="it-IT"/>
              <a:t> e h</a:t>
            </a:r>
            <a:r>
              <a:rPr lang="it-IT" altLang="it-IT" baseline="-25000"/>
              <a:t>2</a:t>
            </a:r>
            <a:r>
              <a:rPr lang="it-IT" altLang="it-IT"/>
              <a:t>(k) deve restituire numeri dispari</a:t>
            </a:r>
          </a:p>
          <a:p>
            <a:r>
              <a:rPr lang="it-IT" altLang="it-IT"/>
              <a:t>Scegliere m primo, e h</a:t>
            </a:r>
            <a:r>
              <a:rPr lang="it-IT" altLang="it-IT" baseline="-25000"/>
              <a:t>2</a:t>
            </a:r>
            <a:r>
              <a:rPr lang="it-IT" altLang="it-IT"/>
              <a:t>(k) deve restituire numeri minori di m</a:t>
            </a:r>
            <a:endParaRPr lang="en-US" altLang="it-IT"/>
          </a:p>
        </p:txBody>
      </p:sp>
      <p:sp>
        <p:nvSpPr>
          <p:cNvPr id="46084" name="Slide Number Placeholder 3">
            <a:extLst>
              <a:ext uri="{FF2B5EF4-FFF2-40B4-BE49-F238E27FC236}">
                <a16:creationId xmlns:a16="http://schemas.microsoft.com/office/drawing/2014/main" id="{239160AA-0753-418B-A592-0437FA618750}"/>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defRPr>
            </a:lvl1pPr>
            <a:lvl2pPr marL="742950" indent="-285750" eaLnBrk="0" hangingPunct="0">
              <a:defRPr sz="2400">
                <a:solidFill>
                  <a:schemeClr val="tx1"/>
                </a:solidFill>
                <a:latin typeface="Arial" panose="020B0604020202020204" pitchFamily="34" charset="0"/>
              </a:defRPr>
            </a:lvl2pPr>
            <a:lvl3pPr marL="1143000" indent="-228600" eaLnBrk="0" hangingPunct="0">
              <a:defRPr sz="2400">
                <a:solidFill>
                  <a:schemeClr val="tx1"/>
                </a:solidFill>
                <a:latin typeface="Arial" panose="020B0604020202020204" pitchFamily="34" charset="0"/>
              </a:defRPr>
            </a:lvl3pPr>
            <a:lvl4pPr marL="1600200" indent="-228600" eaLnBrk="0" hangingPunct="0">
              <a:defRPr sz="2400">
                <a:solidFill>
                  <a:schemeClr val="tx1"/>
                </a:solidFill>
                <a:latin typeface="Arial" panose="020B0604020202020204" pitchFamily="34" charset="0"/>
              </a:defRPr>
            </a:lvl4pPr>
            <a:lvl5pPr marL="2057400" indent="-228600" eaLnBrk="0" hangingPunct="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914400" rtl="0" eaLnBrk="0" fontAlgn="base" latinLnBrk="0" hangingPunct="0">
              <a:lnSpc>
                <a:spcPct val="100000"/>
              </a:lnSpc>
              <a:spcBef>
                <a:spcPct val="20000"/>
              </a:spcBef>
              <a:spcAft>
                <a:spcPct val="0"/>
              </a:spcAft>
              <a:buClrTx/>
              <a:buSzTx/>
              <a:buFontTx/>
              <a:buNone/>
              <a:tabLst/>
              <a:defRPr/>
            </a:pPr>
            <a:fld id="{77DFCFC2-3E49-4F68-A591-6319C974960C}" type="slidenum">
              <a:rPr kumimoji="0" lang="it-IT" altLang="it-IT" sz="1600" b="1" i="0" u="none" strike="noStrike" kern="1200" cap="none" spc="0" normalizeH="0" baseline="0" noProof="0" smtClean="0">
                <a:ln>
                  <a:noFill/>
                </a:ln>
                <a:solidFill>
                  <a:srgbClr val="003F6E"/>
                </a:solidFill>
                <a:effectLst/>
                <a:uLnTx/>
                <a:uFillTx/>
                <a:latin typeface="Arial" panose="020B0604020202020204" pitchFamily="34" charset="0"/>
                <a:ea typeface="+mn-ea"/>
                <a:cs typeface="+mn-cs"/>
              </a:rPr>
              <a:pPr marL="0" marR="0" lvl="0" indent="0" algn="r" defTabSz="914400" rtl="0" eaLnBrk="0" fontAlgn="base" latinLnBrk="0" hangingPunct="0">
                <a:lnSpc>
                  <a:spcPct val="100000"/>
                </a:lnSpc>
                <a:spcBef>
                  <a:spcPct val="20000"/>
                </a:spcBef>
                <a:spcAft>
                  <a:spcPct val="0"/>
                </a:spcAft>
                <a:buClrTx/>
                <a:buSzTx/>
                <a:buFontTx/>
                <a:buNone/>
                <a:tabLst/>
                <a:defRPr/>
              </a:pPr>
              <a:t>118</a:t>
            </a:fld>
            <a:endParaRPr kumimoji="0" lang="it-IT" altLang="it-IT" sz="1600" b="1" i="0" u="none" strike="noStrike" kern="1200" cap="none" spc="0" normalizeH="0" baseline="0" noProof="0">
              <a:ln>
                <a:noFill/>
              </a:ln>
              <a:solidFill>
                <a:srgbClr val="003F6E"/>
              </a:solidFill>
              <a:effectLst/>
              <a:uLnTx/>
              <a:uFillTx/>
              <a:latin typeface="Arial" panose="020B0604020202020204" pitchFamily="34" charset="0"/>
              <a:ea typeface="+mn-ea"/>
              <a:cs typeface="+mn-cs"/>
            </a:endParaRPr>
          </a:p>
        </p:txBody>
      </p:sp>
    </p:spTree>
  </p:cSld>
  <p:clrMapOvr>
    <a:masterClrMapping/>
  </p:clrMapOvr>
  <p:transition>
    <p:fade thruBlk="1"/>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itle 1">
            <a:extLst>
              <a:ext uri="{FF2B5EF4-FFF2-40B4-BE49-F238E27FC236}">
                <a16:creationId xmlns:a16="http://schemas.microsoft.com/office/drawing/2014/main" id="{4F827FD6-A62B-4C21-B979-E82D5331C9C6}"/>
              </a:ext>
            </a:extLst>
          </p:cNvPr>
          <p:cNvSpPr>
            <a:spLocks noGrp="1"/>
          </p:cNvSpPr>
          <p:nvPr>
            <p:ph type="title"/>
          </p:nvPr>
        </p:nvSpPr>
        <p:spPr/>
        <p:txBody>
          <a:bodyPr/>
          <a:lstStyle/>
          <a:p>
            <a:r>
              <a:rPr lang="en-US" altLang="it-IT"/>
              <a:t>Indirizzamento aperto: Complessità</a:t>
            </a:r>
            <a:br>
              <a:rPr lang="en-US" altLang="it-IT"/>
            </a:br>
            <a:endParaRPr lang="en-US" altLang="it-IT"/>
          </a:p>
        </p:txBody>
      </p:sp>
      <p:sp>
        <p:nvSpPr>
          <p:cNvPr id="47107" name="Content Placeholder 2">
            <a:extLst>
              <a:ext uri="{FF2B5EF4-FFF2-40B4-BE49-F238E27FC236}">
                <a16:creationId xmlns:a16="http://schemas.microsoft.com/office/drawing/2014/main" id="{64ADE856-4A07-48D2-9B1E-E08BF99FAF8E}"/>
              </a:ext>
            </a:extLst>
          </p:cNvPr>
          <p:cNvSpPr>
            <a:spLocks noGrp="1"/>
          </p:cNvSpPr>
          <p:nvPr>
            <p:ph idx="1"/>
          </p:nvPr>
        </p:nvSpPr>
        <p:spPr/>
        <p:txBody>
          <a:bodyPr/>
          <a:lstStyle/>
          <a:p>
            <a:r>
              <a:rPr lang="it-IT" altLang="it-IT"/>
              <a:t>Assunzioni</a:t>
            </a:r>
          </a:p>
          <a:p>
            <a:pPr lvl="1"/>
            <a:r>
              <a:rPr lang="it-IT" altLang="it-IT"/>
              <a:t>Hashing uniforme</a:t>
            </a:r>
          </a:p>
          <a:p>
            <a:pPr lvl="1"/>
            <a:r>
              <a:rPr lang="it-IT" altLang="it-IT"/>
              <a:t>Nessuna cancellazione</a:t>
            </a:r>
          </a:p>
          <a:p>
            <a:pPr lvl="1"/>
            <a:r>
              <a:rPr lang="it-IT" altLang="it-IT"/>
              <a:t>Nella ricerca con successo, tutte le chiavi hanno la stessa probabilità di essere cercate</a:t>
            </a:r>
          </a:p>
          <a:p>
            <a:endParaRPr lang="it-IT" altLang="it-IT"/>
          </a:p>
          <a:p>
            <a:r>
              <a:rPr lang="it-IT" altLang="it-IT"/>
              <a:t>Analisi</a:t>
            </a:r>
          </a:p>
          <a:p>
            <a:pPr lvl="1"/>
            <a:r>
              <a:rPr lang="it-IT" altLang="it-IT"/>
              <a:t>n chiavi inserite in una tabella di m slot</a:t>
            </a:r>
          </a:p>
          <a:p>
            <a:pPr lvl="1"/>
            <a:r>
              <a:rPr lang="it-IT" altLang="it-IT"/>
              <a:t>n &lt; m, ovvero il fattore di carico </a:t>
            </a:r>
            <a:r>
              <a:rPr lang="it-IT" altLang="it-IT" sz="2400">
                <a:latin typeface="Symbol" panose="05050102010706020507" pitchFamily="18" charset="2"/>
              </a:rPr>
              <a:t>a</a:t>
            </a:r>
            <a:r>
              <a:rPr lang="it-IT" altLang="it-IT"/>
              <a:t> &lt; 1</a:t>
            </a:r>
          </a:p>
          <a:p>
            <a:pPr lvl="1"/>
            <a:r>
              <a:rPr lang="it-IT" altLang="it-IT"/>
              <a:t>Analisi basata sul valore di </a:t>
            </a:r>
            <a:r>
              <a:rPr lang="it-IT" altLang="it-IT" sz="2400">
                <a:latin typeface="Symbol" panose="05050102010706020507" pitchFamily="18" charset="2"/>
              </a:rPr>
              <a:t>a</a:t>
            </a:r>
            <a:endParaRPr lang="en-US" altLang="it-IT">
              <a:latin typeface="Symbol" panose="05050102010706020507" pitchFamily="18" charset="2"/>
            </a:endParaRPr>
          </a:p>
        </p:txBody>
      </p:sp>
      <p:sp>
        <p:nvSpPr>
          <p:cNvPr id="47108" name="Slide Number Placeholder 3">
            <a:extLst>
              <a:ext uri="{FF2B5EF4-FFF2-40B4-BE49-F238E27FC236}">
                <a16:creationId xmlns:a16="http://schemas.microsoft.com/office/drawing/2014/main" id="{6F31187A-DDB6-4EA3-898E-95F973655E07}"/>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defRPr>
            </a:lvl1pPr>
            <a:lvl2pPr marL="742950" indent="-285750" eaLnBrk="0" hangingPunct="0">
              <a:defRPr sz="2400">
                <a:solidFill>
                  <a:schemeClr val="tx1"/>
                </a:solidFill>
                <a:latin typeface="Arial" panose="020B0604020202020204" pitchFamily="34" charset="0"/>
              </a:defRPr>
            </a:lvl2pPr>
            <a:lvl3pPr marL="1143000" indent="-228600" eaLnBrk="0" hangingPunct="0">
              <a:defRPr sz="2400">
                <a:solidFill>
                  <a:schemeClr val="tx1"/>
                </a:solidFill>
                <a:latin typeface="Arial" panose="020B0604020202020204" pitchFamily="34" charset="0"/>
              </a:defRPr>
            </a:lvl3pPr>
            <a:lvl4pPr marL="1600200" indent="-228600" eaLnBrk="0" hangingPunct="0">
              <a:defRPr sz="2400">
                <a:solidFill>
                  <a:schemeClr val="tx1"/>
                </a:solidFill>
                <a:latin typeface="Arial" panose="020B0604020202020204" pitchFamily="34" charset="0"/>
              </a:defRPr>
            </a:lvl4pPr>
            <a:lvl5pPr marL="2057400" indent="-228600" eaLnBrk="0" hangingPunct="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914400" rtl="0" eaLnBrk="0" fontAlgn="base" latinLnBrk="0" hangingPunct="0">
              <a:lnSpc>
                <a:spcPct val="100000"/>
              </a:lnSpc>
              <a:spcBef>
                <a:spcPct val="20000"/>
              </a:spcBef>
              <a:spcAft>
                <a:spcPct val="0"/>
              </a:spcAft>
              <a:buClrTx/>
              <a:buSzTx/>
              <a:buFontTx/>
              <a:buNone/>
              <a:tabLst/>
              <a:defRPr/>
            </a:pPr>
            <a:fld id="{FC494117-EAC1-458D-A2BB-93FDC4E980AA}" type="slidenum">
              <a:rPr kumimoji="0" lang="it-IT" altLang="it-IT" sz="1600" b="1" i="0" u="none" strike="noStrike" kern="1200" cap="none" spc="0" normalizeH="0" baseline="0" noProof="0" smtClean="0">
                <a:ln>
                  <a:noFill/>
                </a:ln>
                <a:solidFill>
                  <a:srgbClr val="003F6E"/>
                </a:solidFill>
                <a:effectLst/>
                <a:uLnTx/>
                <a:uFillTx/>
                <a:latin typeface="Arial" panose="020B0604020202020204" pitchFamily="34" charset="0"/>
                <a:ea typeface="+mn-ea"/>
                <a:cs typeface="+mn-cs"/>
              </a:rPr>
              <a:pPr marL="0" marR="0" lvl="0" indent="0" algn="r" defTabSz="914400" rtl="0" eaLnBrk="0" fontAlgn="base" latinLnBrk="0" hangingPunct="0">
                <a:lnSpc>
                  <a:spcPct val="100000"/>
                </a:lnSpc>
                <a:spcBef>
                  <a:spcPct val="20000"/>
                </a:spcBef>
                <a:spcAft>
                  <a:spcPct val="0"/>
                </a:spcAft>
                <a:buClrTx/>
                <a:buSzTx/>
                <a:buFontTx/>
                <a:buNone/>
                <a:tabLst/>
                <a:defRPr/>
              </a:pPr>
              <a:t>119</a:t>
            </a:fld>
            <a:endParaRPr kumimoji="0" lang="it-IT" altLang="it-IT" sz="1600" b="1" i="0" u="none" strike="noStrike" kern="1200" cap="none" spc="0" normalizeH="0" baseline="0" noProof="0">
              <a:ln>
                <a:noFill/>
              </a:ln>
              <a:solidFill>
                <a:srgbClr val="003F6E"/>
              </a:solidFill>
              <a:effectLst/>
              <a:uLnTx/>
              <a:uFillTx/>
              <a:latin typeface="Arial" panose="020B0604020202020204" pitchFamily="34" charset="0"/>
              <a:ea typeface="+mn-ea"/>
              <a:cs typeface="+mn-cs"/>
            </a:endParaRPr>
          </a:p>
        </p:txBody>
      </p:sp>
    </p:spTree>
  </p:cSld>
  <p:clrMapOvr>
    <a:masterClrMapping/>
  </p:clrMapOvr>
  <p:transition>
    <p:fade thruBlk="1"/>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a:extLst>
              <a:ext uri="{FF2B5EF4-FFF2-40B4-BE49-F238E27FC236}">
                <a16:creationId xmlns:a16="http://schemas.microsoft.com/office/drawing/2014/main" id="{16973465-4F00-44E0-B2A0-C0AAA525DE1E}"/>
              </a:ext>
            </a:extLst>
          </p:cNvPr>
          <p:cNvSpPr>
            <a:spLocks noGrp="1"/>
          </p:cNvSpPr>
          <p:nvPr>
            <p:ph type="title"/>
          </p:nvPr>
        </p:nvSpPr>
        <p:spPr/>
        <p:txBody>
          <a:bodyPr/>
          <a:lstStyle/>
          <a:p>
            <a:r>
              <a:rPr lang="en-US" altLang="it-IT"/>
              <a:t>Confrontiamo i due algoritmi</a:t>
            </a:r>
          </a:p>
        </p:txBody>
      </p:sp>
      <p:sp>
        <p:nvSpPr>
          <p:cNvPr id="4" name="Footer Placeholder 3">
            <a:extLst>
              <a:ext uri="{FF2B5EF4-FFF2-40B4-BE49-F238E27FC236}">
                <a16:creationId xmlns:a16="http://schemas.microsoft.com/office/drawing/2014/main" id="{DA76BEAD-FC0C-4B90-840A-A15D1D098BB1}"/>
              </a:ext>
            </a:extLst>
          </p:cNvPr>
          <p:cNvSpPr>
            <a:spLocks noGrp="1"/>
          </p:cNvSpPr>
          <p:nvPr>
            <p:ph type="ftr" sz="quarter" idx="4294967295"/>
          </p:nvPr>
        </p:nvSpPr>
        <p:spPr>
          <a:xfrm>
            <a:off x="1403350" y="6524625"/>
            <a:ext cx="8229600" cy="228600"/>
          </a:xfrm>
          <a:prstGeom prst="rect">
            <a:avLst/>
          </a:prstGeom>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it-IT" sz="1400" b="0" i="0" u="none" strike="noStrike" kern="1200" cap="none" spc="0" normalizeH="0" baseline="0" noProof="0">
                <a:ln>
                  <a:noFill/>
                </a:ln>
                <a:solidFill>
                  <a:srgbClr val="3366CC"/>
                </a:solidFill>
                <a:effectLst/>
                <a:uLnTx/>
                <a:uFillTx/>
                <a:latin typeface="Arial" panose="020B0604020202020204" pitchFamily="34" charset="0"/>
                <a:ea typeface="+mn-ea"/>
                <a:cs typeface="+mn-cs"/>
              </a:rPr>
              <a:t>                                                     </a:t>
            </a:r>
            <a:r>
              <a:rPr kumimoji="0" lang="en-US" altLang="it-IT" sz="1200" b="0" i="0" u="none" strike="noStrike" kern="1200" cap="none" spc="0" normalizeH="0" baseline="0" noProof="0">
                <a:ln>
                  <a:noFill/>
                </a:ln>
                <a:solidFill>
                  <a:srgbClr val="3366CC"/>
                </a:solidFill>
                <a:effectLst/>
                <a:uLnTx/>
                <a:uFillTx/>
                <a:latin typeface="Arial" panose="020B0604020202020204" pitchFamily="34" charset="0"/>
                <a:ea typeface="+mn-ea"/>
                <a:cs typeface="+mn-cs"/>
              </a:rPr>
              <a:t>Politecnico di Milano  -  Prof. Sara Comai</a:t>
            </a:r>
            <a:r>
              <a:rPr kumimoji="0" lang="en-US" altLang="it-IT" sz="1400" b="0" i="0" u="none" strike="noStrike" kern="1200" cap="none" spc="0" normalizeH="0" baseline="0" noProof="0">
                <a:ln>
                  <a:noFill/>
                </a:ln>
                <a:solidFill>
                  <a:srgbClr val="3366CC"/>
                </a:solidFill>
                <a:effectLst/>
                <a:uLnTx/>
                <a:uFillTx/>
                <a:latin typeface="Arial" panose="020B0604020202020204" pitchFamily="34" charset="0"/>
                <a:ea typeface="+mn-ea"/>
                <a:cs typeface="+mn-cs"/>
              </a:rPr>
              <a:t>                                                 </a:t>
            </a:r>
            <a:fld id="{6015D0DE-F54A-4095-8574-5446EE15D7B0}" type="slidenum">
              <a:rPr kumimoji="0" lang="en-US" altLang="it-IT" sz="1400" b="0" i="0" u="none" strike="noStrike" kern="1200" cap="none" spc="0" normalizeH="0" baseline="0" noProof="0" smtClean="0">
                <a:ln>
                  <a:noFill/>
                </a:ln>
                <a:solidFill>
                  <a:srgbClr val="3366CC"/>
                </a:solidFill>
                <a:effectLst/>
                <a:uLnTx/>
                <a:uFillTx/>
                <a:latin typeface="Arial" panose="020B0604020202020204" pitchFamily="34" charset="0"/>
                <a:ea typeface="+mn-ea"/>
                <a:cs typeface="+mn-cs"/>
              </a:rPr>
              <a:pPr marL="0" marR="0" lvl="0" indent="0" algn="l" defTabSz="914400" rtl="0" eaLnBrk="0" fontAlgn="base" latinLnBrk="0" hangingPunct="0">
                <a:lnSpc>
                  <a:spcPct val="100000"/>
                </a:lnSpc>
                <a:spcBef>
                  <a:spcPct val="0"/>
                </a:spcBef>
                <a:spcAft>
                  <a:spcPct val="0"/>
                </a:spcAft>
                <a:buClrTx/>
                <a:buSzTx/>
                <a:buFontTx/>
                <a:buNone/>
                <a:tabLst/>
                <a:defRPr/>
              </a:pPr>
              <a:t>12</a:t>
            </a:fld>
            <a:endParaRPr kumimoji="0" lang="en-US" altLang="it-IT" sz="1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pic>
        <p:nvPicPr>
          <p:cNvPr id="25604" name="Picture 4" descr="plot">
            <a:extLst>
              <a:ext uri="{FF2B5EF4-FFF2-40B4-BE49-F238E27FC236}">
                <a16:creationId xmlns:a16="http://schemas.microsoft.com/office/drawing/2014/main" id="{D6288C0D-77C4-439C-9544-3ECE9CEAA0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20915" t="17677" r="22876" b="24748"/>
          <a:stretch>
            <a:fillRect/>
          </a:stretch>
        </p:blipFill>
        <p:spPr bwMode="auto">
          <a:xfrm>
            <a:off x="4787900" y="1849438"/>
            <a:ext cx="4232275" cy="5611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5" name="Rectangle 5">
            <a:extLst>
              <a:ext uri="{FF2B5EF4-FFF2-40B4-BE49-F238E27FC236}">
                <a16:creationId xmlns:a16="http://schemas.microsoft.com/office/drawing/2014/main" id="{75ACB02E-100C-411C-BA8A-137654B53FE9}"/>
              </a:ext>
            </a:extLst>
          </p:cNvPr>
          <p:cNvSpPr>
            <a:spLocks noChangeArrowheads="1"/>
          </p:cNvSpPr>
          <p:nvPr/>
        </p:nvSpPr>
        <p:spPr bwMode="auto">
          <a:xfrm>
            <a:off x="0" y="4508500"/>
            <a:ext cx="9144000" cy="3040063"/>
          </a:xfrm>
          <a:prstGeom prst="rect">
            <a:avLst/>
          </a:prstGeom>
          <a:solidFill>
            <a:schemeClr val="bg1"/>
          </a:soli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spcBef>
                <a:spcPct val="20000"/>
              </a:spcBef>
              <a:buChar char="•"/>
              <a:defRPr sz="2800">
                <a:solidFill>
                  <a:srgbClr val="3366CC"/>
                </a:solidFill>
                <a:latin typeface="Arial" panose="020B0604020202020204" pitchFamily="34" charset="0"/>
              </a:defRPr>
            </a:lvl1pPr>
            <a:lvl2pPr marL="742950" indent="-285750">
              <a:spcBef>
                <a:spcPct val="20000"/>
              </a:spcBef>
              <a:buChar char="–"/>
              <a:defRPr sz="2400">
                <a:solidFill>
                  <a:srgbClr val="3366CC"/>
                </a:solidFill>
                <a:latin typeface="Arial" panose="020B0604020202020204" pitchFamily="34" charset="0"/>
              </a:defRPr>
            </a:lvl2pPr>
            <a:lvl3pPr marL="1143000" indent="-228600">
              <a:spcBef>
                <a:spcPct val="20000"/>
              </a:spcBef>
              <a:buChar char="•"/>
              <a:defRPr sz="2000">
                <a:solidFill>
                  <a:srgbClr val="3366CC"/>
                </a:solidFill>
                <a:latin typeface="Arial" panose="020B0604020202020204" pitchFamily="34" charset="0"/>
              </a:defRPr>
            </a:lvl3pPr>
            <a:lvl4pPr marL="1600200" indent="-228600">
              <a:spcBef>
                <a:spcPct val="20000"/>
              </a:spcBef>
              <a:buChar char="–"/>
              <a:defRPr>
                <a:solidFill>
                  <a:srgbClr val="3366CC"/>
                </a:solidFill>
                <a:latin typeface="Arial" panose="020B0604020202020204" pitchFamily="34" charset="0"/>
              </a:defRPr>
            </a:lvl4pPr>
            <a:lvl5pPr marL="2057400" indent="-228600">
              <a:spcBef>
                <a:spcPct val="20000"/>
              </a:spcBef>
              <a:buChar char="»"/>
              <a:defRPr>
                <a:solidFill>
                  <a:srgbClr val="3366CC"/>
                </a:solidFill>
                <a:latin typeface="Arial" panose="020B0604020202020204" pitchFamily="34" charset="0"/>
              </a:defRPr>
            </a:lvl5pPr>
            <a:lvl6pPr marL="2514600" indent="-228600" eaLnBrk="0" fontAlgn="base" hangingPunct="0">
              <a:spcBef>
                <a:spcPct val="20000"/>
              </a:spcBef>
              <a:spcAft>
                <a:spcPct val="0"/>
              </a:spcAft>
              <a:buChar char="»"/>
              <a:defRPr>
                <a:solidFill>
                  <a:srgbClr val="3366CC"/>
                </a:solidFill>
                <a:latin typeface="Arial" panose="020B0604020202020204" pitchFamily="34" charset="0"/>
              </a:defRPr>
            </a:lvl6pPr>
            <a:lvl7pPr marL="2971800" indent="-228600" eaLnBrk="0" fontAlgn="base" hangingPunct="0">
              <a:spcBef>
                <a:spcPct val="20000"/>
              </a:spcBef>
              <a:spcAft>
                <a:spcPct val="0"/>
              </a:spcAft>
              <a:buChar char="»"/>
              <a:defRPr>
                <a:solidFill>
                  <a:srgbClr val="3366CC"/>
                </a:solidFill>
                <a:latin typeface="Arial" panose="020B0604020202020204" pitchFamily="34" charset="0"/>
              </a:defRPr>
            </a:lvl7pPr>
            <a:lvl8pPr marL="3429000" indent="-228600" eaLnBrk="0" fontAlgn="base" hangingPunct="0">
              <a:spcBef>
                <a:spcPct val="20000"/>
              </a:spcBef>
              <a:spcAft>
                <a:spcPct val="0"/>
              </a:spcAft>
              <a:buChar char="»"/>
              <a:defRPr>
                <a:solidFill>
                  <a:srgbClr val="3366CC"/>
                </a:solidFill>
                <a:latin typeface="Arial" panose="020B0604020202020204" pitchFamily="34" charset="0"/>
              </a:defRPr>
            </a:lvl8pPr>
            <a:lvl9pPr marL="3886200" indent="-228600" eaLnBrk="0" fontAlgn="base" hangingPunct="0">
              <a:spcBef>
                <a:spcPct val="20000"/>
              </a:spcBef>
              <a:spcAft>
                <a:spcPct val="0"/>
              </a:spcAft>
              <a:buChar char="»"/>
              <a:defRPr>
                <a:solidFill>
                  <a:srgbClr val="3366CC"/>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it-IT" altLang="it-IT"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10" name="Text Box 6">
            <a:extLst>
              <a:ext uri="{FF2B5EF4-FFF2-40B4-BE49-F238E27FC236}">
                <a16:creationId xmlns:a16="http://schemas.microsoft.com/office/drawing/2014/main" id="{68F3B7BC-5625-4D39-BEED-83242434C1F7}"/>
              </a:ext>
            </a:extLst>
          </p:cNvPr>
          <p:cNvSpPr txBox="1">
            <a:spLocks noChangeArrowheads="1"/>
          </p:cNvSpPr>
          <p:nvPr/>
        </p:nvSpPr>
        <p:spPr bwMode="auto">
          <a:xfrm>
            <a:off x="4559300" y="1412875"/>
            <a:ext cx="917575" cy="461963"/>
          </a:xfrm>
          <a:prstGeom prst="rect">
            <a:avLst/>
          </a:prstGeom>
          <a:noFill/>
          <a:ln w="28575">
            <a:noFill/>
            <a:miter lim="800000"/>
            <a:headEnd/>
            <a:tailEnd/>
          </a:ln>
          <a:effectLst/>
        </p:spPr>
        <p:txBody>
          <a:bodyPr wrap="none" anchor="ct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it-IT" sz="2400" b="0" i="0" u="none" strike="noStrike" kern="1200" cap="none" spc="0" normalizeH="0" baseline="0" noProof="0" dirty="0" err="1">
                <a:ln>
                  <a:noFill/>
                </a:ln>
                <a:solidFill>
                  <a:srgbClr val="3366CC"/>
                </a:solidFill>
                <a:effectLst/>
                <a:uLnTx/>
                <a:uFillTx/>
                <a:latin typeface="Arial"/>
                <a:ea typeface="+mn-ea"/>
                <a:cs typeface="+mn-cs"/>
              </a:rPr>
              <a:t>t</a:t>
            </a:r>
            <a:r>
              <a:rPr kumimoji="0" lang="it-IT" sz="2400" b="0" i="0" u="none" strike="noStrike" kern="1200" cap="none" spc="0" normalizeH="0" baseline="-25000" noProof="0" dirty="0" err="1">
                <a:ln>
                  <a:noFill/>
                </a:ln>
                <a:solidFill>
                  <a:srgbClr val="3366CC"/>
                </a:solidFill>
                <a:effectLst/>
                <a:uLnTx/>
                <a:uFillTx/>
                <a:latin typeface="Arial"/>
                <a:ea typeface="+mn-ea"/>
                <a:cs typeface="+mn-cs"/>
              </a:rPr>
              <a:t>esecuz</a:t>
            </a:r>
            <a:endParaRPr kumimoji="0" lang="it-IT" sz="2400" b="0" i="0" u="none" strike="noStrike" kern="1200" cap="none" spc="0" normalizeH="0" baseline="-25000" noProof="0" dirty="0">
              <a:ln>
                <a:noFill/>
              </a:ln>
              <a:solidFill>
                <a:srgbClr val="3366CC"/>
              </a:solidFill>
              <a:effectLst/>
              <a:uLnTx/>
              <a:uFillTx/>
              <a:latin typeface="Arial"/>
              <a:ea typeface="+mn-ea"/>
              <a:cs typeface="+mn-cs"/>
            </a:endParaRPr>
          </a:p>
        </p:txBody>
      </p:sp>
      <p:sp>
        <p:nvSpPr>
          <p:cNvPr id="11" name="Text Box 7">
            <a:extLst>
              <a:ext uri="{FF2B5EF4-FFF2-40B4-BE49-F238E27FC236}">
                <a16:creationId xmlns:a16="http://schemas.microsoft.com/office/drawing/2014/main" id="{80321262-A7A5-491A-BD81-2A91CB33F3CC}"/>
              </a:ext>
            </a:extLst>
          </p:cNvPr>
          <p:cNvSpPr txBox="1">
            <a:spLocks noChangeArrowheads="1"/>
          </p:cNvSpPr>
          <p:nvPr/>
        </p:nvSpPr>
        <p:spPr bwMode="auto">
          <a:xfrm>
            <a:off x="7531100" y="4494213"/>
            <a:ext cx="1517650" cy="366712"/>
          </a:xfrm>
          <a:prstGeom prst="rect">
            <a:avLst/>
          </a:prstGeom>
          <a:noFill/>
          <a:ln w="28575">
            <a:noFill/>
            <a:miter lim="800000"/>
            <a:headEnd/>
            <a:tailEnd/>
          </a:ln>
          <a:effectLst/>
        </p:spPr>
        <p:txBody>
          <a:bodyPr wrap="none" anchor="ct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it-IT" sz="1800" b="0" i="0" u="none" strike="noStrike" kern="1200" cap="none" spc="0" normalizeH="0" baseline="0" noProof="0" dirty="0">
                <a:ln>
                  <a:noFill/>
                </a:ln>
                <a:solidFill>
                  <a:srgbClr val="3366CC"/>
                </a:solidFill>
                <a:effectLst/>
                <a:uLnTx/>
                <a:uFillTx/>
                <a:latin typeface="Arial"/>
                <a:ea typeface="+mn-ea"/>
                <a:cs typeface="+mn-cs"/>
              </a:rPr>
              <a:t>dim. input (n)</a:t>
            </a:r>
            <a:endParaRPr kumimoji="0" lang="it-IT" sz="1800" b="0" i="0" u="none" strike="noStrike" kern="1200" cap="none" spc="0" normalizeH="0" baseline="-25000" noProof="0" dirty="0">
              <a:ln>
                <a:noFill/>
              </a:ln>
              <a:solidFill>
                <a:srgbClr val="3366CC"/>
              </a:solidFill>
              <a:effectLst/>
              <a:uLnTx/>
              <a:uFillTx/>
              <a:latin typeface="Arial"/>
              <a:ea typeface="+mn-ea"/>
              <a:cs typeface="+mn-cs"/>
            </a:endParaRPr>
          </a:p>
        </p:txBody>
      </p:sp>
      <p:sp>
        <p:nvSpPr>
          <p:cNvPr id="25608" name="Content Placeholder 2">
            <a:extLst>
              <a:ext uri="{FF2B5EF4-FFF2-40B4-BE49-F238E27FC236}">
                <a16:creationId xmlns:a16="http://schemas.microsoft.com/office/drawing/2014/main" id="{8D71FA34-176E-4D7B-903A-CDAC276F8652}"/>
              </a:ext>
            </a:extLst>
          </p:cNvPr>
          <p:cNvSpPr>
            <a:spLocks noGrp="1"/>
          </p:cNvSpPr>
          <p:nvPr>
            <p:ph idx="1"/>
          </p:nvPr>
        </p:nvSpPr>
        <p:spPr>
          <a:xfrm>
            <a:off x="250825" y="1500188"/>
            <a:ext cx="4391025" cy="4953000"/>
          </a:xfrm>
        </p:spPr>
        <p:txBody>
          <a:bodyPr/>
          <a:lstStyle/>
          <a:p>
            <a:r>
              <a:rPr lang="en-US" altLang="it-IT" sz="2000"/>
              <a:t>Dato l’insieme ordinato posso applicare entrambi gli algoritmi</a:t>
            </a:r>
          </a:p>
          <a:p>
            <a:endParaRPr lang="en-US" altLang="it-IT" sz="2000"/>
          </a:p>
          <a:p>
            <a:r>
              <a:rPr lang="en-US" altLang="it-IT" sz="2000"/>
              <a:t>Per n sufficientemente grande il secondo impiega meno tempo del primo</a:t>
            </a:r>
          </a:p>
          <a:p>
            <a:endParaRPr lang="en-US" altLang="it-IT" sz="2000"/>
          </a:p>
          <a:p>
            <a:r>
              <a:rPr lang="en-US" altLang="it-IT" sz="2000"/>
              <a:t>Ci interessa il “</a:t>
            </a:r>
            <a:r>
              <a:rPr lang="en-US" altLang="it-IT" sz="2000">
                <a:solidFill>
                  <a:srgbClr val="C00000"/>
                </a:solidFill>
              </a:rPr>
              <a:t>tasso di crescita</a:t>
            </a:r>
            <a:r>
              <a:rPr lang="en-US" altLang="it-IT" sz="2000"/>
              <a:t>” </a:t>
            </a:r>
            <a:r>
              <a:rPr lang="it-IT" altLang="it-IT" sz="2000"/>
              <a:t>del  costo di un algoritmo al crescere delle dimensione dell’input</a:t>
            </a:r>
          </a:p>
          <a:p>
            <a:pPr lvl="1"/>
            <a:r>
              <a:rPr lang="it-IT" altLang="it-IT" sz="1800"/>
              <a:t>lineare: cn</a:t>
            </a:r>
          </a:p>
          <a:p>
            <a:pPr lvl="1"/>
            <a:r>
              <a:rPr lang="it-IT" altLang="it-IT" sz="1800"/>
              <a:t>quadratico: cn</a:t>
            </a:r>
            <a:r>
              <a:rPr lang="it-IT" altLang="it-IT" sz="1800" baseline="30000"/>
              <a:t>2</a:t>
            </a:r>
            <a:endParaRPr lang="it-IT" altLang="it-IT" sz="1800"/>
          </a:p>
          <a:p>
            <a:pPr lvl="1"/>
            <a:r>
              <a:rPr lang="it-IT" altLang="it-IT" sz="1800"/>
              <a:t>esponenziale: c</a:t>
            </a:r>
            <a:r>
              <a:rPr lang="it-IT" altLang="it-IT" sz="1800" baseline="30000"/>
              <a:t>n</a:t>
            </a:r>
            <a:endParaRPr lang="it-IT" altLang="it-IT" sz="1800"/>
          </a:p>
          <a:p>
            <a:endParaRPr lang="en-US" altLang="it-IT" sz="2000"/>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itle 1">
            <a:extLst>
              <a:ext uri="{FF2B5EF4-FFF2-40B4-BE49-F238E27FC236}">
                <a16:creationId xmlns:a16="http://schemas.microsoft.com/office/drawing/2014/main" id="{1F3B9875-878D-4F73-8B9B-7A9D5DFA2C76}"/>
              </a:ext>
            </a:extLst>
          </p:cNvPr>
          <p:cNvSpPr>
            <a:spLocks noGrp="1"/>
          </p:cNvSpPr>
          <p:nvPr>
            <p:ph type="title"/>
          </p:nvPr>
        </p:nvSpPr>
        <p:spPr/>
        <p:txBody>
          <a:bodyPr/>
          <a:lstStyle/>
          <a:p>
            <a:r>
              <a:rPr lang="en-US" altLang="it-IT"/>
              <a:t>Indirizzamento aperto: Complessità</a:t>
            </a:r>
          </a:p>
        </p:txBody>
      </p:sp>
      <p:sp>
        <p:nvSpPr>
          <p:cNvPr id="48131" name="Content Placeholder 2">
            <a:extLst>
              <a:ext uri="{FF2B5EF4-FFF2-40B4-BE49-F238E27FC236}">
                <a16:creationId xmlns:a16="http://schemas.microsoft.com/office/drawing/2014/main" id="{7C767E2A-6BE2-4F34-AA55-DC89B7BD5EFD}"/>
              </a:ext>
            </a:extLst>
          </p:cNvPr>
          <p:cNvSpPr>
            <a:spLocks noGrp="1"/>
          </p:cNvSpPr>
          <p:nvPr>
            <p:ph idx="1"/>
          </p:nvPr>
        </p:nvSpPr>
        <p:spPr/>
        <p:txBody>
          <a:bodyPr/>
          <a:lstStyle/>
          <a:p>
            <a:r>
              <a:rPr lang="it-IT" altLang="it-IT">
                <a:solidFill>
                  <a:srgbClr val="C00000"/>
                </a:solidFill>
              </a:rPr>
              <a:t>Teorema 1: </a:t>
            </a:r>
            <a:r>
              <a:rPr lang="it-IT" altLang="it-IT"/>
              <a:t>Il numero atteso di ispezioni per una ricerca senza successo è al massimo </a:t>
            </a:r>
            <a:r>
              <a:rPr lang="it-IT" altLang="it-IT">
                <a:solidFill>
                  <a:srgbClr val="C00000"/>
                </a:solidFill>
              </a:rPr>
              <a:t>1/(1-</a:t>
            </a:r>
            <a:r>
              <a:rPr lang="en-US" altLang="it-IT">
                <a:solidFill>
                  <a:srgbClr val="C00000"/>
                </a:solidFill>
                <a:latin typeface="Symbol" panose="05050102010706020507" pitchFamily="18" charset="2"/>
              </a:rPr>
              <a:t> a</a:t>
            </a:r>
            <a:r>
              <a:rPr lang="it-IT" altLang="it-IT">
                <a:solidFill>
                  <a:srgbClr val="C00000"/>
                </a:solidFill>
              </a:rPr>
              <a:t>)</a:t>
            </a:r>
          </a:p>
          <a:p>
            <a:r>
              <a:rPr lang="it-IT" altLang="it-IT">
                <a:solidFill>
                  <a:srgbClr val="C00000"/>
                </a:solidFill>
              </a:rPr>
              <a:t>Teorema 2: </a:t>
            </a:r>
            <a:r>
              <a:rPr lang="it-IT" altLang="it-IT"/>
              <a:t>Il numero atteso di ispezioni per una ricerca con successo è al massimo </a:t>
            </a:r>
            <a:r>
              <a:rPr lang="it-IT" altLang="it-IT">
                <a:solidFill>
                  <a:srgbClr val="C00000"/>
                </a:solidFill>
              </a:rPr>
              <a:t>1/</a:t>
            </a:r>
            <a:r>
              <a:rPr lang="en-US" altLang="it-IT">
                <a:solidFill>
                  <a:srgbClr val="C00000"/>
                </a:solidFill>
                <a:latin typeface="Symbol" panose="05050102010706020507" pitchFamily="18" charset="2"/>
              </a:rPr>
              <a:t> a</a:t>
            </a:r>
            <a:r>
              <a:rPr lang="it-IT" altLang="it-IT">
                <a:solidFill>
                  <a:srgbClr val="C00000"/>
                </a:solidFill>
              </a:rPr>
              <a:t> ln 1/(1-</a:t>
            </a:r>
            <a:r>
              <a:rPr lang="en-US" altLang="it-IT">
                <a:solidFill>
                  <a:srgbClr val="C00000"/>
                </a:solidFill>
                <a:latin typeface="Symbol" panose="05050102010706020507" pitchFamily="18" charset="2"/>
              </a:rPr>
              <a:t> a</a:t>
            </a:r>
            <a:r>
              <a:rPr lang="it-IT" altLang="it-IT">
                <a:solidFill>
                  <a:srgbClr val="C00000"/>
                </a:solidFill>
              </a:rPr>
              <a:t>)</a:t>
            </a:r>
          </a:p>
          <a:p>
            <a:r>
              <a:rPr lang="it-IT" altLang="it-IT">
                <a:solidFill>
                  <a:srgbClr val="C00000"/>
                </a:solidFill>
              </a:rPr>
              <a:t>Teorema 3: </a:t>
            </a:r>
            <a:r>
              <a:rPr lang="it-IT" altLang="it-IT"/>
              <a:t>Il numero atteso di ispezioni per un inserimento è al massimo </a:t>
            </a:r>
            <a:r>
              <a:rPr lang="it-IT" altLang="it-IT">
                <a:solidFill>
                  <a:srgbClr val="C00000"/>
                </a:solidFill>
              </a:rPr>
              <a:t>1/(1-</a:t>
            </a:r>
            <a:r>
              <a:rPr lang="en-US" altLang="it-IT">
                <a:solidFill>
                  <a:srgbClr val="C00000"/>
                </a:solidFill>
                <a:latin typeface="Symbol" panose="05050102010706020507" pitchFamily="18" charset="2"/>
              </a:rPr>
              <a:t> a</a:t>
            </a:r>
            <a:r>
              <a:rPr lang="it-IT" altLang="it-IT">
                <a:solidFill>
                  <a:srgbClr val="C00000"/>
                </a:solidFill>
              </a:rPr>
              <a:t>)</a:t>
            </a:r>
          </a:p>
          <a:p>
            <a:endParaRPr lang="it-IT" altLang="it-IT"/>
          </a:p>
          <a:p>
            <a:r>
              <a:rPr lang="it-IT" altLang="it-IT"/>
              <a:t>Implicazioni</a:t>
            </a:r>
          </a:p>
          <a:p>
            <a:pPr lvl="1"/>
            <a:r>
              <a:rPr lang="en-US" altLang="it-IT"/>
              <a:t>Se </a:t>
            </a:r>
            <a:r>
              <a:rPr lang="en-US" altLang="it-IT" sz="2400">
                <a:latin typeface="Symbol" panose="05050102010706020507" pitchFamily="18" charset="2"/>
              </a:rPr>
              <a:t>a</a:t>
            </a:r>
            <a:r>
              <a:rPr lang="en-US" altLang="it-IT"/>
              <a:t> è costante, allora l’accesso a una tabella hash con indirizzamento aperto richiede un tempo costante</a:t>
            </a:r>
          </a:p>
          <a:p>
            <a:pPr lvl="1"/>
            <a:r>
              <a:rPr lang="en-US" altLang="it-IT"/>
              <a:t>Se la tabella è mezza piena, allora il numero atteso di ispezioni è 1/(1–0.5) = 2.</a:t>
            </a:r>
          </a:p>
          <a:p>
            <a:pPr lvl="1"/>
            <a:r>
              <a:rPr lang="en-US" altLang="it-IT"/>
              <a:t>Se la tabella è piena al 90%, allora il numero atteso di ispezioni è 1/(1–0.9) = 10.</a:t>
            </a:r>
          </a:p>
          <a:p>
            <a:pPr lvl="1"/>
            <a:endParaRPr lang="it-IT" altLang="it-IT"/>
          </a:p>
          <a:p>
            <a:pPr lvl="1"/>
            <a:endParaRPr lang="it-IT" altLang="it-IT"/>
          </a:p>
        </p:txBody>
      </p:sp>
      <p:sp>
        <p:nvSpPr>
          <p:cNvPr id="48132" name="Slide Number Placeholder 3">
            <a:extLst>
              <a:ext uri="{FF2B5EF4-FFF2-40B4-BE49-F238E27FC236}">
                <a16:creationId xmlns:a16="http://schemas.microsoft.com/office/drawing/2014/main" id="{EE4DBADB-1BA8-494E-A2CC-A3CD7C9A3A93}"/>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defRPr>
            </a:lvl1pPr>
            <a:lvl2pPr marL="742950" indent="-285750" eaLnBrk="0" hangingPunct="0">
              <a:defRPr sz="2400">
                <a:solidFill>
                  <a:schemeClr val="tx1"/>
                </a:solidFill>
                <a:latin typeface="Arial" panose="020B0604020202020204" pitchFamily="34" charset="0"/>
              </a:defRPr>
            </a:lvl2pPr>
            <a:lvl3pPr marL="1143000" indent="-228600" eaLnBrk="0" hangingPunct="0">
              <a:defRPr sz="2400">
                <a:solidFill>
                  <a:schemeClr val="tx1"/>
                </a:solidFill>
                <a:latin typeface="Arial" panose="020B0604020202020204" pitchFamily="34" charset="0"/>
              </a:defRPr>
            </a:lvl3pPr>
            <a:lvl4pPr marL="1600200" indent="-228600" eaLnBrk="0" hangingPunct="0">
              <a:defRPr sz="2400">
                <a:solidFill>
                  <a:schemeClr val="tx1"/>
                </a:solidFill>
                <a:latin typeface="Arial" panose="020B0604020202020204" pitchFamily="34" charset="0"/>
              </a:defRPr>
            </a:lvl4pPr>
            <a:lvl5pPr marL="2057400" indent="-228600" eaLnBrk="0" hangingPunct="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914400" rtl="0" eaLnBrk="0" fontAlgn="base" latinLnBrk="0" hangingPunct="0">
              <a:lnSpc>
                <a:spcPct val="100000"/>
              </a:lnSpc>
              <a:spcBef>
                <a:spcPct val="20000"/>
              </a:spcBef>
              <a:spcAft>
                <a:spcPct val="0"/>
              </a:spcAft>
              <a:buClrTx/>
              <a:buSzTx/>
              <a:buFontTx/>
              <a:buNone/>
              <a:tabLst/>
              <a:defRPr/>
            </a:pPr>
            <a:fld id="{6DBE1B65-BA02-4030-AAA0-8650FD622318}" type="slidenum">
              <a:rPr kumimoji="0" lang="it-IT" altLang="it-IT" sz="1600" b="1" i="0" u="none" strike="noStrike" kern="1200" cap="none" spc="0" normalizeH="0" baseline="0" noProof="0" smtClean="0">
                <a:ln>
                  <a:noFill/>
                </a:ln>
                <a:solidFill>
                  <a:srgbClr val="003F6E"/>
                </a:solidFill>
                <a:effectLst/>
                <a:uLnTx/>
                <a:uFillTx/>
                <a:latin typeface="Arial" panose="020B0604020202020204" pitchFamily="34" charset="0"/>
                <a:ea typeface="+mn-ea"/>
                <a:cs typeface="+mn-cs"/>
              </a:rPr>
              <a:pPr marL="0" marR="0" lvl="0" indent="0" algn="r" defTabSz="914400" rtl="0" eaLnBrk="0" fontAlgn="base" latinLnBrk="0" hangingPunct="0">
                <a:lnSpc>
                  <a:spcPct val="100000"/>
                </a:lnSpc>
                <a:spcBef>
                  <a:spcPct val="20000"/>
                </a:spcBef>
                <a:spcAft>
                  <a:spcPct val="0"/>
                </a:spcAft>
                <a:buClrTx/>
                <a:buSzTx/>
                <a:buFontTx/>
                <a:buNone/>
                <a:tabLst/>
                <a:defRPr/>
              </a:pPr>
              <a:t>120</a:t>
            </a:fld>
            <a:endParaRPr kumimoji="0" lang="it-IT" altLang="it-IT" sz="1600" b="1" i="0" u="none" strike="noStrike" kern="1200" cap="none" spc="0" normalizeH="0" baseline="0" noProof="0">
              <a:ln>
                <a:noFill/>
              </a:ln>
              <a:solidFill>
                <a:srgbClr val="003F6E"/>
              </a:solidFill>
              <a:effectLst/>
              <a:uLnTx/>
              <a:uFillTx/>
              <a:latin typeface="Arial" panose="020B0604020202020204" pitchFamily="34" charset="0"/>
              <a:ea typeface="+mn-ea"/>
              <a:cs typeface="+mn-cs"/>
            </a:endParaRPr>
          </a:p>
        </p:txBody>
      </p:sp>
    </p:spTree>
  </p:cSld>
  <p:clrMapOvr>
    <a:masterClrMapping/>
  </p:clrMapOvr>
  <p:transition>
    <p:fade thruBlk="1"/>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itle 1">
            <a:extLst>
              <a:ext uri="{FF2B5EF4-FFF2-40B4-BE49-F238E27FC236}">
                <a16:creationId xmlns:a16="http://schemas.microsoft.com/office/drawing/2014/main" id="{D25E315D-7795-447C-8978-E43545D6CC4D}"/>
              </a:ext>
            </a:extLst>
          </p:cNvPr>
          <p:cNvSpPr>
            <a:spLocks noGrp="1"/>
          </p:cNvSpPr>
          <p:nvPr>
            <p:ph type="title"/>
          </p:nvPr>
        </p:nvSpPr>
        <p:spPr/>
        <p:txBody>
          <a:bodyPr/>
          <a:lstStyle/>
          <a:p>
            <a:r>
              <a:rPr lang="en-US" altLang="it-IT"/>
              <a:t>Intrinseca Debolezza dell’Hashing</a:t>
            </a:r>
          </a:p>
        </p:txBody>
      </p:sp>
      <p:sp>
        <p:nvSpPr>
          <p:cNvPr id="49155" name="Content Placeholder 3">
            <a:extLst>
              <a:ext uri="{FF2B5EF4-FFF2-40B4-BE49-F238E27FC236}">
                <a16:creationId xmlns:a16="http://schemas.microsoft.com/office/drawing/2014/main" id="{49BB3CD6-3C61-4C8C-BB93-E8D5CD29CA99}"/>
              </a:ext>
            </a:extLst>
          </p:cNvPr>
          <p:cNvSpPr>
            <a:spLocks noGrp="1"/>
          </p:cNvSpPr>
          <p:nvPr>
            <p:ph idx="1"/>
          </p:nvPr>
        </p:nvSpPr>
        <p:spPr/>
        <p:txBody>
          <a:bodyPr/>
          <a:lstStyle/>
          <a:p>
            <a:r>
              <a:rPr lang="en-US" altLang="it-IT">
                <a:solidFill>
                  <a:srgbClr val="C00000"/>
                </a:solidFill>
              </a:rPr>
              <a:t>Problema: </a:t>
            </a:r>
            <a:r>
              <a:rPr lang="en-US" altLang="it-IT"/>
              <a:t>Per una qualsiasi funzione di hash h, può essere generato un insieme di chiavi che causa un alto tempo medio di accesso.</a:t>
            </a:r>
          </a:p>
          <a:p>
            <a:endParaRPr lang="en-US" altLang="it-IT"/>
          </a:p>
          <a:p>
            <a:r>
              <a:rPr lang="en-US" altLang="it-IT"/>
              <a:t>Ad esempio, un utente potrebbe scegliere un insieme di n chiavi che si mappano tutte sullo stesso slot portanto il tempo di accesso a </a:t>
            </a:r>
            <a:r>
              <a:rPr lang="el-GR" altLang="it-IT"/>
              <a:t>Θ</a:t>
            </a:r>
            <a:r>
              <a:rPr lang="en-US" altLang="it-IT"/>
              <a:t>(n)</a:t>
            </a:r>
          </a:p>
          <a:p>
            <a:endParaRPr lang="en-US" altLang="it-IT"/>
          </a:p>
          <a:p>
            <a:r>
              <a:rPr lang="en-US" altLang="it-IT">
                <a:solidFill>
                  <a:srgbClr val="C00000"/>
                </a:solidFill>
              </a:rPr>
              <a:t>Soluzione: </a:t>
            </a:r>
            <a:r>
              <a:rPr lang="en-US" altLang="it-IT"/>
              <a:t>la funzione di hash viene scelta in maniera casuale in maniera indipendente dalle chiavi che poi verranno memorizzate</a:t>
            </a:r>
          </a:p>
          <a:p>
            <a:endParaRPr lang="en-US" altLang="it-IT"/>
          </a:p>
          <a:p>
            <a:endParaRPr lang="en-US" altLang="it-IT"/>
          </a:p>
        </p:txBody>
      </p:sp>
      <p:sp>
        <p:nvSpPr>
          <p:cNvPr id="49156" name="Slide Number Placeholder 2">
            <a:extLst>
              <a:ext uri="{FF2B5EF4-FFF2-40B4-BE49-F238E27FC236}">
                <a16:creationId xmlns:a16="http://schemas.microsoft.com/office/drawing/2014/main" id="{5EDCD97D-0703-4563-BBAE-0DAF16DB4255}"/>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defRPr>
            </a:lvl1pPr>
            <a:lvl2pPr marL="742950" indent="-285750" eaLnBrk="0" hangingPunct="0">
              <a:defRPr sz="2400">
                <a:solidFill>
                  <a:schemeClr val="tx1"/>
                </a:solidFill>
                <a:latin typeface="Arial" panose="020B0604020202020204" pitchFamily="34" charset="0"/>
              </a:defRPr>
            </a:lvl2pPr>
            <a:lvl3pPr marL="1143000" indent="-228600" eaLnBrk="0" hangingPunct="0">
              <a:defRPr sz="2400">
                <a:solidFill>
                  <a:schemeClr val="tx1"/>
                </a:solidFill>
                <a:latin typeface="Arial" panose="020B0604020202020204" pitchFamily="34" charset="0"/>
              </a:defRPr>
            </a:lvl3pPr>
            <a:lvl4pPr marL="1600200" indent="-228600" eaLnBrk="0" hangingPunct="0">
              <a:defRPr sz="2400">
                <a:solidFill>
                  <a:schemeClr val="tx1"/>
                </a:solidFill>
                <a:latin typeface="Arial" panose="020B0604020202020204" pitchFamily="34" charset="0"/>
              </a:defRPr>
            </a:lvl4pPr>
            <a:lvl5pPr marL="2057400" indent="-228600" eaLnBrk="0" hangingPunct="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914400" rtl="0" eaLnBrk="0" fontAlgn="base" latinLnBrk="0" hangingPunct="0">
              <a:lnSpc>
                <a:spcPct val="100000"/>
              </a:lnSpc>
              <a:spcBef>
                <a:spcPct val="20000"/>
              </a:spcBef>
              <a:spcAft>
                <a:spcPct val="0"/>
              </a:spcAft>
              <a:buClrTx/>
              <a:buSzTx/>
              <a:buFontTx/>
              <a:buNone/>
              <a:tabLst/>
              <a:defRPr/>
            </a:pPr>
            <a:fld id="{4FB4D044-3413-42CD-9816-C6BE9F6ADA96}" type="slidenum">
              <a:rPr kumimoji="0" lang="it-IT" altLang="it-IT" sz="1600" b="1" i="0" u="none" strike="noStrike" kern="1200" cap="none" spc="0" normalizeH="0" baseline="0" noProof="0" smtClean="0">
                <a:ln>
                  <a:noFill/>
                </a:ln>
                <a:solidFill>
                  <a:srgbClr val="003F6E"/>
                </a:solidFill>
                <a:effectLst/>
                <a:uLnTx/>
                <a:uFillTx/>
                <a:latin typeface="Arial" panose="020B0604020202020204" pitchFamily="34" charset="0"/>
                <a:ea typeface="+mn-ea"/>
                <a:cs typeface="+mn-cs"/>
              </a:rPr>
              <a:pPr marL="0" marR="0" lvl="0" indent="0" algn="r" defTabSz="914400" rtl="0" eaLnBrk="0" fontAlgn="base" latinLnBrk="0" hangingPunct="0">
                <a:lnSpc>
                  <a:spcPct val="100000"/>
                </a:lnSpc>
                <a:spcBef>
                  <a:spcPct val="20000"/>
                </a:spcBef>
                <a:spcAft>
                  <a:spcPct val="0"/>
                </a:spcAft>
                <a:buClrTx/>
                <a:buSzTx/>
                <a:buFontTx/>
                <a:buNone/>
                <a:tabLst/>
                <a:defRPr/>
              </a:pPr>
              <a:t>121</a:t>
            </a:fld>
            <a:endParaRPr kumimoji="0" lang="it-IT" altLang="it-IT" sz="1600" b="1" i="0" u="none" strike="noStrike" kern="1200" cap="none" spc="0" normalizeH="0" baseline="0" noProof="0">
              <a:ln>
                <a:noFill/>
              </a:ln>
              <a:solidFill>
                <a:srgbClr val="003F6E"/>
              </a:solidFill>
              <a:effectLst/>
              <a:uLnTx/>
              <a:uFillTx/>
              <a:latin typeface="Arial" panose="020B0604020202020204" pitchFamily="34" charset="0"/>
              <a:ea typeface="+mn-ea"/>
              <a:cs typeface="+mn-cs"/>
            </a:endParaRPr>
          </a:p>
        </p:txBody>
      </p:sp>
      <p:sp>
        <p:nvSpPr>
          <p:cNvPr id="5" name="AutoShape 3">
            <a:extLst>
              <a:ext uri="{FF2B5EF4-FFF2-40B4-BE49-F238E27FC236}">
                <a16:creationId xmlns:a16="http://schemas.microsoft.com/office/drawing/2014/main" id="{B907D94C-2CB0-4A7C-9D89-66AC908684D4}"/>
              </a:ext>
            </a:extLst>
          </p:cNvPr>
          <p:cNvSpPr>
            <a:spLocks noChangeArrowheads="1"/>
          </p:cNvSpPr>
          <p:nvPr/>
        </p:nvSpPr>
        <p:spPr bwMode="auto">
          <a:xfrm>
            <a:off x="609600" y="5181600"/>
            <a:ext cx="8077200" cy="1066800"/>
          </a:xfrm>
          <a:prstGeom prst="roundRect">
            <a:avLst>
              <a:gd name="adj" fmla="val 1250"/>
            </a:avLst>
          </a:prstGeom>
          <a:solidFill>
            <a:srgbClr val="CCECFF">
              <a:alpha val="50000"/>
            </a:srgbClr>
          </a:solidFill>
          <a:ln w="25400">
            <a:solidFill>
              <a:srgbClr val="004C80"/>
            </a:solidFill>
            <a:round/>
            <a:headEnd/>
            <a:tailEnd/>
          </a:ln>
          <a:effectLst/>
        </p:spPr>
        <p:txBody>
          <a:bodyPr tIns="91440" bIns="91440" anchor="ctr" anchorCtr="1"/>
          <a:lstStyle/>
          <a:p>
            <a:pPr marL="457200" marR="0" lvl="0" indent="-457200" algn="ctr" defTabSz="914400" rtl="0" eaLnBrk="0" fontAlgn="base" latinLnBrk="0" hangingPunct="0">
              <a:lnSpc>
                <a:spcPct val="100000"/>
              </a:lnSpc>
              <a:spcBef>
                <a:spcPct val="20000"/>
              </a:spcBef>
              <a:spcAft>
                <a:spcPct val="0"/>
              </a:spcAft>
              <a:buClrTx/>
              <a:buSzTx/>
              <a:buFontTx/>
              <a:buNone/>
              <a:tabLst/>
              <a:defRPr/>
            </a:pPr>
            <a:r>
              <a:rPr kumimoji="0" lang="it-IT" sz="2800" b="0" i="0" u="none" strike="noStrike" kern="1200" cap="none" spc="0" normalizeH="0" baseline="0" noProof="0" dirty="0">
                <a:ln>
                  <a:noFill/>
                </a:ln>
                <a:solidFill>
                  <a:srgbClr val="003F6E"/>
                </a:solidFill>
                <a:effectLst/>
                <a:uLnTx/>
                <a:uFillTx/>
                <a:latin typeface="MS Reference Sans Serif"/>
                <a:ea typeface="+mn-ea"/>
                <a:cs typeface="+mn-cs"/>
              </a:rPr>
              <a:t>Universal Hashing</a:t>
            </a:r>
          </a:p>
        </p:txBody>
      </p:sp>
    </p:spTree>
  </p:cSld>
  <p:clrMapOvr>
    <a:masterClrMapping/>
  </p:clrMapOvr>
  <p:transition>
    <p:fade thruBlk="1"/>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strVal val="#ppt_w*0.70"/>
                                          </p:val>
                                        </p:tav>
                                        <p:tav tm="100000">
                                          <p:val>
                                            <p:strVal val="#ppt_w"/>
                                          </p:val>
                                        </p:tav>
                                      </p:tavLst>
                                    </p:anim>
                                    <p:anim calcmode="lin" valueType="num">
                                      <p:cBhvr>
                                        <p:cTn id="8" dur="500" fill="hold"/>
                                        <p:tgtEl>
                                          <p:spTgt spid="5"/>
                                        </p:tgtEl>
                                        <p:attrNameLst>
                                          <p:attrName>ppt_h</p:attrName>
                                        </p:attrNameLst>
                                      </p:cBhvr>
                                      <p:tavLst>
                                        <p:tav tm="0">
                                          <p:val>
                                            <p:strVal val="#ppt_h"/>
                                          </p:val>
                                        </p:tav>
                                        <p:tav tm="100000">
                                          <p:val>
                                            <p:strVal val="#ppt_h"/>
                                          </p:val>
                                        </p:tav>
                                      </p:tavLst>
                                    </p:anim>
                                    <p:animEffect transition="in" filter="fade">
                                      <p:cBhvr>
                                        <p:cTn id="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a:extLst>
              <a:ext uri="{FF2B5EF4-FFF2-40B4-BE49-F238E27FC236}">
                <a16:creationId xmlns:a16="http://schemas.microsoft.com/office/drawing/2014/main" id="{E6FEEAF4-337A-4715-B861-8DCBDC009426}"/>
              </a:ext>
            </a:extLst>
          </p:cNvPr>
          <p:cNvSpPr>
            <a:spLocks noGrp="1" noChangeArrowheads="1"/>
          </p:cNvSpPr>
          <p:nvPr>
            <p:ph type="title"/>
          </p:nvPr>
        </p:nvSpPr>
        <p:spPr/>
        <p:txBody>
          <a:bodyPr/>
          <a:lstStyle/>
          <a:p>
            <a:r>
              <a:rPr lang="en-US" altLang="it-IT"/>
              <a:t>Universal Hashing</a:t>
            </a:r>
          </a:p>
        </p:txBody>
      </p:sp>
      <p:sp>
        <p:nvSpPr>
          <p:cNvPr id="24" name="Content Placeholder 23">
            <a:extLst>
              <a:ext uri="{FF2B5EF4-FFF2-40B4-BE49-F238E27FC236}">
                <a16:creationId xmlns:a16="http://schemas.microsoft.com/office/drawing/2014/main" id="{F2E6A066-5714-49C3-930C-951418D47868}"/>
              </a:ext>
            </a:extLst>
          </p:cNvPr>
          <p:cNvSpPr>
            <a:spLocks noGrp="1"/>
          </p:cNvSpPr>
          <p:nvPr>
            <p:ph idx="1"/>
          </p:nvPr>
        </p:nvSpPr>
        <p:spPr/>
        <p:txBody>
          <a:bodyPr/>
          <a:lstStyle/>
          <a:p>
            <a:r>
              <a:rPr lang="en-US" altLang="it-IT">
                <a:solidFill>
                  <a:srgbClr val="C00000"/>
                </a:solidFill>
              </a:rPr>
              <a:t>Definizione. </a:t>
            </a:r>
            <a:r>
              <a:rPr lang="en-US" altLang="it-IT"/>
              <a:t>Dato l’universo di chiavi U e una collezione finita H di funzioni di hash, ciascuna delle quali mappa U in {0, 1, …, m–1}. Diciamo che </a:t>
            </a:r>
            <a:r>
              <a:rPr lang="en-US" altLang="it-IT">
                <a:solidFill>
                  <a:srgbClr val="C00000"/>
                </a:solidFill>
              </a:rPr>
              <a:t>H è universale se per tutti gli x, y</a:t>
            </a:r>
            <a:r>
              <a:rPr lang="en-US" altLang="it-IT">
                <a:solidFill>
                  <a:srgbClr val="C00000"/>
                </a:solidFill>
                <a:latin typeface="cmsy10"/>
              </a:rPr>
              <a:t>2</a:t>
            </a:r>
            <a:r>
              <a:rPr lang="en-US" altLang="it-IT">
                <a:solidFill>
                  <a:srgbClr val="C00000"/>
                </a:solidFill>
              </a:rPr>
              <a:t>U, x≠y, abbiamo |{h</a:t>
            </a:r>
            <a:r>
              <a:rPr lang="en-US" altLang="it-IT">
                <a:solidFill>
                  <a:srgbClr val="C00000"/>
                </a:solidFill>
                <a:latin typeface="cmsy10"/>
              </a:rPr>
              <a:t>2</a:t>
            </a:r>
            <a:r>
              <a:rPr lang="en-US" altLang="it-IT">
                <a:solidFill>
                  <a:srgbClr val="C00000"/>
                </a:solidFill>
              </a:rPr>
              <a:t>H : h(x) = h(y)}| ≤ |H| / m</a:t>
            </a:r>
          </a:p>
          <a:p>
            <a:endParaRPr lang="en-US" altLang="it-IT"/>
          </a:p>
          <a:p>
            <a:r>
              <a:rPr lang="en-US" altLang="it-IT"/>
              <a:t>Ovvero, H è universale se la probabilità di collisione fra x e y è ≤1/m se scegliamo la funzione di hash fra quelle di H</a:t>
            </a:r>
          </a:p>
          <a:p>
            <a:endParaRPr lang="en-US" altLang="it-IT"/>
          </a:p>
        </p:txBody>
      </p:sp>
      <p:sp>
        <p:nvSpPr>
          <p:cNvPr id="309253" name="Rectangle 5">
            <a:extLst>
              <a:ext uri="{FF2B5EF4-FFF2-40B4-BE49-F238E27FC236}">
                <a16:creationId xmlns:a16="http://schemas.microsoft.com/office/drawing/2014/main" id="{6B177010-2418-4967-9BA6-48450D303855}"/>
              </a:ext>
            </a:extLst>
          </p:cNvPr>
          <p:cNvSpPr>
            <a:spLocks noChangeArrowheads="1"/>
          </p:cNvSpPr>
          <p:nvPr/>
        </p:nvSpPr>
        <p:spPr bwMode="auto">
          <a:xfrm>
            <a:off x="6850063" y="3733800"/>
            <a:ext cx="1752600" cy="2282825"/>
          </a:xfrm>
          <a:prstGeom prst="rect">
            <a:avLst/>
          </a:prstGeom>
          <a:solidFill>
            <a:srgbClr val="FFFF99"/>
          </a:soli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eaLnBrk="0" hangingPunct="0">
              <a:defRPr sz="2400">
                <a:solidFill>
                  <a:schemeClr val="tx1"/>
                </a:solidFill>
                <a:latin typeface="Arial" panose="020B0604020202020204" pitchFamily="34" charset="0"/>
              </a:defRPr>
            </a:lvl1pPr>
            <a:lvl2pPr marL="742950" indent="-285750" eaLnBrk="0" hangingPunct="0">
              <a:defRPr sz="2400">
                <a:solidFill>
                  <a:schemeClr val="tx1"/>
                </a:solidFill>
                <a:latin typeface="Arial" panose="020B0604020202020204" pitchFamily="34" charset="0"/>
              </a:defRPr>
            </a:lvl2pPr>
            <a:lvl3pPr marL="1143000" indent="-228600" eaLnBrk="0" hangingPunct="0">
              <a:defRPr sz="2400">
                <a:solidFill>
                  <a:schemeClr val="tx1"/>
                </a:solidFill>
                <a:latin typeface="Arial" panose="020B0604020202020204" pitchFamily="34" charset="0"/>
              </a:defRPr>
            </a:lvl3pPr>
            <a:lvl4pPr marL="1600200" indent="-228600" eaLnBrk="0" hangingPunct="0">
              <a:defRPr sz="2400">
                <a:solidFill>
                  <a:schemeClr val="tx1"/>
                </a:solidFill>
                <a:latin typeface="Arial" panose="020B0604020202020204" pitchFamily="34" charset="0"/>
              </a:defRPr>
            </a:lvl4pPr>
            <a:lvl5pPr marL="2057400" indent="-228600" eaLnBrk="0" hangingPunct="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defRPr/>
            </a:pPr>
            <a:r>
              <a:rPr kumimoji="0" lang="en-US" altLang="it-IT" sz="3600" b="0" i="0" u="none" strike="noStrike" kern="1200" cap="none" spc="0" normalizeH="0" baseline="0" noProof="0">
                <a:ln>
                  <a:noFill/>
                </a:ln>
                <a:solidFill>
                  <a:srgbClr val="000000"/>
                </a:solidFill>
                <a:effectLst/>
                <a:uLnTx/>
                <a:uFillTx/>
                <a:latin typeface="Arial" panose="020B0604020202020204" pitchFamily="34" charset="0"/>
                <a:ea typeface="+mn-ea"/>
                <a:cs typeface="Times New Roman" panose="02020603050405020304" pitchFamily="18" charset="0"/>
              </a:rPr>
              <a:t>H</a:t>
            </a:r>
          </a:p>
        </p:txBody>
      </p:sp>
      <p:sp>
        <p:nvSpPr>
          <p:cNvPr id="309255" name="Rectangle 7">
            <a:extLst>
              <a:ext uri="{FF2B5EF4-FFF2-40B4-BE49-F238E27FC236}">
                <a16:creationId xmlns:a16="http://schemas.microsoft.com/office/drawing/2014/main" id="{BB3C5FE3-B792-4036-9D6A-0889485075D0}"/>
              </a:ext>
            </a:extLst>
          </p:cNvPr>
          <p:cNvSpPr>
            <a:spLocks noChangeArrowheads="1"/>
          </p:cNvSpPr>
          <p:nvPr/>
        </p:nvSpPr>
        <p:spPr bwMode="auto">
          <a:xfrm>
            <a:off x="6850063" y="5467350"/>
            <a:ext cx="1752600" cy="549275"/>
          </a:xfrm>
          <a:prstGeom prst="rect">
            <a:avLst/>
          </a:prstGeom>
          <a:solidFill>
            <a:srgbClr val="FFCCCC"/>
          </a:solidFill>
          <a:ln w="28575">
            <a:noFill/>
            <a:prstDash val="dash"/>
            <a:miter lim="800000"/>
            <a:headEnd/>
            <a:tailEnd/>
          </a:ln>
          <a:effectLst/>
        </p:spPr>
        <p:txBody>
          <a:bodyPr wrap="none" anchor="ctr"/>
          <a:lstStyle/>
          <a:p>
            <a:pPr marL="0" marR="0" lvl="0" indent="0" algn="l"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MS Reference Sans Serif"/>
              <a:ea typeface="Arial Unicode MS" pitchFamily="34" charset="-128"/>
              <a:cs typeface="Arial Unicode MS" pitchFamily="34" charset="-128"/>
            </a:endParaRPr>
          </a:p>
        </p:txBody>
      </p:sp>
      <p:sp>
        <p:nvSpPr>
          <p:cNvPr id="309257" name="Rectangle 9">
            <a:extLst>
              <a:ext uri="{FF2B5EF4-FFF2-40B4-BE49-F238E27FC236}">
                <a16:creationId xmlns:a16="http://schemas.microsoft.com/office/drawing/2014/main" id="{7BF58883-E7F1-473E-96D8-9AD4849B31B8}"/>
              </a:ext>
            </a:extLst>
          </p:cNvPr>
          <p:cNvSpPr>
            <a:spLocks noChangeArrowheads="1"/>
          </p:cNvSpPr>
          <p:nvPr/>
        </p:nvSpPr>
        <p:spPr bwMode="auto">
          <a:xfrm>
            <a:off x="2667000" y="4038600"/>
            <a:ext cx="3367088" cy="523875"/>
          </a:xfrm>
          <a:prstGeom prst="rect">
            <a:avLst/>
          </a:prstGeom>
          <a:noFill/>
          <a:ln w="28575">
            <a:noFill/>
            <a:miter lim="800000"/>
            <a:headEnd/>
            <a:tailEnd/>
          </a:ln>
          <a:effectLst/>
        </p:spPr>
        <p:txBody>
          <a:bodyPr wrap="none">
            <a:spAutoFit/>
          </a:bodyPr>
          <a:lstStyle/>
          <a:p>
            <a:pPr marL="0" marR="0" lvl="0" indent="0" algn="l" defTabSz="914400" rtl="0" eaLnBrk="0" fontAlgn="base" latinLnBrk="0" hangingPunct="0">
              <a:lnSpc>
                <a:spcPct val="100000"/>
              </a:lnSpc>
              <a:spcBef>
                <a:spcPct val="20000"/>
              </a:spcBef>
              <a:spcAft>
                <a:spcPct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MS Reference Sans Serif"/>
                <a:ea typeface="+mn-ea"/>
                <a:cs typeface="Times New Roman" pitchFamily="18" charset="0"/>
              </a:rPr>
              <a:t>{h : h(x) = h(y)}</a:t>
            </a:r>
          </a:p>
        </p:txBody>
      </p:sp>
      <p:cxnSp>
        <p:nvCxnSpPr>
          <p:cNvPr id="309258" name="AutoShape 10">
            <a:extLst>
              <a:ext uri="{FF2B5EF4-FFF2-40B4-BE49-F238E27FC236}">
                <a16:creationId xmlns:a16="http://schemas.microsoft.com/office/drawing/2014/main" id="{2B4CF78E-4F95-44AC-84B9-1903E8467B3F}"/>
              </a:ext>
            </a:extLst>
          </p:cNvPr>
          <p:cNvCxnSpPr>
            <a:cxnSpLocks noChangeShapeType="1"/>
          </p:cNvCxnSpPr>
          <p:nvPr/>
        </p:nvCxnSpPr>
        <p:spPr bwMode="auto">
          <a:xfrm rot="16200000" flipH="1">
            <a:off x="4355306" y="4331494"/>
            <a:ext cx="1133475" cy="1614488"/>
          </a:xfrm>
          <a:prstGeom prst="straightConnector1">
            <a:avLst/>
          </a:prstGeom>
          <a:noFill/>
          <a:ln w="76200">
            <a:solidFill>
              <a:srgbClr val="003F6E"/>
            </a:solidFill>
            <a:round/>
            <a:headEnd/>
            <a:tailEnd type="triangle" w="med" len="med"/>
          </a:ln>
          <a:extLst>
            <a:ext uri="{909E8E84-426E-40DD-AFC4-6F175D3DCCD1}">
              <a14:hiddenFill xmlns:a14="http://schemas.microsoft.com/office/drawing/2010/main">
                <a:noFill/>
              </a14:hiddenFill>
            </a:ext>
          </a:extLst>
        </p:spPr>
      </p:cxnSp>
      <p:sp>
        <p:nvSpPr>
          <p:cNvPr id="309259" name="AutoShape 11">
            <a:extLst>
              <a:ext uri="{FF2B5EF4-FFF2-40B4-BE49-F238E27FC236}">
                <a16:creationId xmlns:a16="http://schemas.microsoft.com/office/drawing/2014/main" id="{9F5BD22B-8541-4274-9FC5-B11578C51547}"/>
              </a:ext>
            </a:extLst>
          </p:cNvPr>
          <p:cNvSpPr>
            <a:spLocks/>
          </p:cNvSpPr>
          <p:nvPr/>
        </p:nvSpPr>
        <p:spPr bwMode="auto">
          <a:xfrm>
            <a:off x="6492875" y="5467350"/>
            <a:ext cx="280988" cy="549275"/>
          </a:xfrm>
          <a:prstGeom prst="leftBrace">
            <a:avLst>
              <a:gd name="adj1" fmla="val 16290"/>
              <a:gd name="adj2" fmla="val 50000"/>
            </a:avLst>
          </a:prstGeom>
          <a:noFill/>
          <a:ln w="28575">
            <a:solidFill>
              <a:srgbClr val="003F6E"/>
            </a:solidFill>
            <a:round/>
            <a:headEnd/>
            <a:tailEnd/>
          </a:ln>
          <a:effectLst/>
        </p:spPr>
        <p:txBody>
          <a:bodyPr wrap="none" anchor="ctr"/>
          <a:lstStyle/>
          <a:p>
            <a:pPr marL="0" marR="0" lvl="0" indent="0" algn="l"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MS Reference Sans Serif"/>
              <a:ea typeface="Arial Unicode MS" pitchFamily="34" charset="-128"/>
              <a:cs typeface="Arial Unicode MS" pitchFamily="34" charset="-128"/>
            </a:endParaRPr>
          </a:p>
        </p:txBody>
      </p:sp>
      <p:grpSp>
        <p:nvGrpSpPr>
          <p:cNvPr id="2" name="Group 15">
            <a:extLst>
              <a:ext uri="{FF2B5EF4-FFF2-40B4-BE49-F238E27FC236}">
                <a16:creationId xmlns:a16="http://schemas.microsoft.com/office/drawing/2014/main" id="{D66549E3-09F1-42DF-BE31-1A0CBE62B3BA}"/>
              </a:ext>
            </a:extLst>
          </p:cNvPr>
          <p:cNvGrpSpPr>
            <a:grpSpLocks/>
          </p:cNvGrpSpPr>
          <p:nvPr/>
        </p:nvGrpSpPr>
        <p:grpSpPr bwMode="auto">
          <a:xfrm>
            <a:off x="5781675" y="5167313"/>
            <a:ext cx="693738" cy="963612"/>
            <a:chOff x="3696" y="3255"/>
            <a:chExt cx="437" cy="607"/>
          </a:xfrm>
        </p:grpSpPr>
        <p:sp>
          <p:nvSpPr>
            <p:cNvPr id="309260" name="Rectangle 12">
              <a:extLst>
                <a:ext uri="{FF2B5EF4-FFF2-40B4-BE49-F238E27FC236}">
                  <a16:creationId xmlns:a16="http://schemas.microsoft.com/office/drawing/2014/main" id="{C7852A19-1791-4EEA-B671-C39C1A19172B}"/>
                </a:ext>
              </a:extLst>
            </p:cNvPr>
            <p:cNvSpPr>
              <a:spLocks noChangeArrowheads="1"/>
            </p:cNvSpPr>
            <p:nvPr/>
          </p:nvSpPr>
          <p:spPr bwMode="auto">
            <a:xfrm>
              <a:off x="3696" y="3255"/>
              <a:ext cx="437" cy="291"/>
            </a:xfrm>
            <a:prstGeom prst="rect">
              <a:avLst/>
            </a:prstGeom>
            <a:noFill/>
            <a:ln w="28575">
              <a:noFill/>
              <a:miter lim="800000"/>
              <a:headEnd/>
              <a:tailEnd/>
            </a:ln>
            <a:effectLst/>
          </p:spPr>
          <p:txBody>
            <a:bodyPr wrap="none">
              <a:spAutoFit/>
            </a:bodyPr>
            <a:lstStyle/>
            <a:p>
              <a:pPr marL="0" marR="0" lvl="0" indent="0" algn="l" defTabSz="914400" rtl="0" eaLnBrk="0" fontAlgn="base" latinLnBrk="0" hangingPunct="0">
                <a:lnSpc>
                  <a:spcPct val="100000"/>
                </a:lnSpc>
                <a:spcBef>
                  <a:spcPct val="20000"/>
                </a:spcBef>
                <a:spcAft>
                  <a:spcPct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MS Reference Sans Serif"/>
                  <a:ea typeface="+mn-ea"/>
                  <a:cs typeface="Times New Roman" pitchFamily="18" charset="0"/>
                </a:rPr>
                <a:t>|H|</a:t>
              </a:r>
            </a:p>
          </p:txBody>
        </p:sp>
        <p:sp>
          <p:nvSpPr>
            <p:cNvPr id="309261" name="Line 13">
              <a:extLst>
                <a:ext uri="{FF2B5EF4-FFF2-40B4-BE49-F238E27FC236}">
                  <a16:creationId xmlns:a16="http://schemas.microsoft.com/office/drawing/2014/main" id="{A49E7A44-3ABA-4BE9-910B-EDA3AF585489}"/>
                </a:ext>
              </a:extLst>
            </p:cNvPr>
            <p:cNvSpPr>
              <a:spLocks noChangeShapeType="1"/>
            </p:cNvSpPr>
            <p:nvPr/>
          </p:nvSpPr>
          <p:spPr bwMode="auto">
            <a:xfrm>
              <a:off x="3744" y="3626"/>
              <a:ext cx="352" cy="0"/>
            </a:xfrm>
            <a:prstGeom prst="line">
              <a:avLst/>
            </a:prstGeom>
            <a:noFill/>
            <a:ln w="12700">
              <a:solidFill>
                <a:srgbClr val="008A87"/>
              </a:solidFill>
              <a:round/>
              <a:headEnd/>
              <a:tailEnd/>
            </a:ln>
            <a:effectLst/>
          </p:spPr>
          <p:txBody>
            <a:bodyPr anchor="ctr"/>
            <a:lstStyle/>
            <a:p>
              <a:pPr marL="0" marR="0" lvl="0" indent="0" algn="l"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MS Reference Sans Serif"/>
                <a:ea typeface="+mn-ea"/>
                <a:cs typeface="+mn-cs"/>
              </a:endParaRPr>
            </a:p>
          </p:txBody>
        </p:sp>
        <p:sp>
          <p:nvSpPr>
            <p:cNvPr id="309262" name="Rectangle 14">
              <a:extLst>
                <a:ext uri="{FF2B5EF4-FFF2-40B4-BE49-F238E27FC236}">
                  <a16:creationId xmlns:a16="http://schemas.microsoft.com/office/drawing/2014/main" id="{51AFC0FD-91B4-4EF5-8EB9-586FD8CA4293}"/>
                </a:ext>
              </a:extLst>
            </p:cNvPr>
            <p:cNvSpPr>
              <a:spLocks noChangeArrowheads="1"/>
            </p:cNvSpPr>
            <p:nvPr/>
          </p:nvSpPr>
          <p:spPr bwMode="auto">
            <a:xfrm>
              <a:off x="3769" y="3571"/>
              <a:ext cx="305" cy="291"/>
            </a:xfrm>
            <a:prstGeom prst="rect">
              <a:avLst/>
            </a:prstGeom>
            <a:noFill/>
            <a:ln w="28575">
              <a:noFill/>
              <a:miter lim="800000"/>
              <a:headEnd/>
              <a:tailEnd/>
            </a:ln>
            <a:effectLst/>
          </p:spPr>
          <p:txBody>
            <a:bodyPr wrap="none">
              <a:spAutoFit/>
            </a:bodyPr>
            <a:lstStyle/>
            <a:p>
              <a:pPr marL="0" marR="0" lvl="0" indent="0" algn="l" defTabSz="914400" rtl="0" eaLnBrk="0" fontAlgn="base" latinLnBrk="0" hangingPunct="0">
                <a:lnSpc>
                  <a:spcPct val="100000"/>
                </a:lnSpc>
                <a:spcBef>
                  <a:spcPct val="20000"/>
                </a:spcBef>
                <a:spcAft>
                  <a:spcPct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MS Reference Sans Serif"/>
                  <a:ea typeface="+mn-ea"/>
                  <a:cs typeface="Times New Roman" pitchFamily="18" charset="0"/>
                </a:rPr>
                <a:t>m</a:t>
              </a:r>
            </a:p>
          </p:txBody>
        </p:sp>
      </p:grpSp>
    </p:spTree>
  </p:cSld>
  <p:clrMapOvr>
    <a:masterClrMapping/>
  </p:clrMapOvr>
  <p:transition>
    <p:fade thruBlk="1"/>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xEl>
                                              <p:pRg st="0" end="0"/>
                                            </p:txEl>
                                          </p:spTgt>
                                        </p:tgtEl>
                                        <p:attrNameLst>
                                          <p:attrName>style.visibility</p:attrName>
                                        </p:attrNameLst>
                                      </p:cBhvr>
                                      <p:to>
                                        <p:strVal val="visible"/>
                                      </p:to>
                                    </p:set>
                                    <p:animEffect transition="in" filter="fade">
                                      <p:cBhvr>
                                        <p:cTn id="7" dur="500"/>
                                        <p:tgtEl>
                                          <p:spTgt spid="24">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4">
                                            <p:txEl>
                                              <p:pRg st="2" end="2"/>
                                            </p:txEl>
                                          </p:spTgt>
                                        </p:tgtEl>
                                        <p:attrNameLst>
                                          <p:attrName>style.visibility</p:attrName>
                                        </p:attrNameLst>
                                      </p:cBhvr>
                                      <p:to>
                                        <p:strVal val="visible"/>
                                      </p:to>
                                    </p:set>
                                    <p:animEffect transition="in" filter="fade">
                                      <p:cBhvr>
                                        <p:cTn id="12" dur="500"/>
                                        <p:tgtEl>
                                          <p:spTgt spid="24">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09253"/>
                                        </p:tgtEl>
                                        <p:attrNameLst>
                                          <p:attrName>style.visibility</p:attrName>
                                        </p:attrNameLst>
                                      </p:cBhvr>
                                      <p:to>
                                        <p:strVal val="visible"/>
                                      </p:to>
                                    </p:set>
                                    <p:animEffect transition="in" filter="fade">
                                      <p:cBhvr>
                                        <p:cTn id="17" dur="500"/>
                                        <p:tgtEl>
                                          <p:spTgt spid="309253"/>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09255"/>
                                        </p:tgtEl>
                                        <p:attrNameLst>
                                          <p:attrName>style.visibility</p:attrName>
                                        </p:attrNameLst>
                                      </p:cBhvr>
                                      <p:to>
                                        <p:strVal val="visible"/>
                                      </p:to>
                                    </p:set>
                                    <p:animEffect transition="in" filter="fade">
                                      <p:cBhvr>
                                        <p:cTn id="20" dur="500"/>
                                        <p:tgtEl>
                                          <p:spTgt spid="309255"/>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09257"/>
                                        </p:tgtEl>
                                        <p:attrNameLst>
                                          <p:attrName>style.visibility</p:attrName>
                                        </p:attrNameLst>
                                      </p:cBhvr>
                                      <p:to>
                                        <p:strVal val="visible"/>
                                      </p:to>
                                    </p:set>
                                    <p:animEffect transition="in" filter="fade">
                                      <p:cBhvr>
                                        <p:cTn id="23" dur="500"/>
                                        <p:tgtEl>
                                          <p:spTgt spid="309257"/>
                                        </p:tgtEl>
                                      </p:cBhvr>
                                    </p:animEffect>
                                  </p:childTnLst>
                                </p:cTn>
                              </p:par>
                              <p:par>
                                <p:cTn id="24" presetID="10" presetClass="entr" presetSubtype="0" fill="hold" nodeType="withEffect">
                                  <p:stCondLst>
                                    <p:cond delay="0"/>
                                  </p:stCondLst>
                                  <p:childTnLst>
                                    <p:set>
                                      <p:cBhvr>
                                        <p:cTn id="25" dur="1" fill="hold">
                                          <p:stCondLst>
                                            <p:cond delay="0"/>
                                          </p:stCondLst>
                                        </p:cTn>
                                        <p:tgtEl>
                                          <p:spTgt spid="309258"/>
                                        </p:tgtEl>
                                        <p:attrNameLst>
                                          <p:attrName>style.visibility</p:attrName>
                                        </p:attrNameLst>
                                      </p:cBhvr>
                                      <p:to>
                                        <p:strVal val="visible"/>
                                      </p:to>
                                    </p:set>
                                    <p:animEffect transition="in" filter="fade">
                                      <p:cBhvr>
                                        <p:cTn id="26" dur="500"/>
                                        <p:tgtEl>
                                          <p:spTgt spid="309258"/>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09259"/>
                                        </p:tgtEl>
                                        <p:attrNameLst>
                                          <p:attrName>style.visibility</p:attrName>
                                        </p:attrNameLst>
                                      </p:cBhvr>
                                      <p:to>
                                        <p:strVal val="visible"/>
                                      </p:to>
                                    </p:set>
                                    <p:animEffect transition="in" filter="fade">
                                      <p:cBhvr>
                                        <p:cTn id="29" dur="500"/>
                                        <p:tgtEl>
                                          <p:spTgt spid="309259"/>
                                        </p:tgtEl>
                                      </p:cBhvr>
                                    </p:animEffect>
                                  </p:childTnLst>
                                </p:cTn>
                              </p:par>
                              <p:par>
                                <p:cTn id="30" presetID="10" presetClass="entr" presetSubtype="0" fill="hold" nodeType="withEffect">
                                  <p:stCondLst>
                                    <p:cond delay="0"/>
                                  </p:stCondLst>
                                  <p:childTnLst>
                                    <p:set>
                                      <p:cBhvr>
                                        <p:cTn id="31" dur="1" fill="hold">
                                          <p:stCondLst>
                                            <p:cond delay="0"/>
                                          </p:stCondLst>
                                        </p:cTn>
                                        <p:tgtEl>
                                          <p:spTgt spid="2"/>
                                        </p:tgtEl>
                                        <p:attrNameLst>
                                          <p:attrName>style.visibility</p:attrName>
                                        </p:attrNameLst>
                                      </p:cBhvr>
                                      <p:to>
                                        <p:strVal val="visible"/>
                                      </p:to>
                                    </p:set>
                                    <p:animEffect transition="in" filter="fade">
                                      <p:cBhvr>
                                        <p:cTn id="3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build="p"/>
      <p:bldP spid="309253" grpId="0" animBg="1"/>
      <p:bldP spid="309255" grpId="0" animBg="1"/>
      <p:bldP spid="309257" grpId="0"/>
      <p:bldP spid="309259" grpId="0" animBg="1"/>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itle 1">
            <a:extLst>
              <a:ext uri="{FF2B5EF4-FFF2-40B4-BE49-F238E27FC236}">
                <a16:creationId xmlns:a16="http://schemas.microsoft.com/office/drawing/2014/main" id="{3028DDB8-550E-4352-8FDC-9CD224648F14}"/>
              </a:ext>
            </a:extLst>
          </p:cNvPr>
          <p:cNvSpPr>
            <a:spLocks noGrp="1"/>
          </p:cNvSpPr>
          <p:nvPr>
            <p:ph type="title"/>
          </p:nvPr>
        </p:nvSpPr>
        <p:spPr/>
        <p:txBody>
          <a:bodyPr/>
          <a:lstStyle/>
          <a:p>
            <a:r>
              <a:rPr lang="en-US" altLang="it-IT"/>
              <a:t>Universal Hashing</a:t>
            </a:r>
          </a:p>
        </p:txBody>
      </p:sp>
      <p:sp>
        <p:nvSpPr>
          <p:cNvPr id="51203" name="Content Placeholder 2">
            <a:extLst>
              <a:ext uri="{FF2B5EF4-FFF2-40B4-BE49-F238E27FC236}">
                <a16:creationId xmlns:a16="http://schemas.microsoft.com/office/drawing/2014/main" id="{5C1DACC3-E3FA-4E04-9A62-179AA8C3F132}"/>
              </a:ext>
            </a:extLst>
          </p:cNvPr>
          <p:cNvSpPr>
            <a:spLocks noGrp="1"/>
          </p:cNvSpPr>
          <p:nvPr>
            <p:ph idx="1"/>
          </p:nvPr>
        </p:nvSpPr>
        <p:spPr/>
        <p:txBody>
          <a:bodyPr/>
          <a:lstStyle/>
          <a:p>
            <a:r>
              <a:rPr lang="en-US" altLang="it-IT"/>
              <a:t>Teorema. Data una funzione di hash h scelta in maniera casuale (con probabilità uniforme) da un insieme universale di funzioni di hash H.  Se h è utilizzata per mappare n chiavi negli m slot (con n≤m) della tabella T, allora, per una chiave x abbiamo,</a:t>
            </a:r>
          </a:p>
          <a:p>
            <a:endParaRPr lang="en-US" altLang="it-IT"/>
          </a:p>
          <a:p>
            <a:pPr algn="ctr">
              <a:buFont typeface="Wingdings" panose="05000000000000000000" pitchFamily="2" charset="2"/>
              <a:buNone/>
            </a:pPr>
            <a:r>
              <a:rPr lang="en-US" altLang="it-IT">
                <a:solidFill>
                  <a:srgbClr val="C00000"/>
                </a:solidFill>
                <a:ea typeface="Arial Unicode MS" panose="020B0604020202020204" pitchFamily="34" charset="-128"/>
                <a:cs typeface="Arial Unicode MS" panose="020B0604020202020204" pitchFamily="34" charset="-128"/>
              </a:rPr>
              <a:t>E[# collisioni per x] &lt; n/m (ovvero &lt;1)</a:t>
            </a:r>
          </a:p>
          <a:p>
            <a:pPr>
              <a:buFont typeface="Wingdings" panose="05000000000000000000" pitchFamily="2" charset="2"/>
              <a:buNone/>
            </a:pPr>
            <a:endParaRPr lang="en-US" altLang="it-IT"/>
          </a:p>
          <a:p>
            <a:endParaRPr lang="en-US" altLang="it-IT"/>
          </a:p>
          <a:p>
            <a:endParaRPr lang="en-US" altLang="it-IT"/>
          </a:p>
        </p:txBody>
      </p:sp>
      <p:sp>
        <p:nvSpPr>
          <p:cNvPr id="51204" name="Slide Number Placeholder 3">
            <a:extLst>
              <a:ext uri="{FF2B5EF4-FFF2-40B4-BE49-F238E27FC236}">
                <a16:creationId xmlns:a16="http://schemas.microsoft.com/office/drawing/2014/main" id="{E3068EE6-926C-4BFB-A12B-80BF443A196C}"/>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defRPr>
            </a:lvl1pPr>
            <a:lvl2pPr marL="742950" indent="-285750" eaLnBrk="0" hangingPunct="0">
              <a:defRPr sz="2400">
                <a:solidFill>
                  <a:schemeClr val="tx1"/>
                </a:solidFill>
                <a:latin typeface="Arial" panose="020B0604020202020204" pitchFamily="34" charset="0"/>
              </a:defRPr>
            </a:lvl2pPr>
            <a:lvl3pPr marL="1143000" indent="-228600" eaLnBrk="0" hangingPunct="0">
              <a:defRPr sz="2400">
                <a:solidFill>
                  <a:schemeClr val="tx1"/>
                </a:solidFill>
                <a:latin typeface="Arial" panose="020B0604020202020204" pitchFamily="34" charset="0"/>
              </a:defRPr>
            </a:lvl3pPr>
            <a:lvl4pPr marL="1600200" indent="-228600" eaLnBrk="0" hangingPunct="0">
              <a:defRPr sz="2400">
                <a:solidFill>
                  <a:schemeClr val="tx1"/>
                </a:solidFill>
                <a:latin typeface="Arial" panose="020B0604020202020204" pitchFamily="34" charset="0"/>
              </a:defRPr>
            </a:lvl4pPr>
            <a:lvl5pPr marL="2057400" indent="-228600" eaLnBrk="0" hangingPunct="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914400" rtl="0" eaLnBrk="0" fontAlgn="base" latinLnBrk="0" hangingPunct="0">
              <a:lnSpc>
                <a:spcPct val="100000"/>
              </a:lnSpc>
              <a:spcBef>
                <a:spcPct val="20000"/>
              </a:spcBef>
              <a:spcAft>
                <a:spcPct val="0"/>
              </a:spcAft>
              <a:buClrTx/>
              <a:buSzTx/>
              <a:buFontTx/>
              <a:buNone/>
              <a:tabLst/>
              <a:defRPr/>
            </a:pPr>
            <a:fld id="{EFF90D78-A1A1-4349-944D-3FE0AF794083}" type="slidenum">
              <a:rPr kumimoji="0" lang="it-IT" altLang="it-IT" sz="1600" b="1" i="0" u="none" strike="noStrike" kern="1200" cap="none" spc="0" normalizeH="0" baseline="0" noProof="0" smtClean="0">
                <a:ln>
                  <a:noFill/>
                </a:ln>
                <a:solidFill>
                  <a:srgbClr val="003F6E"/>
                </a:solidFill>
                <a:effectLst/>
                <a:uLnTx/>
                <a:uFillTx/>
                <a:latin typeface="Arial" panose="020B0604020202020204" pitchFamily="34" charset="0"/>
                <a:ea typeface="+mn-ea"/>
                <a:cs typeface="+mn-cs"/>
              </a:rPr>
              <a:pPr marL="0" marR="0" lvl="0" indent="0" algn="r" defTabSz="914400" rtl="0" eaLnBrk="0" fontAlgn="base" latinLnBrk="0" hangingPunct="0">
                <a:lnSpc>
                  <a:spcPct val="100000"/>
                </a:lnSpc>
                <a:spcBef>
                  <a:spcPct val="20000"/>
                </a:spcBef>
                <a:spcAft>
                  <a:spcPct val="0"/>
                </a:spcAft>
                <a:buClrTx/>
                <a:buSzTx/>
                <a:buFontTx/>
                <a:buNone/>
                <a:tabLst/>
                <a:defRPr/>
              </a:pPr>
              <a:t>123</a:t>
            </a:fld>
            <a:endParaRPr kumimoji="0" lang="it-IT" altLang="it-IT" sz="1600" b="1" i="0" u="none" strike="noStrike" kern="1200" cap="none" spc="0" normalizeH="0" baseline="0" noProof="0">
              <a:ln>
                <a:noFill/>
              </a:ln>
              <a:solidFill>
                <a:srgbClr val="003F6E"/>
              </a:solidFill>
              <a:effectLst/>
              <a:uLnTx/>
              <a:uFillTx/>
              <a:latin typeface="Arial" panose="020B0604020202020204" pitchFamily="34" charset="0"/>
              <a:ea typeface="+mn-ea"/>
              <a:cs typeface="+mn-cs"/>
            </a:endParaRPr>
          </a:p>
        </p:txBody>
      </p:sp>
      <p:sp>
        <p:nvSpPr>
          <p:cNvPr id="5" name="AutoShape 3">
            <a:extLst>
              <a:ext uri="{FF2B5EF4-FFF2-40B4-BE49-F238E27FC236}">
                <a16:creationId xmlns:a16="http://schemas.microsoft.com/office/drawing/2014/main" id="{EEA761F8-BE7F-4B75-BA23-39BF977C37C6}"/>
              </a:ext>
            </a:extLst>
          </p:cNvPr>
          <p:cNvSpPr>
            <a:spLocks noChangeArrowheads="1"/>
          </p:cNvSpPr>
          <p:nvPr/>
        </p:nvSpPr>
        <p:spPr bwMode="auto">
          <a:xfrm>
            <a:off x="609600" y="3810000"/>
            <a:ext cx="8077200" cy="1066800"/>
          </a:xfrm>
          <a:prstGeom prst="roundRect">
            <a:avLst>
              <a:gd name="adj" fmla="val 1250"/>
            </a:avLst>
          </a:prstGeom>
          <a:solidFill>
            <a:srgbClr val="CCECFF">
              <a:alpha val="50000"/>
            </a:srgbClr>
          </a:solidFill>
          <a:ln w="25400">
            <a:solidFill>
              <a:srgbClr val="004C80"/>
            </a:solidFill>
            <a:round/>
            <a:headEnd/>
            <a:tailEnd/>
          </a:ln>
          <a:effectLst/>
        </p:spPr>
        <p:txBody>
          <a:bodyPr tIns="91440" bIns="91440" anchor="ctr" anchorCtr="1"/>
          <a:lstStyle/>
          <a:p>
            <a:pPr marL="457200" marR="0" lvl="0" indent="-457200" algn="ctr" defTabSz="914400" rtl="0" eaLnBrk="0" fontAlgn="base" latinLnBrk="0" hangingPunct="0">
              <a:lnSpc>
                <a:spcPct val="100000"/>
              </a:lnSpc>
              <a:spcBef>
                <a:spcPct val="20000"/>
              </a:spcBef>
              <a:spcAft>
                <a:spcPct val="0"/>
              </a:spcAft>
              <a:buClrTx/>
              <a:buSzTx/>
              <a:buFontTx/>
              <a:buNone/>
              <a:tabLst/>
              <a:defRPr/>
            </a:pPr>
            <a:r>
              <a:rPr kumimoji="0" lang="it-IT" sz="2800" b="0" i="0" u="none" strike="noStrike" kern="1200" cap="none" spc="0" normalizeH="0" baseline="0" noProof="0" dirty="0">
                <a:ln>
                  <a:noFill/>
                </a:ln>
                <a:solidFill>
                  <a:srgbClr val="003F6E"/>
                </a:solidFill>
                <a:effectLst/>
                <a:uLnTx/>
                <a:uFillTx/>
                <a:latin typeface="MS Reference Sans Serif"/>
                <a:ea typeface="+mn-ea"/>
                <a:cs typeface="+mn-cs"/>
              </a:rPr>
              <a:t>Come fare il design di H?</a:t>
            </a:r>
          </a:p>
        </p:txBody>
      </p:sp>
    </p:spTree>
  </p:cSld>
  <p:clrMapOvr>
    <a:masterClrMapping/>
  </p:clrMapOvr>
  <p:transition>
    <p:fade thruBlk="1"/>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strVal val="#ppt_w*0.70"/>
                                          </p:val>
                                        </p:tav>
                                        <p:tav tm="100000">
                                          <p:val>
                                            <p:strVal val="#ppt_w"/>
                                          </p:val>
                                        </p:tav>
                                      </p:tavLst>
                                    </p:anim>
                                    <p:anim calcmode="lin" valueType="num">
                                      <p:cBhvr>
                                        <p:cTn id="8" dur="500" fill="hold"/>
                                        <p:tgtEl>
                                          <p:spTgt spid="5"/>
                                        </p:tgtEl>
                                        <p:attrNameLst>
                                          <p:attrName>ppt_h</p:attrName>
                                        </p:attrNameLst>
                                      </p:cBhvr>
                                      <p:tavLst>
                                        <p:tav tm="0">
                                          <p:val>
                                            <p:strVal val="#ppt_h"/>
                                          </p:val>
                                        </p:tav>
                                        <p:tav tm="100000">
                                          <p:val>
                                            <p:strVal val="#ppt_h"/>
                                          </p:val>
                                        </p:tav>
                                      </p:tavLst>
                                    </p:anim>
                                    <p:animEffect transition="in" filter="fade">
                                      <p:cBhvr>
                                        <p:cTn id="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itle 1">
            <a:extLst>
              <a:ext uri="{FF2B5EF4-FFF2-40B4-BE49-F238E27FC236}">
                <a16:creationId xmlns:a16="http://schemas.microsoft.com/office/drawing/2014/main" id="{FA0DFB5E-13FE-427F-975E-A06723EA1028}"/>
              </a:ext>
            </a:extLst>
          </p:cNvPr>
          <p:cNvSpPr>
            <a:spLocks noGrp="1"/>
          </p:cNvSpPr>
          <p:nvPr>
            <p:ph type="title"/>
          </p:nvPr>
        </p:nvSpPr>
        <p:spPr/>
        <p:txBody>
          <a:bodyPr/>
          <a:lstStyle/>
          <a:p>
            <a:r>
              <a:rPr lang="en-US" altLang="it-IT"/>
              <a:t>Design dell’Universal Hashing</a:t>
            </a:r>
          </a:p>
        </p:txBody>
      </p:sp>
      <p:sp>
        <p:nvSpPr>
          <p:cNvPr id="52227" name="Content Placeholder 2">
            <a:extLst>
              <a:ext uri="{FF2B5EF4-FFF2-40B4-BE49-F238E27FC236}">
                <a16:creationId xmlns:a16="http://schemas.microsoft.com/office/drawing/2014/main" id="{74920AF5-B659-4CAC-A54A-BA4F404ECF14}"/>
              </a:ext>
            </a:extLst>
          </p:cNvPr>
          <p:cNvSpPr>
            <a:spLocks noGrp="1"/>
          </p:cNvSpPr>
          <p:nvPr>
            <p:ph idx="1"/>
          </p:nvPr>
        </p:nvSpPr>
        <p:spPr/>
        <p:txBody>
          <a:bodyPr/>
          <a:lstStyle/>
          <a:p>
            <a:r>
              <a:rPr lang="en-US" altLang="it-IT"/>
              <a:t>Scegliamo m dall’insieme dei numeri primi e scomponiamo la chiave k in r + 1 digit (o byte o sottosequenze binarie) con valore in {0, 1, …, m–1}. </a:t>
            </a:r>
          </a:p>
          <a:p>
            <a:endParaRPr lang="en-US" altLang="it-IT"/>
          </a:p>
          <a:p>
            <a:r>
              <a:rPr lang="en-US" altLang="it-IT"/>
              <a:t>La chiave k può essere rappresentata come</a:t>
            </a:r>
            <a:br>
              <a:rPr lang="en-US" altLang="it-IT"/>
            </a:br>
            <a:r>
              <a:rPr lang="en-US" altLang="it-IT"/>
              <a:t>&lt;k</a:t>
            </a:r>
            <a:r>
              <a:rPr lang="en-US" altLang="it-IT" baseline="-25000"/>
              <a:t>0</a:t>
            </a:r>
            <a:r>
              <a:rPr lang="en-US" altLang="it-IT"/>
              <a:t>, k</a:t>
            </a:r>
            <a:r>
              <a:rPr lang="en-US" altLang="it-IT" baseline="-25000"/>
              <a:t>1</a:t>
            </a:r>
            <a:r>
              <a:rPr lang="en-US" altLang="it-IT"/>
              <a:t>, …, k</a:t>
            </a:r>
            <a:r>
              <a:rPr lang="en-US" altLang="it-IT" baseline="-25000"/>
              <a:t>r</a:t>
            </a:r>
            <a:r>
              <a:rPr lang="en-US" altLang="it-IT"/>
              <a:t>&gt;, dove 0≤k</a:t>
            </a:r>
            <a:r>
              <a:rPr lang="en-US" altLang="it-IT" baseline="-25000"/>
              <a:t>i</a:t>
            </a:r>
            <a:r>
              <a:rPr lang="en-US" altLang="it-IT"/>
              <a:t>&lt;m</a:t>
            </a:r>
          </a:p>
          <a:p>
            <a:endParaRPr lang="en-US" altLang="it-IT"/>
          </a:p>
          <a:p>
            <a:r>
              <a:rPr lang="en-US" altLang="it-IT">
                <a:solidFill>
                  <a:srgbClr val="C00000"/>
                </a:solidFill>
              </a:rPr>
              <a:t>Randomized strategy</a:t>
            </a:r>
            <a:endParaRPr lang="en-US" altLang="it-IT"/>
          </a:p>
          <a:p>
            <a:pPr lvl="1"/>
            <a:r>
              <a:rPr lang="en-US" altLang="it-IT"/>
              <a:t>Scegliamo a = &lt;a</a:t>
            </a:r>
            <a:r>
              <a:rPr lang="en-US" altLang="it-IT" baseline="-25000"/>
              <a:t>0</a:t>
            </a:r>
            <a:r>
              <a:rPr lang="en-US" altLang="it-IT"/>
              <a:t>, a</a:t>
            </a:r>
            <a:r>
              <a:rPr lang="en-US" altLang="it-IT" baseline="-25000"/>
              <a:t>1</a:t>
            </a:r>
            <a:r>
              <a:rPr lang="en-US" altLang="it-IT"/>
              <a:t>, …, a</a:t>
            </a:r>
            <a:r>
              <a:rPr lang="en-US" altLang="it-IT" baseline="-25000"/>
              <a:t>r</a:t>
            </a:r>
            <a:r>
              <a:rPr lang="en-US" altLang="it-IT"/>
              <a:t>&gt; dove a</a:t>
            </a:r>
            <a:r>
              <a:rPr lang="en-US" altLang="it-IT" baseline="-25000"/>
              <a:t>i</a:t>
            </a:r>
            <a:r>
              <a:rPr lang="en-US" altLang="it-IT"/>
              <a:t> è scelto in maniera casuale da {0, 1, …, m–1}</a:t>
            </a:r>
          </a:p>
          <a:p>
            <a:pPr lvl="1"/>
            <a:r>
              <a:rPr lang="en-US" altLang="it-IT"/>
              <a:t>Definiamo h</a:t>
            </a:r>
            <a:r>
              <a:rPr lang="en-US" altLang="it-IT" baseline="-25000"/>
              <a:t>a</a:t>
            </a:r>
            <a:r>
              <a:rPr lang="en-US" altLang="it-IT"/>
              <a:t>(k) = </a:t>
            </a:r>
            <a:r>
              <a:rPr lang="el-GR" altLang="it-IT"/>
              <a:t>Σ</a:t>
            </a:r>
            <a:r>
              <a:rPr lang="en-US" altLang="it-IT" baseline="-25000"/>
              <a:t>i</a:t>
            </a:r>
            <a:r>
              <a:rPr lang="en-US" altLang="it-IT" baseline="-25000">
                <a:latin typeface="cmsy10"/>
              </a:rPr>
              <a:t>2</a:t>
            </a:r>
            <a:r>
              <a:rPr lang="en-US" altLang="it-IT" baseline="-25000"/>
              <a:t>0..r</a:t>
            </a:r>
            <a:r>
              <a:rPr lang="en-US" altLang="it-IT"/>
              <a:t>a</a:t>
            </a:r>
            <a:r>
              <a:rPr lang="en-US" altLang="it-IT" baseline="-25000"/>
              <a:t>i</a:t>
            </a:r>
            <a:r>
              <a:rPr lang="en-US" altLang="it-IT"/>
              <a:t>k</a:t>
            </a:r>
            <a:r>
              <a:rPr lang="en-US" altLang="it-IT" baseline="-25000"/>
              <a:t>i</a:t>
            </a:r>
            <a:r>
              <a:rPr lang="en-US" altLang="it-IT"/>
              <a:t> mod m</a:t>
            </a:r>
          </a:p>
          <a:p>
            <a:pPr lvl="1"/>
            <a:r>
              <a:rPr lang="en-US" altLang="it-IT"/>
              <a:t>Definiamo H = {h</a:t>
            </a:r>
            <a:r>
              <a:rPr lang="en-US" altLang="it-IT" baseline="-25000"/>
              <a:t>a</a:t>
            </a:r>
            <a:r>
              <a:rPr lang="en-US" altLang="it-IT"/>
              <a:t>(k)} e quindi |H|=m</a:t>
            </a:r>
            <a:r>
              <a:rPr lang="en-US" altLang="it-IT" baseline="30000"/>
              <a:t>r+1</a:t>
            </a:r>
          </a:p>
          <a:p>
            <a:pPr lvl="1"/>
            <a:endParaRPr lang="en-US" altLang="it-IT"/>
          </a:p>
          <a:p>
            <a:r>
              <a:rPr lang="en-US" altLang="it-IT">
                <a:solidFill>
                  <a:srgbClr val="C00000"/>
                </a:solidFill>
              </a:rPr>
              <a:t>Teorema: </a:t>
            </a:r>
            <a:r>
              <a:rPr lang="en-US" altLang="it-IT"/>
              <a:t>H={h</a:t>
            </a:r>
            <a:r>
              <a:rPr lang="en-US" altLang="it-IT" baseline="-25000"/>
              <a:t>a</a:t>
            </a:r>
            <a:r>
              <a:rPr lang="en-US" altLang="it-IT"/>
              <a:t>(k)} è universale</a:t>
            </a:r>
          </a:p>
          <a:p>
            <a:endParaRPr lang="en-US" altLang="it-IT"/>
          </a:p>
        </p:txBody>
      </p:sp>
      <p:sp>
        <p:nvSpPr>
          <p:cNvPr id="52228" name="Slide Number Placeholder 3">
            <a:extLst>
              <a:ext uri="{FF2B5EF4-FFF2-40B4-BE49-F238E27FC236}">
                <a16:creationId xmlns:a16="http://schemas.microsoft.com/office/drawing/2014/main" id="{F9F8993C-A0A7-4F6F-8DEA-2A8C8243FD72}"/>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defRPr>
            </a:lvl1pPr>
            <a:lvl2pPr marL="742950" indent="-285750" eaLnBrk="0" hangingPunct="0">
              <a:defRPr sz="2400">
                <a:solidFill>
                  <a:schemeClr val="tx1"/>
                </a:solidFill>
                <a:latin typeface="Arial" panose="020B0604020202020204" pitchFamily="34" charset="0"/>
              </a:defRPr>
            </a:lvl2pPr>
            <a:lvl3pPr marL="1143000" indent="-228600" eaLnBrk="0" hangingPunct="0">
              <a:defRPr sz="2400">
                <a:solidFill>
                  <a:schemeClr val="tx1"/>
                </a:solidFill>
                <a:latin typeface="Arial" panose="020B0604020202020204" pitchFamily="34" charset="0"/>
              </a:defRPr>
            </a:lvl3pPr>
            <a:lvl4pPr marL="1600200" indent="-228600" eaLnBrk="0" hangingPunct="0">
              <a:defRPr sz="2400">
                <a:solidFill>
                  <a:schemeClr val="tx1"/>
                </a:solidFill>
                <a:latin typeface="Arial" panose="020B0604020202020204" pitchFamily="34" charset="0"/>
              </a:defRPr>
            </a:lvl4pPr>
            <a:lvl5pPr marL="2057400" indent="-228600" eaLnBrk="0" hangingPunct="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914400" rtl="0" eaLnBrk="0" fontAlgn="base" latinLnBrk="0" hangingPunct="0">
              <a:lnSpc>
                <a:spcPct val="100000"/>
              </a:lnSpc>
              <a:spcBef>
                <a:spcPct val="20000"/>
              </a:spcBef>
              <a:spcAft>
                <a:spcPct val="0"/>
              </a:spcAft>
              <a:buClrTx/>
              <a:buSzTx/>
              <a:buFontTx/>
              <a:buNone/>
              <a:tabLst/>
              <a:defRPr/>
            </a:pPr>
            <a:fld id="{BFCF09E3-DAD4-4BA6-9995-AE03A1D5DCD3}" type="slidenum">
              <a:rPr kumimoji="0" lang="it-IT" altLang="it-IT" sz="1600" b="1" i="0" u="none" strike="noStrike" kern="1200" cap="none" spc="0" normalizeH="0" baseline="0" noProof="0" smtClean="0">
                <a:ln>
                  <a:noFill/>
                </a:ln>
                <a:solidFill>
                  <a:srgbClr val="003F6E"/>
                </a:solidFill>
                <a:effectLst/>
                <a:uLnTx/>
                <a:uFillTx/>
                <a:latin typeface="Arial" panose="020B0604020202020204" pitchFamily="34" charset="0"/>
                <a:ea typeface="+mn-ea"/>
                <a:cs typeface="+mn-cs"/>
              </a:rPr>
              <a:pPr marL="0" marR="0" lvl="0" indent="0" algn="r" defTabSz="914400" rtl="0" eaLnBrk="0" fontAlgn="base" latinLnBrk="0" hangingPunct="0">
                <a:lnSpc>
                  <a:spcPct val="100000"/>
                </a:lnSpc>
                <a:spcBef>
                  <a:spcPct val="20000"/>
                </a:spcBef>
                <a:spcAft>
                  <a:spcPct val="0"/>
                </a:spcAft>
                <a:buClrTx/>
                <a:buSzTx/>
                <a:buFontTx/>
                <a:buNone/>
                <a:tabLst/>
                <a:defRPr/>
              </a:pPr>
              <a:t>124</a:t>
            </a:fld>
            <a:endParaRPr kumimoji="0" lang="it-IT" altLang="it-IT" sz="1600" b="1" i="0" u="none" strike="noStrike" kern="1200" cap="none" spc="0" normalizeH="0" baseline="0" noProof="0">
              <a:ln>
                <a:noFill/>
              </a:ln>
              <a:solidFill>
                <a:srgbClr val="003F6E"/>
              </a:solidFill>
              <a:effectLst/>
              <a:uLnTx/>
              <a:uFillTx/>
              <a:latin typeface="Arial" panose="020B0604020202020204" pitchFamily="34" charset="0"/>
              <a:ea typeface="+mn-ea"/>
              <a:cs typeface="+mn-cs"/>
            </a:endParaRPr>
          </a:p>
        </p:txBody>
      </p:sp>
    </p:spTree>
  </p:cSld>
  <p:clrMapOvr>
    <a:masterClrMapping/>
  </p:clrMapOvr>
  <p:transition>
    <p:fade thruBlk="1"/>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a:extLst>
              <a:ext uri="{FF2B5EF4-FFF2-40B4-BE49-F238E27FC236}">
                <a16:creationId xmlns:a16="http://schemas.microsoft.com/office/drawing/2014/main" id="{885BA821-54E0-4F22-8DA1-DB89B9AB827D}"/>
              </a:ext>
            </a:extLst>
          </p:cNvPr>
          <p:cNvSpPr>
            <a:spLocks noGrp="1" noChangeArrowheads="1"/>
          </p:cNvSpPr>
          <p:nvPr>
            <p:ph type="title"/>
          </p:nvPr>
        </p:nvSpPr>
        <p:spPr/>
        <p:txBody>
          <a:bodyPr/>
          <a:lstStyle/>
          <a:p>
            <a:r>
              <a:rPr lang="it-IT" altLang="it-IT"/>
              <a:t>Esempio</a:t>
            </a:r>
          </a:p>
        </p:txBody>
      </p:sp>
      <p:sp>
        <p:nvSpPr>
          <p:cNvPr id="53251" name="Rectangle 3">
            <a:extLst>
              <a:ext uri="{FF2B5EF4-FFF2-40B4-BE49-F238E27FC236}">
                <a16:creationId xmlns:a16="http://schemas.microsoft.com/office/drawing/2014/main" id="{3D0C65A9-F45C-4345-98D6-DC34DE3BEFAA}"/>
              </a:ext>
            </a:extLst>
          </p:cNvPr>
          <p:cNvSpPr>
            <a:spLocks noGrp="1" noChangeArrowheads="1"/>
          </p:cNvSpPr>
          <p:nvPr>
            <p:ph type="body" idx="1"/>
          </p:nvPr>
        </p:nvSpPr>
        <p:spPr/>
        <p:txBody>
          <a:bodyPr/>
          <a:lstStyle/>
          <a:p>
            <a:pPr>
              <a:lnSpc>
                <a:spcPct val="90000"/>
              </a:lnSpc>
            </a:pPr>
            <a:r>
              <a:rPr lang="it-IT" altLang="it-IT" sz="2800"/>
              <a:t>Data una tabella hash di lunghezza m=11, si supponga di dover inserire (in ordine) le chiavi: 35, 83, 57, 26, 15, 63, 97 ,46, con la funzione di hash h(k) = k mod m. Si illustrino i risultati dell’inserimento usando:</a:t>
            </a:r>
            <a:endParaRPr lang="en-GB" altLang="it-IT" sz="2800"/>
          </a:p>
          <a:p>
            <a:pPr lvl="1">
              <a:lnSpc>
                <a:spcPct val="90000"/>
              </a:lnSpc>
            </a:pPr>
            <a:r>
              <a:rPr lang="en-GB" altLang="it-IT" sz="2400"/>
              <a:t>separate chaining</a:t>
            </a:r>
          </a:p>
          <a:p>
            <a:pPr lvl="1">
              <a:lnSpc>
                <a:spcPct val="90000"/>
              </a:lnSpc>
            </a:pPr>
            <a:r>
              <a:rPr lang="en-GB" altLang="it-IT" sz="2400"/>
              <a:t>linear probing</a:t>
            </a:r>
          </a:p>
          <a:p>
            <a:pPr lvl="1">
              <a:lnSpc>
                <a:spcPct val="90000"/>
              </a:lnSpc>
            </a:pPr>
            <a:r>
              <a:rPr lang="en-GB" altLang="it-IT" sz="2400"/>
              <a:t>quadratic probing (hi(k)=(h(k)+i</a:t>
            </a:r>
            <a:r>
              <a:rPr lang="en-GB" altLang="it-IT" sz="2400" baseline="30000"/>
              <a:t>2</a:t>
            </a:r>
            <a:r>
              <a:rPr lang="en-GB" altLang="it-IT" sz="2400"/>
              <a:t>) mod m)</a:t>
            </a:r>
          </a:p>
          <a:p>
            <a:pPr lvl="1">
              <a:lnSpc>
                <a:spcPct val="90000"/>
              </a:lnSpc>
            </a:pPr>
            <a:r>
              <a:rPr lang="en-GB" altLang="it-IT" sz="2400"/>
              <a:t>double hashing con h2(K)=1+(k mod (m-1))</a:t>
            </a:r>
            <a:endParaRPr lang="it-IT" altLang="it-IT" sz="2400" b="1"/>
          </a:p>
        </p:txBody>
      </p:sp>
    </p:spTree>
  </p:cSld>
  <p:clrMapOvr>
    <a:masterClrMapping/>
  </p:clrMapOvr>
  <p:transition>
    <p:fade thruBlk="1"/>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3">
            <a:extLst>
              <a:ext uri="{FF2B5EF4-FFF2-40B4-BE49-F238E27FC236}">
                <a16:creationId xmlns:a16="http://schemas.microsoft.com/office/drawing/2014/main" id="{64B9CF2E-4BFE-45E8-BB66-5B04BEA5CB26}"/>
              </a:ext>
            </a:extLst>
          </p:cNvPr>
          <p:cNvSpPr>
            <a:spLocks noGrp="1" noChangeArrowheads="1"/>
          </p:cNvSpPr>
          <p:nvPr>
            <p:ph type="body" idx="1"/>
          </p:nvPr>
        </p:nvSpPr>
        <p:spPr/>
        <p:txBody>
          <a:bodyPr/>
          <a:lstStyle/>
          <a:p>
            <a:pPr>
              <a:lnSpc>
                <a:spcPct val="80000"/>
              </a:lnSpc>
            </a:pPr>
            <a:endParaRPr lang="it-IT" altLang="it-IT" sz="2800"/>
          </a:p>
          <a:p>
            <a:pPr>
              <a:lnSpc>
                <a:spcPct val="80000"/>
              </a:lnSpc>
            </a:pPr>
            <a:r>
              <a:rPr lang="it-IT" altLang="it-IT" sz="2800"/>
              <a:t>Calcolo di h(k)</a:t>
            </a:r>
            <a:endParaRPr lang="en-GB" altLang="it-IT" sz="2800"/>
          </a:p>
          <a:p>
            <a:pPr lvl="1">
              <a:lnSpc>
                <a:spcPct val="80000"/>
              </a:lnSpc>
            </a:pPr>
            <a:r>
              <a:rPr lang="en-GB" altLang="it-IT" sz="2400"/>
              <a:t>h(35)=35mod11=2</a:t>
            </a:r>
          </a:p>
          <a:p>
            <a:pPr lvl="1">
              <a:lnSpc>
                <a:spcPct val="80000"/>
              </a:lnSpc>
            </a:pPr>
            <a:r>
              <a:rPr lang="en-GB" altLang="it-IT" sz="2400"/>
              <a:t>h(83)=83mod11=6</a:t>
            </a:r>
          </a:p>
          <a:p>
            <a:pPr lvl="1">
              <a:lnSpc>
                <a:spcPct val="80000"/>
              </a:lnSpc>
            </a:pPr>
            <a:r>
              <a:rPr lang="en-GB" altLang="it-IT" sz="2400"/>
              <a:t>h(57)=57mod11=2 </a:t>
            </a:r>
          </a:p>
          <a:p>
            <a:pPr lvl="1">
              <a:lnSpc>
                <a:spcPct val="80000"/>
              </a:lnSpc>
            </a:pPr>
            <a:r>
              <a:rPr lang="en-GB" altLang="it-IT" sz="2400"/>
              <a:t>h(26)=26mod11=4</a:t>
            </a:r>
          </a:p>
          <a:p>
            <a:pPr lvl="1">
              <a:lnSpc>
                <a:spcPct val="80000"/>
              </a:lnSpc>
            </a:pPr>
            <a:r>
              <a:rPr lang="en-GB" altLang="it-IT" sz="2400"/>
              <a:t>h(15)=15mod11=4</a:t>
            </a:r>
          </a:p>
          <a:p>
            <a:pPr lvl="1">
              <a:lnSpc>
                <a:spcPct val="80000"/>
              </a:lnSpc>
            </a:pPr>
            <a:r>
              <a:rPr lang="en-GB" altLang="it-IT" sz="2400"/>
              <a:t>h(63)=63mod11=8</a:t>
            </a:r>
          </a:p>
          <a:p>
            <a:pPr lvl="1">
              <a:lnSpc>
                <a:spcPct val="80000"/>
              </a:lnSpc>
            </a:pPr>
            <a:r>
              <a:rPr lang="en-GB" altLang="it-IT" sz="2400"/>
              <a:t>h(97)=97mod11=9</a:t>
            </a:r>
          </a:p>
          <a:p>
            <a:pPr lvl="1">
              <a:lnSpc>
                <a:spcPct val="80000"/>
              </a:lnSpc>
            </a:pPr>
            <a:r>
              <a:rPr lang="en-GB" altLang="it-IT" sz="2400"/>
              <a:t>h(46)=46mod11=2</a:t>
            </a:r>
            <a:endParaRPr lang="it-IT" altLang="it-IT" sz="2400"/>
          </a:p>
          <a:p>
            <a:pPr>
              <a:lnSpc>
                <a:spcPct val="80000"/>
              </a:lnSpc>
            </a:pPr>
            <a:endParaRPr lang="it-IT" altLang="it-IT" sz="2800"/>
          </a:p>
        </p:txBody>
      </p:sp>
    </p:spTree>
  </p:cSld>
  <p:clrMapOvr>
    <a:masterClrMapping/>
  </p:clrMapOvr>
  <p:transition>
    <p:fade thruBlk="1"/>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D0F5AB62-C721-4536-8E29-0C9B7915E6BC}"/>
              </a:ext>
            </a:extLst>
          </p:cNvPr>
          <p:cNvSpPr>
            <a:spLocks noGrp="1" noChangeArrowheads="1"/>
          </p:cNvSpPr>
          <p:nvPr>
            <p:ph type="title"/>
          </p:nvPr>
        </p:nvSpPr>
        <p:spPr/>
        <p:txBody>
          <a:bodyPr/>
          <a:lstStyle/>
          <a:p>
            <a:r>
              <a:rPr lang="en-GB" altLang="it-IT"/>
              <a:t>Separate chaining</a:t>
            </a:r>
            <a:endParaRPr lang="it-IT" altLang="it-IT"/>
          </a:p>
        </p:txBody>
      </p:sp>
      <p:pic>
        <p:nvPicPr>
          <p:cNvPr id="55299" name="Picture 4">
            <a:extLst>
              <a:ext uri="{FF2B5EF4-FFF2-40B4-BE49-F238E27FC236}">
                <a16:creationId xmlns:a16="http://schemas.microsoft.com/office/drawing/2014/main" id="{E589500B-0F6A-4285-A563-EFE22D5D64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1600200"/>
            <a:ext cx="8915400" cy="4908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fade thruBlk="1"/>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a:extLst>
              <a:ext uri="{FF2B5EF4-FFF2-40B4-BE49-F238E27FC236}">
                <a16:creationId xmlns:a16="http://schemas.microsoft.com/office/drawing/2014/main" id="{308C2F97-78FD-4E34-8932-A2D3B1F37425}"/>
              </a:ext>
            </a:extLst>
          </p:cNvPr>
          <p:cNvSpPr>
            <a:spLocks noGrp="1" noChangeArrowheads="1"/>
          </p:cNvSpPr>
          <p:nvPr>
            <p:ph type="title"/>
          </p:nvPr>
        </p:nvSpPr>
        <p:spPr/>
        <p:txBody>
          <a:bodyPr/>
          <a:lstStyle/>
          <a:p>
            <a:br>
              <a:rPr lang="it-IT" altLang="it-IT" sz="4000"/>
            </a:br>
            <a:endParaRPr lang="it-IT" altLang="it-IT" sz="4000"/>
          </a:p>
        </p:txBody>
      </p:sp>
      <p:pic>
        <p:nvPicPr>
          <p:cNvPr id="56323" name="Picture 4">
            <a:extLst>
              <a:ext uri="{FF2B5EF4-FFF2-40B4-BE49-F238E27FC236}">
                <a16:creationId xmlns:a16="http://schemas.microsoft.com/office/drawing/2014/main" id="{1ECE625C-AC94-4503-BE36-A406F10D80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752600"/>
            <a:ext cx="9144000" cy="4833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2">
            <a:extLst>
              <a:ext uri="{FF2B5EF4-FFF2-40B4-BE49-F238E27FC236}">
                <a16:creationId xmlns:a16="http://schemas.microsoft.com/office/drawing/2014/main" id="{8E671CE5-AB0F-4561-935D-1FA688E062C8}"/>
              </a:ext>
            </a:extLst>
          </p:cNvPr>
          <p:cNvSpPr txBox="1">
            <a:spLocks noChangeArrowheads="1"/>
          </p:cNvSpPr>
          <p:nvPr/>
        </p:nvSpPr>
        <p:spPr bwMode="auto">
          <a:xfrm>
            <a:off x="762000" y="228600"/>
            <a:ext cx="5943600" cy="838200"/>
          </a:xfrm>
          <a:prstGeom prst="rect">
            <a:avLst/>
          </a:prstGeom>
          <a:noFill/>
          <a:ln w="9525">
            <a:noFill/>
            <a:miter lim="800000"/>
            <a:headEnd/>
            <a:tailEnd/>
          </a:ln>
        </p:spPr>
        <p:txBody>
          <a:bodyPr lIns="0" tIns="0" rIns="0" bIns="0"/>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GB" sz="2200" b="1" i="0" u="none" strike="noStrike" kern="0" cap="none" spc="0" normalizeH="0" baseline="0" noProof="0" dirty="0">
                <a:ln>
                  <a:noFill/>
                </a:ln>
                <a:solidFill>
                  <a:srgbClr val="003F6E"/>
                </a:solidFill>
                <a:effectLst/>
                <a:uLnTx/>
                <a:uFillTx/>
                <a:latin typeface="MS Reference Sans Serif"/>
                <a:ea typeface="+mn-ea"/>
                <a:cs typeface="+mn-cs"/>
              </a:rPr>
              <a:t>Linear Probing</a:t>
            </a:r>
            <a:endParaRPr kumimoji="0" lang="it-IT" sz="2200" b="1" i="0" u="none" strike="noStrike" kern="0" cap="none" spc="0" normalizeH="0" baseline="0" noProof="0" dirty="0">
              <a:ln>
                <a:noFill/>
              </a:ln>
              <a:solidFill>
                <a:srgbClr val="003F6E"/>
              </a:solidFill>
              <a:effectLst/>
              <a:uLnTx/>
              <a:uFillTx/>
              <a:latin typeface="MS Reference Sans Serif"/>
              <a:ea typeface="+mn-ea"/>
              <a:cs typeface="+mn-cs"/>
            </a:endParaRPr>
          </a:p>
        </p:txBody>
      </p:sp>
    </p:spTree>
  </p:cSld>
  <p:clrMapOvr>
    <a:masterClrMapping/>
  </p:clrMapOvr>
  <p:transition>
    <p:fade thruBlk="1"/>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a:extLst>
              <a:ext uri="{FF2B5EF4-FFF2-40B4-BE49-F238E27FC236}">
                <a16:creationId xmlns:a16="http://schemas.microsoft.com/office/drawing/2014/main" id="{3C863C69-E071-4D48-A05C-2CA1B1482816}"/>
              </a:ext>
            </a:extLst>
          </p:cNvPr>
          <p:cNvSpPr>
            <a:spLocks noGrp="1" noChangeArrowheads="1"/>
          </p:cNvSpPr>
          <p:nvPr>
            <p:ph type="title"/>
          </p:nvPr>
        </p:nvSpPr>
        <p:spPr>
          <a:xfrm>
            <a:off x="0" y="457200"/>
            <a:ext cx="9144000" cy="1371600"/>
          </a:xfrm>
        </p:spPr>
        <p:txBody>
          <a:bodyPr/>
          <a:lstStyle/>
          <a:p>
            <a:br>
              <a:rPr lang="en-GB" altLang="it-IT" sz="4000"/>
            </a:br>
            <a:r>
              <a:rPr lang="en-GB" altLang="it-IT" sz="2800"/>
              <a:t>h</a:t>
            </a:r>
            <a:r>
              <a:rPr lang="en-GB" altLang="it-IT" sz="2800" baseline="-25000"/>
              <a:t>i</a:t>
            </a:r>
            <a:r>
              <a:rPr lang="en-GB" altLang="it-IT" sz="2800"/>
              <a:t>(k)=(h(k)+i</a:t>
            </a:r>
            <a:r>
              <a:rPr lang="en-GB" altLang="it-IT" sz="2800" baseline="30000"/>
              <a:t>2</a:t>
            </a:r>
            <a:r>
              <a:rPr lang="en-GB" altLang="it-IT" sz="2800"/>
              <a:t>)mod m</a:t>
            </a:r>
            <a:endParaRPr lang="it-IT" altLang="it-IT" sz="2800"/>
          </a:p>
        </p:txBody>
      </p:sp>
      <p:pic>
        <p:nvPicPr>
          <p:cNvPr id="57347" name="Picture 4">
            <a:extLst>
              <a:ext uri="{FF2B5EF4-FFF2-40B4-BE49-F238E27FC236}">
                <a16:creationId xmlns:a16="http://schemas.microsoft.com/office/drawing/2014/main" id="{106F0ECB-0386-4477-809A-3D3382405B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 y="1981200"/>
            <a:ext cx="9144000" cy="487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2">
            <a:extLst>
              <a:ext uri="{FF2B5EF4-FFF2-40B4-BE49-F238E27FC236}">
                <a16:creationId xmlns:a16="http://schemas.microsoft.com/office/drawing/2014/main" id="{6EAA4B19-4531-42A9-98DF-272C9C25E026}"/>
              </a:ext>
            </a:extLst>
          </p:cNvPr>
          <p:cNvSpPr txBox="1">
            <a:spLocks noChangeArrowheads="1"/>
          </p:cNvSpPr>
          <p:nvPr/>
        </p:nvSpPr>
        <p:spPr bwMode="auto">
          <a:xfrm>
            <a:off x="609600" y="76200"/>
            <a:ext cx="5943600" cy="838200"/>
          </a:xfrm>
          <a:prstGeom prst="rect">
            <a:avLst/>
          </a:prstGeom>
          <a:noFill/>
          <a:ln w="9525">
            <a:noFill/>
            <a:miter lim="800000"/>
            <a:headEnd/>
            <a:tailEnd/>
          </a:ln>
        </p:spPr>
        <p:txBody>
          <a:bodyPr lIns="0" tIns="0" rIns="0" bIns="0"/>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it-IT" sz="2800" b="1" i="0" u="none" strike="noStrike" kern="0" cap="none" spc="0" normalizeH="0" baseline="0" noProof="0" dirty="0" err="1">
                <a:ln>
                  <a:noFill/>
                </a:ln>
                <a:solidFill>
                  <a:srgbClr val="003F6E"/>
                </a:solidFill>
                <a:effectLst/>
                <a:uLnTx/>
                <a:uFillTx/>
                <a:latin typeface="MS Reference Sans Serif"/>
                <a:ea typeface="+mn-ea"/>
                <a:cs typeface="+mn-cs"/>
              </a:rPr>
              <a:t>Quadratic</a:t>
            </a:r>
            <a:r>
              <a:rPr kumimoji="0" lang="it-IT" sz="2800" b="1" i="0" u="none" strike="noStrike" kern="0" cap="none" spc="0" normalizeH="0" baseline="0" noProof="0" dirty="0">
                <a:ln>
                  <a:noFill/>
                </a:ln>
                <a:solidFill>
                  <a:srgbClr val="003F6E"/>
                </a:solidFill>
                <a:effectLst/>
                <a:uLnTx/>
                <a:uFillTx/>
                <a:latin typeface="MS Reference Sans Serif"/>
                <a:ea typeface="+mn-ea"/>
                <a:cs typeface="+mn-cs"/>
              </a:rPr>
              <a:t> </a:t>
            </a:r>
            <a:r>
              <a:rPr kumimoji="0" lang="it-IT" sz="2800" b="1" i="0" u="none" strike="noStrike" kern="0" cap="none" spc="0" normalizeH="0" baseline="0" noProof="0" dirty="0" err="1">
                <a:ln>
                  <a:noFill/>
                </a:ln>
                <a:solidFill>
                  <a:srgbClr val="003F6E"/>
                </a:solidFill>
                <a:effectLst/>
                <a:uLnTx/>
                <a:uFillTx/>
                <a:latin typeface="MS Reference Sans Serif"/>
                <a:ea typeface="+mn-ea"/>
                <a:cs typeface="+mn-cs"/>
              </a:rPr>
              <a:t>Probing</a:t>
            </a:r>
            <a:endParaRPr kumimoji="0" lang="it-IT" sz="2800" b="1" i="0" u="none" strike="noStrike" kern="0" cap="none" spc="0" normalizeH="0" baseline="0" noProof="0" dirty="0">
              <a:ln>
                <a:noFill/>
              </a:ln>
              <a:solidFill>
                <a:srgbClr val="003F6E"/>
              </a:solidFill>
              <a:effectLst/>
              <a:uLnTx/>
              <a:uFillTx/>
              <a:latin typeface="MS Reference Sans Serif"/>
              <a:ea typeface="+mn-ea"/>
              <a:cs typeface="+mn-cs"/>
            </a:endParaRPr>
          </a:p>
        </p:txBody>
      </p:sp>
    </p:spTree>
  </p:cSld>
  <p:clrMapOvr>
    <a:masterClrMapping/>
  </p:clrMapOvr>
  <p:transition>
    <p:fade thruBlk="1"/>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3">
            <a:extLst>
              <a:ext uri="{FF2B5EF4-FFF2-40B4-BE49-F238E27FC236}">
                <a16:creationId xmlns:a16="http://schemas.microsoft.com/office/drawing/2014/main" id="{C70B8B93-C1FB-4A7F-A5A4-85B2AF2C308B}"/>
              </a:ext>
            </a:extLst>
          </p:cNvPr>
          <p:cNvSpPr>
            <a:spLocks noGrp="1"/>
          </p:cNvSpPr>
          <p:nvPr>
            <p:ph type="ftr" sz="quarter" idx="4294967295"/>
          </p:nvPr>
        </p:nvSpPr>
        <p:spPr>
          <a:xfrm>
            <a:off x="1403350" y="6524625"/>
            <a:ext cx="8229600" cy="228600"/>
          </a:xfrm>
          <a:prstGeom prst="rect">
            <a:avLst/>
          </a:prstGeom>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it-IT" sz="1400" b="0" i="0" u="none" strike="noStrike" kern="1200" cap="none" spc="0" normalizeH="0" baseline="0" noProof="0">
                <a:ln>
                  <a:noFill/>
                </a:ln>
                <a:solidFill>
                  <a:srgbClr val="3366CC"/>
                </a:solidFill>
                <a:effectLst/>
                <a:uLnTx/>
                <a:uFillTx/>
                <a:latin typeface="Arial" panose="020B0604020202020204" pitchFamily="34" charset="0"/>
                <a:ea typeface="+mn-ea"/>
                <a:cs typeface="+mn-cs"/>
              </a:rPr>
              <a:t>                                                     </a:t>
            </a:r>
            <a:r>
              <a:rPr kumimoji="0" lang="en-US" altLang="it-IT" sz="1200" b="0" i="0" u="none" strike="noStrike" kern="1200" cap="none" spc="0" normalizeH="0" baseline="0" noProof="0">
                <a:ln>
                  <a:noFill/>
                </a:ln>
                <a:solidFill>
                  <a:srgbClr val="3366CC"/>
                </a:solidFill>
                <a:effectLst/>
                <a:uLnTx/>
                <a:uFillTx/>
                <a:latin typeface="Arial" panose="020B0604020202020204" pitchFamily="34" charset="0"/>
                <a:ea typeface="+mn-ea"/>
                <a:cs typeface="+mn-cs"/>
              </a:rPr>
              <a:t>Politecnico di Milano  -  Prof. Sara Comai</a:t>
            </a:r>
            <a:r>
              <a:rPr kumimoji="0" lang="en-US" altLang="it-IT" sz="1400" b="0" i="0" u="none" strike="noStrike" kern="1200" cap="none" spc="0" normalizeH="0" baseline="0" noProof="0">
                <a:ln>
                  <a:noFill/>
                </a:ln>
                <a:solidFill>
                  <a:srgbClr val="3366CC"/>
                </a:solidFill>
                <a:effectLst/>
                <a:uLnTx/>
                <a:uFillTx/>
                <a:latin typeface="Arial" panose="020B0604020202020204" pitchFamily="34" charset="0"/>
                <a:ea typeface="+mn-ea"/>
                <a:cs typeface="+mn-cs"/>
              </a:rPr>
              <a:t>                                                 </a:t>
            </a:r>
            <a:fld id="{291C57E3-30DE-4C13-8906-2215E551FA0F}" type="slidenum">
              <a:rPr kumimoji="0" lang="en-US" altLang="it-IT" sz="1400" b="0" i="0" u="none" strike="noStrike" kern="1200" cap="none" spc="0" normalizeH="0" baseline="0" noProof="0" smtClean="0">
                <a:ln>
                  <a:noFill/>
                </a:ln>
                <a:solidFill>
                  <a:srgbClr val="3366CC"/>
                </a:solidFill>
                <a:effectLst/>
                <a:uLnTx/>
                <a:uFillTx/>
                <a:latin typeface="Arial" panose="020B0604020202020204" pitchFamily="34" charset="0"/>
                <a:ea typeface="+mn-ea"/>
                <a:cs typeface="+mn-cs"/>
              </a:rPr>
              <a:pPr marL="0" marR="0" lvl="0" indent="0" algn="l" defTabSz="914400" rtl="0" eaLnBrk="0" fontAlgn="base" latinLnBrk="0" hangingPunct="0">
                <a:lnSpc>
                  <a:spcPct val="100000"/>
                </a:lnSpc>
                <a:spcBef>
                  <a:spcPct val="0"/>
                </a:spcBef>
                <a:spcAft>
                  <a:spcPct val="0"/>
                </a:spcAft>
                <a:buClrTx/>
                <a:buSzTx/>
                <a:buFontTx/>
                <a:buNone/>
                <a:tabLst/>
                <a:defRPr/>
              </a:pPr>
              <a:t>13</a:t>
            </a:fld>
            <a:endParaRPr kumimoji="0" lang="en-US" altLang="it-IT" sz="1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26627" name="Rectangle 2">
            <a:extLst>
              <a:ext uri="{FF2B5EF4-FFF2-40B4-BE49-F238E27FC236}">
                <a16:creationId xmlns:a16="http://schemas.microsoft.com/office/drawing/2014/main" id="{15530B9C-5CC5-4DE9-8A44-9EF255C78CC2}"/>
              </a:ext>
            </a:extLst>
          </p:cNvPr>
          <p:cNvSpPr>
            <a:spLocks noGrp="1" noChangeArrowheads="1"/>
          </p:cNvSpPr>
          <p:nvPr>
            <p:ph type="title"/>
          </p:nvPr>
        </p:nvSpPr>
        <p:spPr/>
        <p:txBody>
          <a:bodyPr/>
          <a:lstStyle/>
          <a:p>
            <a:r>
              <a:rPr lang="it-IT" altLang="it-IT"/>
              <a:t>Problemi di grandi dimensioni</a:t>
            </a:r>
          </a:p>
        </p:txBody>
      </p:sp>
      <p:sp>
        <p:nvSpPr>
          <p:cNvPr id="26628" name="Rectangle 3">
            <a:extLst>
              <a:ext uri="{FF2B5EF4-FFF2-40B4-BE49-F238E27FC236}">
                <a16:creationId xmlns:a16="http://schemas.microsoft.com/office/drawing/2014/main" id="{11CCD28B-1EFB-456F-A326-91C36CB3AB73}"/>
              </a:ext>
            </a:extLst>
          </p:cNvPr>
          <p:cNvSpPr>
            <a:spLocks noGrp="1" noChangeArrowheads="1"/>
          </p:cNvSpPr>
          <p:nvPr>
            <p:ph type="body" idx="1"/>
          </p:nvPr>
        </p:nvSpPr>
        <p:spPr/>
        <p:txBody>
          <a:bodyPr/>
          <a:lstStyle/>
          <a:p>
            <a:r>
              <a:rPr lang="it-IT" altLang="it-IT"/>
              <a:t>Tempi di calcolo</a:t>
            </a:r>
          </a:p>
          <a:p>
            <a:endParaRPr lang="it-IT" altLang="it-IT"/>
          </a:p>
        </p:txBody>
      </p:sp>
      <p:graphicFrame>
        <p:nvGraphicFramePr>
          <p:cNvPr id="26629" name="Object 2">
            <a:extLst>
              <a:ext uri="{FF2B5EF4-FFF2-40B4-BE49-F238E27FC236}">
                <a16:creationId xmlns:a16="http://schemas.microsoft.com/office/drawing/2014/main" id="{E6C432A2-82C9-46DC-9758-E94D1AE075A4}"/>
              </a:ext>
            </a:extLst>
          </p:cNvPr>
          <p:cNvGraphicFramePr>
            <a:graphicFrameLocks noChangeAspect="1"/>
          </p:cNvGraphicFramePr>
          <p:nvPr/>
        </p:nvGraphicFramePr>
        <p:xfrm>
          <a:off x="914400" y="2133600"/>
          <a:ext cx="7772400" cy="3124200"/>
        </p:xfrm>
        <a:graphic>
          <a:graphicData uri="http://schemas.openxmlformats.org/presentationml/2006/ole">
            <mc:AlternateContent xmlns:mc="http://schemas.openxmlformats.org/markup-compatibility/2006">
              <mc:Choice xmlns:v="urn:schemas-microsoft-com:vml" Requires="v">
                <p:oleObj spid="_x0000_s158731" name="Document" r:id="rId3" imgW="7571232" imgH="2772156" progId="Word.Document.8">
                  <p:embed/>
                </p:oleObj>
              </mc:Choice>
              <mc:Fallback>
                <p:oleObj name="Document" r:id="rId3" imgW="7571232" imgH="2772156" progId="Word.Document.8">
                  <p:embed/>
                  <p:pic>
                    <p:nvPicPr>
                      <p:cNvPr id="26629" name="Object 2">
                        <a:extLst>
                          <a:ext uri="{FF2B5EF4-FFF2-40B4-BE49-F238E27FC236}">
                            <a16:creationId xmlns:a16="http://schemas.microsoft.com/office/drawing/2014/main" id="{E6C432A2-82C9-46DC-9758-E94D1AE075A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4400" y="2133600"/>
                        <a:ext cx="7772400" cy="3124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6630" name="Text Box 6">
            <a:extLst>
              <a:ext uri="{FF2B5EF4-FFF2-40B4-BE49-F238E27FC236}">
                <a16:creationId xmlns:a16="http://schemas.microsoft.com/office/drawing/2014/main" id="{E288CA3E-B1DF-4949-A3BC-2F7B2692D3AF}"/>
              </a:ext>
            </a:extLst>
          </p:cNvPr>
          <p:cNvSpPr txBox="1">
            <a:spLocks noChangeArrowheads="1"/>
          </p:cNvSpPr>
          <p:nvPr/>
        </p:nvSpPr>
        <p:spPr bwMode="auto">
          <a:xfrm>
            <a:off x="5105400" y="4648200"/>
            <a:ext cx="29495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spcBef>
                <a:spcPct val="20000"/>
              </a:spcBef>
              <a:buChar char="•"/>
              <a:defRPr sz="2800">
                <a:solidFill>
                  <a:srgbClr val="3366CC"/>
                </a:solidFill>
                <a:latin typeface="Arial" panose="020B0604020202020204" pitchFamily="34" charset="0"/>
              </a:defRPr>
            </a:lvl1pPr>
            <a:lvl2pPr marL="742950" indent="-285750">
              <a:spcBef>
                <a:spcPct val="20000"/>
              </a:spcBef>
              <a:buChar char="–"/>
              <a:defRPr sz="2400">
                <a:solidFill>
                  <a:srgbClr val="3366CC"/>
                </a:solidFill>
                <a:latin typeface="Arial" panose="020B0604020202020204" pitchFamily="34" charset="0"/>
              </a:defRPr>
            </a:lvl2pPr>
            <a:lvl3pPr marL="1143000" indent="-228600">
              <a:spcBef>
                <a:spcPct val="20000"/>
              </a:spcBef>
              <a:buChar char="•"/>
              <a:defRPr sz="2000">
                <a:solidFill>
                  <a:srgbClr val="3366CC"/>
                </a:solidFill>
                <a:latin typeface="Arial" panose="020B0604020202020204" pitchFamily="34" charset="0"/>
              </a:defRPr>
            </a:lvl3pPr>
            <a:lvl4pPr marL="1600200" indent="-228600">
              <a:spcBef>
                <a:spcPct val="20000"/>
              </a:spcBef>
              <a:buChar char="–"/>
              <a:defRPr>
                <a:solidFill>
                  <a:srgbClr val="3366CC"/>
                </a:solidFill>
                <a:latin typeface="Arial" panose="020B0604020202020204" pitchFamily="34" charset="0"/>
              </a:defRPr>
            </a:lvl4pPr>
            <a:lvl5pPr marL="2057400" indent="-228600">
              <a:spcBef>
                <a:spcPct val="20000"/>
              </a:spcBef>
              <a:buChar char="»"/>
              <a:defRPr>
                <a:solidFill>
                  <a:srgbClr val="3366CC"/>
                </a:solidFill>
                <a:latin typeface="Arial" panose="020B0604020202020204" pitchFamily="34" charset="0"/>
              </a:defRPr>
            </a:lvl5pPr>
            <a:lvl6pPr marL="2514600" indent="-228600" eaLnBrk="0" fontAlgn="base" hangingPunct="0">
              <a:spcBef>
                <a:spcPct val="20000"/>
              </a:spcBef>
              <a:spcAft>
                <a:spcPct val="0"/>
              </a:spcAft>
              <a:buChar char="»"/>
              <a:defRPr>
                <a:solidFill>
                  <a:srgbClr val="3366CC"/>
                </a:solidFill>
                <a:latin typeface="Arial" panose="020B0604020202020204" pitchFamily="34" charset="0"/>
              </a:defRPr>
            </a:lvl6pPr>
            <a:lvl7pPr marL="2971800" indent="-228600" eaLnBrk="0" fontAlgn="base" hangingPunct="0">
              <a:spcBef>
                <a:spcPct val="20000"/>
              </a:spcBef>
              <a:spcAft>
                <a:spcPct val="0"/>
              </a:spcAft>
              <a:buChar char="»"/>
              <a:defRPr>
                <a:solidFill>
                  <a:srgbClr val="3366CC"/>
                </a:solidFill>
                <a:latin typeface="Arial" panose="020B0604020202020204" pitchFamily="34" charset="0"/>
              </a:defRPr>
            </a:lvl7pPr>
            <a:lvl8pPr marL="3429000" indent="-228600" eaLnBrk="0" fontAlgn="base" hangingPunct="0">
              <a:spcBef>
                <a:spcPct val="20000"/>
              </a:spcBef>
              <a:spcAft>
                <a:spcPct val="0"/>
              </a:spcAft>
              <a:buChar char="»"/>
              <a:defRPr>
                <a:solidFill>
                  <a:srgbClr val="3366CC"/>
                </a:solidFill>
                <a:latin typeface="Arial" panose="020B0604020202020204" pitchFamily="34" charset="0"/>
              </a:defRPr>
            </a:lvl8pPr>
            <a:lvl9pPr marL="3886200" indent="-228600" eaLnBrk="0" fontAlgn="base" hangingPunct="0">
              <a:spcBef>
                <a:spcPct val="20000"/>
              </a:spcBef>
              <a:spcAft>
                <a:spcPct val="0"/>
              </a:spcAft>
              <a:buChar char="»"/>
              <a:defRPr>
                <a:solidFill>
                  <a:srgbClr val="3366CC"/>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it-IT" altLang="it-IT" sz="10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tabella tratta da “Algoritmi in C++” di R. Sedgewick</a:t>
            </a:r>
            <a:r>
              <a:rPr kumimoji="0" lang="it-IT" altLang="it-IT"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 </a:t>
            </a: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a:extLst>
              <a:ext uri="{FF2B5EF4-FFF2-40B4-BE49-F238E27FC236}">
                <a16:creationId xmlns:a16="http://schemas.microsoft.com/office/drawing/2014/main" id="{90AA73B9-D7A9-446C-9BC2-94A6D0BA14E1}"/>
              </a:ext>
            </a:extLst>
          </p:cNvPr>
          <p:cNvSpPr>
            <a:spLocks noGrp="1" noChangeArrowheads="1"/>
          </p:cNvSpPr>
          <p:nvPr>
            <p:ph type="title"/>
          </p:nvPr>
        </p:nvSpPr>
        <p:spPr/>
        <p:txBody>
          <a:bodyPr/>
          <a:lstStyle/>
          <a:p>
            <a:r>
              <a:rPr lang="en-GB" altLang="it-IT"/>
              <a:t>Double hashing</a:t>
            </a:r>
            <a:endParaRPr lang="it-IT" altLang="it-IT"/>
          </a:p>
        </p:txBody>
      </p:sp>
      <p:sp>
        <p:nvSpPr>
          <p:cNvPr id="58371" name="Rectangle 3">
            <a:extLst>
              <a:ext uri="{FF2B5EF4-FFF2-40B4-BE49-F238E27FC236}">
                <a16:creationId xmlns:a16="http://schemas.microsoft.com/office/drawing/2014/main" id="{A0207FBA-83D8-4299-98C6-E9799E7A03C0}"/>
              </a:ext>
            </a:extLst>
          </p:cNvPr>
          <p:cNvSpPr>
            <a:spLocks noGrp="1" noChangeArrowheads="1"/>
          </p:cNvSpPr>
          <p:nvPr>
            <p:ph type="body" idx="1"/>
          </p:nvPr>
        </p:nvSpPr>
        <p:spPr>
          <a:xfrm>
            <a:off x="152400" y="990600"/>
            <a:ext cx="9144000" cy="4419600"/>
          </a:xfrm>
        </p:spPr>
        <p:txBody>
          <a:bodyPr/>
          <a:lstStyle/>
          <a:p>
            <a:pPr>
              <a:buFont typeface="Wingdings" panose="05000000000000000000" pitchFamily="2" charset="2"/>
              <a:buNone/>
            </a:pPr>
            <a:r>
              <a:rPr lang="en-GB" altLang="it-IT" sz="2400"/>
              <a:t>h</a:t>
            </a:r>
            <a:r>
              <a:rPr lang="en-GB" altLang="it-IT" sz="2400" baseline="-25000"/>
              <a:t>2</a:t>
            </a:r>
            <a:r>
              <a:rPr lang="en-GB" altLang="it-IT" sz="2400"/>
              <a:t>(K)=1+(k mod(m-1)) -&gt; h</a:t>
            </a:r>
            <a:r>
              <a:rPr lang="en-GB" altLang="it-IT" sz="2400" baseline="-25000"/>
              <a:t>i</a:t>
            </a:r>
            <a:r>
              <a:rPr lang="en-GB" altLang="it-IT" sz="2400"/>
              <a:t>(k)=(h</a:t>
            </a:r>
            <a:r>
              <a:rPr lang="en-GB" altLang="it-IT" sz="2400" baseline="-25000"/>
              <a:t>1</a:t>
            </a:r>
            <a:r>
              <a:rPr lang="en-GB" altLang="it-IT" sz="2400"/>
              <a:t>(k)+i*h</a:t>
            </a:r>
            <a:r>
              <a:rPr lang="en-GB" altLang="it-IT" sz="2400" baseline="-25000"/>
              <a:t>2</a:t>
            </a:r>
            <a:r>
              <a:rPr lang="en-GB" altLang="it-IT" sz="2400"/>
              <a:t>(k))mod m</a:t>
            </a:r>
            <a:endParaRPr lang="it-IT" altLang="it-IT" sz="2400"/>
          </a:p>
        </p:txBody>
      </p:sp>
      <p:pic>
        <p:nvPicPr>
          <p:cNvPr id="58372" name="Picture 4">
            <a:extLst>
              <a:ext uri="{FF2B5EF4-FFF2-40B4-BE49-F238E27FC236}">
                <a16:creationId xmlns:a16="http://schemas.microsoft.com/office/drawing/2014/main" id="{C614D23F-7F30-4ECE-80BA-185D89AB74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1938338"/>
            <a:ext cx="9144000" cy="4919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fade thruBlk="1"/>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Title 3">
            <a:extLst>
              <a:ext uri="{FF2B5EF4-FFF2-40B4-BE49-F238E27FC236}">
                <a16:creationId xmlns:a16="http://schemas.microsoft.com/office/drawing/2014/main" id="{DA1CEED6-A801-4459-A0F1-695A60541028}"/>
              </a:ext>
            </a:extLst>
          </p:cNvPr>
          <p:cNvSpPr>
            <a:spLocks noGrp="1"/>
          </p:cNvSpPr>
          <p:nvPr>
            <p:ph type="title"/>
          </p:nvPr>
        </p:nvSpPr>
        <p:spPr/>
        <p:txBody>
          <a:bodyPr/>
          <a:lstStyle/>
          <a:p>
            <a:r>
              <a:rPr lang="en-US" altLang="it-IT"/>
              <a:t>Sommario</a:t>
            </a:r>
          </a:p>
        </p:txBody>
      </p:sp>
      <p:sp>
        <p:nvSpPr>
          <p:cNvPr id="59395" name="Content Placeholder 4">
            <a:extLst>
              <a:ext uri="{FF2B5EF4-FFF2-40B4-BE49-F238E27FC236}">
                <a16:creationId xmlns:a16="http://schemas.microsoft.com/office/drawing/2014/main" id="{946B56E9-20CF-40A6-A5CB-450A6EDC500E}"/>
              </a:ext>
            </a:extLst>
          </p:cNvPr>
          <p:cNvSpPr>
            <a:spLocks noGrp="1"/>
          </p:cNvSpPr>
          <p:nvPr>
            <p:ph idx="1"/>
          </p:nvPr>
        </p:nvSpPr>
        <p:spPr/>
        <p:txBody>
          <a:bodyPr/>
          <a:lstStyle/>
          <a:p>
            <a:r>
              <a:rPr lang="it-IT" altLang="it-IT"/>
              <a:t>Dizionari</a:t>
            </a:r>
          </a:p>
          <a:p>
            <a:pPr lvl="1"/>
            <a:r>
              <a:rPr lang="it-IT" altLang="it-IT"/>
              <a:t>Strutture dati in cui memorizzare coppie (chiave, valore).</a:t>
            </a:r>
          </a:p>
          <a:p>
            <a:pPr lvl="1"/>
            <a:r>
              <a:rPr lang="it-IT" altLang="it-IT"/>
              <a:t>Tipiche operazioni: search, insert, delete</a:t>
            </a:r>
          </a:p>
          <a:p>
            <a:endParaRPr lang="it-IT" altLang="it-IT"/>
          </a:p>
          <a:p>
            <a:r>
              <a:rPr lang="it-IT" altLang="it-IT"/>
              <a:t>Tabella Hash</a:t>
            </a:r>
          </a:p>
          <a:p>
            <a:pPr lvl="1"/>
            <a:r>
              <a:rPr lang="it-IT" altLang="it-IT"/>
              <a:t>Struttura dati efficiente per implementare dizionari</a:t>
            </a:r>
          </a:p>
          <a:p>
            <a:pPr lvl="1"/>
            <a:r>
              <a:rPr lang="it-IT" altLang="it-IT"/>
              <a:t>Funzione hash mappa l’universo U di tutte le chiavi nelle posizioni {0, 1, …, m–1} della tabella di hash T</a:t>
            </a:r>
            <a:endParaRPr lang="en-US" altLang="it-IT"/>
          </a:p>
          <a:p>
            <a:pPr lvl="1"/>
            <a:endParaRPr lang="en-US" altLang="it-IT"/>
          </a:p>
          <a:p>
            <a:r>
              <a:rPr lang="en-US" altLang="it-IT"/>
              <a:t>Collisioni</a:t>
            </a:r>
          </a:p>
          <a:p>
            <a:pPr lvl="1"/>
            <a:r>
              <a:rPr lang="en-US" altLang="it-IT"/>
              <a:t>La funzione di hash mappa due chiavi nella stessa posizione</a:t>
            </a:r>
          </a:p>
          <a:p>
            <a:pPr lvl="1"/>
            <a:r>
              <a:rPr lang="en-US" altLang="it-IT"/>
              <a:t>Concatenamento (lista puntata delle collisioni)</a:t>
            </a:r>
          </a:p>
          <a:p>
            <a:pPr lvl="1"/>
            <a:r>
              <a:rPr lang="en-US" altLang="it-IT"/>
              <a:t>Indirizzamento aperto (probing lineare, quadratico, o doppio hashing)</a:t>
            </a:r>
          </a:p>
        </p:txBody>
      </p:sp>
      <p:sp>
        <p:nvSpPr>
          <p:cNvPr id="59396" name="Slide Number Placeholder 2">
            <a:extLst>
              <a:ext uri="{FF2B5EF4-FFF2-40B4-BE49-F238E27FC236}">
                <a16:creationId xmlns:a16="http://schemas.microsoft.com/office/drawing/2014/main" id="{303D1290-11A0-4BF5-BE76-CA59241767B6}"/>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defRPr>
            </a:lvl1pPr>
            <a:lvl2pPr marL="742950" indent="-285750" eaLnBrk="0" hangingPunct="0">
              <a:defRPr sz="2400">
                <a:solidFill>
                  <a:schemeClr val="tx1"/>
                </a:solidFill>
                <a:latin typeface="Arial" panose="020B0604020202020204" pitchFamily="34" charset="0"/>
              </a:defRPr>
            </a:lvl2pPr>
            <a:lvl3pPr marL="1143000" indent="-228600" eaLnBrk="0" hangingPunct="0">
              <a:defRPr sz="2400">
                <a:solidFill>
                  <a:schemeClr val="tx1"/>
                </a:solidFill>
                <a:latin typeface="Arial" panose="020B0604020202020204" pitchFamily="34" charset="0"/>
              </a:defRPr>
            </a:lvl3pPr>
            <a:lvl4pPr marL="1600200" indent="-228600" eaLnBrk="0" hangingPunct="0">
              <a:defRPr sz="2400">
                <a:solidFill>
                  <a:schemeClr val="tx1"/>
                </a:solidFill>
                <a:latin typeface="Arial" panose="020B0604020202020204" pitchFamily="34" charset="0"/>
              </a:defRPr>
            </a:lvl4pPr>
            <a:lvl5pPr marL="2057400" indent="-228600" eaLnBrk="0" hangingPunct="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914400" rtl="0" eaLnBrk="0" fontAlgn="base" latinLnBrk="0" hangingPunct="0">
              <a:lnSpc>
                <a:spcPct val="100000"/>
              </a:lnSpc>
              <a:spcBef>
                <a:spcPct val="20000"/>
              </a:spcBef>
              <a:spcAft>
                <a:spcPct val="0"/>
              </a:spcAft>
              <a:buClrTx/>
              <a:buSzTx/>
              <a:buFontTx/>
              <a:buNone/>
              <a:tabLst/>
              <a:defRPr/>
            </a:pPr>
            <a:fld id="{D9707A53-0062-44D0-9C7C-5DF18B53A611}" type="slidenum">
              <a:rPr kumimoji="0" lang="it-IT" altLang="it-IT" sz="1600" b="1" i="0" u="none" strike="noStrike" kern="1200" cap="none" spc="0" normalizeH="0" baseline="0" noProof="0" smtClean="0">
                <a:ln>
                  <a:noFill/>
                </a:ln>
                <a:solidFill>
                  <a:srgbClr val="003F6E"/>
                </a:solidFill>
                <a:effectLst/>
                <a:uLnTx/>
                <a:uFillTx/>
                <a:latin typeface="Arial" panose="020B0604020202020204" pitchFamily="34" charset="0"/>
                <a:ea typeface="+mn-ea"/>
                <a:cs typeface="+mn-cs"/>
              </a:rPr>
              <a:pPr marL="0" marR="0" lvl="0" indent="0" algn="r" defTabSz="914400" rtl="0" eaLnBrk="0" fontAlgn="base" latinLnBrk="0" hangingPunct="0">
                <a:lnSpc>
                  <a:spcPct val="100000"/>
                </a:lnSpc>
                <a:spcBef>
                  <a:spcPct val="20000"/>
                </a:spcBef>
                <a:spcAft>
                  <a:spcPct val="0"/>
                </a:spcAft>
                <a:buClrTx/>
                <a:buSzTx/>
                <a:buFontTx/>
                <a:buNone/>
                <a:tabLst/>
                <a:defRPr/>
              </a:pPr>
              <a:t>131</a:t>
            </a:fld>
            <a:endParaRPr kumimoji="0" lang="it-IT" altLang="it-IT" sz="1600" b="1" i="0" u="none" strike="noStrike" kern="1200" cap="none" spc="0" normalizeH="0" baseline="0" noProof="0">
              <a:ln>
                <a:noFill/>
              </a:ln>
              <a:solidFill>
                <a:srgbClr val="003F6E"/>
              </a:solidFill>
              <a:effectLst/>
              <a:uLnTx/>
              <a:uFillTx/>
              <a:latin typeface="Arial" panose="020B0604020202020204" pitchFamily="34" charset="0"/>
              <a:ea typeface="+mn-ea"/>
              <a:cs typeface="+mn-cs"/>
            </a:endParaRPr>
          </a:p>
        </p:txBody>
      </p:sp>
    </p:spTree>
  </p:cSld>
  <p:clrMapOvr>
    <a:masterClrMapping/>
  </p:clrMapOvr>
  <p:transition>
    <p:fade thruBlk="1"/>
  </p:transition>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olo 1">
            <a:extLst>
              <a:ext uri="{FF2B5EF4-FFF2-40B4-BE49-F238E27FC236}">
                <a16:creationId xmlns:a16="http://schemas.microsoft.com/office/drawing/2014/main" id="{DD912F48-D9BB-4561-9683-43BA12DC3905}"/>
              </a:ext>
            </a:extLst>
          </p:cNvPr>
          <p:cNvSpPr>
            <a:spLocks noGrp="1"/>
          </p:cNvSpPr>
          <p:nvPr>
            <p:ph type="ctrTitle"/>
          </p:nvPr>
        </p:nvSpPr>
        <p:spPr/>
        <p:txBody>
          <a:bodyPr/>
          <a:lstStyle/>
          <a:p>
            <a:pPr eaLnBrk="1" hangingPunct="1"/>
            <a:r>
              <a:rPr lang="it-IT" altLang="it-IT"/>
              <a:t>Backtracking</a:t>
            </a:r>
          </a:p>
        </p:txBody>
      </p:sp>
      <p:sp>
        <p:nvSpPr>
          <p:cNvPr id="3" name="Sottotitolo 2">
            <a:extLst>
              <a:ext uri="{FF2B5EF4-FFF2-40B4-BE49-F238E27FC236}">
                <a16:creationId xmlns:a16="http://schemas.microsoft.com/office/drawing/2014/main" id="{B068A452-C8F1-4C27-ABDA-CA0387C74521}"/>
              </a:ext>
            </a:extLst>
          </p:cNvPr>
          <p:cNvSpPr>
            <a:spLocks noGrp="1"/>
          </p:cNvSpPr>
          <p:nvPr>
            <p:ph type="subTitle" idx="1"/>
          </p:nvPr>
        </p:nvSpPr>
        <p:spPr/>
        <p:txBody>
          <a:bodyPr rtlCol="0">
            <a:normAutofit/>
          </a:bodyPr>
          <a:lstStyle/>
          <a:p>
            <a:pPr eaLnBrk="1" fontAlgn="auto" hangingPunct="1">
              <a:spcAft>
                <a:spcPts val="0"/>
              </a:spcAft>
              <a:defRPr/>
            </a:pPr>
            <a:endParaRPr lang="it-IT"/>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Segnaposto numero diapositiva 5">
            <a:extLst>
              <a:ext uri="{FF2B5EF4-FFF2-40B4-BE49-F238E27FC236}">
                <a16:creationId xmlns:a16="http://schemas.microsoft.com/office/drawing/2014/main" id="{FDDF1C72-0190-4656-BA4E-26C1C8BECBFF}"/>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2400">
                <a:solidFill>
                  <a:schemeClr val="tx1"/>
                </a:solidFill>
                <a:latin typeface="Calibri" panose="020F0502020204030204" pitchFamily="34" charset="0"/>
              </a:defRPr>
            </a:lvl1pPr>
            <a:lvl2pPr marL="557213" indent="-214313">
              <a:spcBef>
                <a:spcPct val="20000"/>
              </a:spcBef>
              <a:buFont typeface="Arial" panose="020B0604020202020204" pitchFamily="34" charset="0"/>
              <a:buChar char="–"/>
              <a:defRPr sz="2100">
                <a:solidFill>
                  <a:schemeClr val="tx1"/>
                </a:solidFill>
                <a:latin typeface="Calibri" panose="020F0502020204030204" pitchFamily="34" charset="0"/>
              </a:defRPr>
            </a:lvl2pPr>
            <a:lvl3pPr marL="857250" indent="-171450">
              <a:spcBef>
                <a:spcPct val="20000"/>
              </a:spcBef>
              <a:buFont typeface="Arial" panose="020B0604020202020204" pitchFamily="34" charset="0"/>
              <a:buChar char="•"/>
              <a:defRPr sz="1800">
                <a:solidFill>
                  <a:schemeClr val="tx1"/>
                </a:solidFill>
                <a:latin typeface="Calibri" panose="020F0502020204030204" pitchFamily="34" charset="0"/>
              </a:defRPr>
            </a:lvl3pPr>
            <a:lvl4pPr marL="1200150" indent="-171450">
              <a:spcBef>
                <a:spcPct val="20000"/>
              </a:spcBef>
              <a:buFont typeface="Arial" panose="020B0604020202020204" pitchFamily="34" charset="0"/>
              <a:buChar char="–"/>
              <a:defRPr sz="1500">
                <a:solidFill>
                  <a:schemeClr val="tx1"/>
                </a:solidFill>
                <a:latin typeface="Calibri" panose="020F0502020204030204" pitchFamily="34" charset="0"/>
              </a:defRPr>
            </a:lvl4pPr>
            <a:lvl5pPr marL="1543050" indent="-171450">
              <a:spcBef>
                <a:spcPct val="20000"/>
              </a:spcBef>
              <a:buFont typeface="Arial" panose="020B0604020202020204" pitchFamily="34" charset="0"/>
              <a:buChar char="»"/>
              <a:defRPr sz="1500">
                <a:solidFill>
                  <a:schemeClr val="tx1"/>
                </a:solidFill>
                <a:latin typeface="Calibri" panose="020F0502020204030204" pitchFamily="34" charset="0"/>
              </a:defRPr>
            </a:lvl5pPr>
            <a:lvl6pPr marL="1885950" indent="-171450" eaLnBrk="0" fontAlgn="base" hangingPunct="0">
              <a:spcBef>
                <a:spcPct val="20000"/>
              </a:spcBef>
              <a:spcAft>
                <a:spcPct val="0"/>
              </a:spcAft>
              <a:buFont typeface="Arial" panose="020B0604020202020204" pitchFamily="34" charset="0"/>
              <a:buChar char="»"/>
              <a:defRPr sz="1500">
                <a:solidFill>
                  <a:schemeClr val="tx1"/>
                </a:solidFill>
                <a:latin typeface="Calibri" panose="020F0502020204030204" pitchFamily="34" charset="0"/>
              </a:defRPr>
            </a:lvl6pPr>
            <a:lvl7pPr marL="2228850" indent="-171450" eaLnBrk="0" fontAlgn="base" hangingPunct="0">
              <a:spcBef>
                <a:spcPct val="20000"/>
              </a:spcBef>
              <a:spcAft>
                <a:spcPct val="0"/>
              </a:spcAft>
              <a:buFont typeface="Arial" panose="020B0604020202020204" pitchFamily="34" charset="0"/>
              <a:buChar char="»"/>
              <a:defRPr sz="1500">
                <a:solidFill>
                  <a:schemeClr val="tx1"/>
                </a:solidFill>
                <a:latin typeface="Calibri" panose="020F0502020204030204" pitchFamily="34" charset="0"/>
              </a:defRPr>
            </a:lvl7pPr>
            <a:lvl8pPr marL="2571750" indent="-171450" eaLnBrk="0" fontAlgn="base" hangingPunct="0">
              <a:spcBef>
                <a:spcPct val="20000"/>
              </a:spcBef>
              <a:spcAft>
                <a:spcPct val="0"/>
              </a:spcAft>
              <a:buFont typeface="Arial" panose="020B0604020202020204" pitchFamily="34" charset="0"/>
              <a:buChar char="»"/>
              <a:defRPr sz="1500">
                <a:solidFill>
                  <a:schemeClr val="tx1"/>
                </a:solidFill>
                <a:latin typeface="Calibri" panose="020F0502020204030204" pitchFamily="34" charset="0"/>
              </a:defRPr>
            </a:lvl8pPr>
            <a:lvl9pPr marL="2914650" indent="-171450" eaLnBrk="0" fontAlgn="base" hangingPunct="0">
              <a:spcBef>
                <a:spcPct val="20000"/>
              </a:spcBef>
              <a:spcAft>
                <a:spcPct val="0"/>
              </a:spcAft>
              <a:buFont typeface="Arial" panose="020B0604020202020204" pitchFamily="34" charset="0"/>
              <a:buChar char="»"/>
              <a:defRPr sz="1500">
                <a:solidFill>
                  <a:schemeClr val="tx1"/>
                </a:solidFill>
                <a:latin typeface="Calibri" panose="020F0502020204030204" pitchFamily="34" charset="0"/>
              </a:defRPr>
            </a:lvl9pPr>
          </a:lstStyle>
          <a:p>
            <a:pPr defTabSz="685800">
              <a:spcBef>
                <a:spcPct val="0"/>
              </a:spcBef>
              <a:buNone/>
            </a:pPr>
            <a:fld id="{6725A447-0FD9-41C5-8C61-7A619BA706A2}" type="slidenum">
              <a:rPr lang="en-US" altLang="it-IT" sz="900">
                <a:solidFill>
                  <a:srgbClr val="898989"/>
                </a:solidFill>
                <a:cs typeface="Arial" panose="020B0604020202020204" pitchFamily="34" charset="0"/>
              </a:rPr>
              <a:pPr defTabSz="685800">
                <a:spcBef>
                  <a:spcPct val="0"/>
                </a:spcBef>
                <a:buNone/>
              </a:pPr>
              <a:t>133</a:t>
            </a:fld>
            <a:endParaRPr lang="en-US" altLang="it-IT" sz="900">
              <a:solidFill>
                <a:srgbClr val="898989"/>
              </a:solidFill>
              <a:cs typeface="Arial" panose="020B0604020202020204" pitchFamily="34" charset="0"/>
            </a:endParaRPr>
          </a:p>
        </p:txBody>
      </p:sp>
      <p:sp>
        <p:nvSpPr>
          <p:cNvPr id="4099" name="Line 2">
            <a:extLst>
              <a:ext uri="{FF2B5EF4-FFF2-40B4-BE49-F238E27FC236}">
                <a16:creationId xmlns:a16="http://schemas.microsoft.com/office/drawing/2014/main" id="{7C002F57-DA46-4DA7-8606-680DC7C505A9}"/>
              </a:ext>
            </a:extLst>
          </p:cNvPr>
          <p:cNvSpPr>
            <a:spLocks noChangeShapeType="1"/>
          </p:cNvSpPr>
          <p:nvPr/>
        </p:nvSpPr>
        <p:spPr bwMode="auto">
          <a:xfrm>
            <a:off x="1143000" y="2000250"/>
            <a:ext cx="6858000" cy="0"/>
          </a:xfrm>
          <a:prstGeom prst="line">
            <a:avLst/>
          </a:prstGeom>
          <a:noFill/>
          <a:ln w="57150">
            <a:solidFill>
              <a:schemeClr val="hlink"/>
            </a:solidFill>
            <a:round/>
            <a:headEnd/>
            <a:tailEnd/>
          </a:ln>
          <a:extLst>
            <a:ext uri="{909E8E84-426E-40DD-AFC4-6F175D3DCCD1}">
              <a14:hiddenFill xmlns:a14="http://schemas.microsoft.com/office/drawing/2010/main">
                <a:noFill/>
              </a14:hiddenFill>
            </a:ext>
          </a:extLst>
        </p:spPr>
        <p:txBody>
          <a:bodyPr wrap="none" anchor="ctr"/>
          <a:lstStyle/>
          <a:p>
            <a:pPr defTabSz="685800"/>
            <a:endParaRPr lang="it-IT" sz="1350">
              <a:solidFill>
                <a:prstClr val="black"/>
              </a:solidFill>
              <a:latin typeface="Arial" panose="020B0604020202020204" pitchFamily="34" charset="0"/>
              <a:cs typeface="Arial" panose="020B0604020202020204" pitchFamily="34" charset="0"/>
            </a:endParaRPr>
          </a:p>
        </p:txBody>
      </p:sp>
      <p:sp>
        <p:nvSpPr>
          <p:cNvPr id="4100" name="Line 3">
            <a:extLst>
              <a:ext uri="{FF2B5EF4-FFF2-40B4-BE49-F238E27FC236}">
                <a16:creationId xmlns:a16="http://schemas.microsoft.com/office/drawing/2014/main" id="{CB56230F-1818-423B-B3AC-4C1F60100573}"/>
              </a:ext>
            </a:extLst>
          </p:cNvPr>
          <p:cNvSpPr>
            <a:spLocks noChangeShapeType="1"/>
          </p:cNvSpPr>
          <p:nvPr/>
        </p:nvSpPr>
        <p:spPr bwMode="auto">
          <a:xfrm>
            <a:off x="1143000" y="2057400"/>
            <a:ext cx="6858000" cy="0"/>
          </a:xfrm>
          <a:prstGeom prst="line">
            <a:avLst/>
          </a:prstGeom>
          <a:noFill/>
          <a:ln w="38100">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pPr defTabSz="685800"/>
            <a:endParaRPr lang="it-IT" sz="1350">
              <a:solidFill>
                <a:prstClr val="black"/>
              </a:solidFill>
              <a:latin typeface="Arial" panose="020B0604020202020204" pitchFamily="34" charset="0"/>
              <a:cs typeface="Arial" panose="020B0604020202020204" pitchFamily="34" charset="0"/>
            </a:endParaRPr>
          </a:p>
        </p:txBody>
      </p:sp>
      <p:sp>
        <p:nvSpPr>
          <p:cNvPr id="4101" name="Rectangle 4">
            <a:extLst>
              <a:ext uri="{FF2B5EF4-FFF2-40B4-BE49-F238E27FC236}">
                <a16:creationId xmlns:a16="http://schemas.microsoft.com/office/drawing/2014/main" id="{C2C6990A-3E30-4ECC-AEB6-81346F99B885}"/>
              </a:ext>
            </a:extLst>
          </p:cNvPr>
          <p:cNvSpPr>
            <a:spLocks noGrp="1" noChangeArrowheads="1"/>
          </p:cNvSpPr>
          <p:nvPr>
            <p:ph type="ctrTitle"/>
          </p:nvPr>
        </p:nvSpPr>
        <p:spPr>
          <a:xfrm>
            <a:off x="1543050" y="857251"/>
            <a:ext cx="5829300" cy="1102519"/>
          </a:xfrm>
        </p:spPr>
        <p:txBody>
          <a:bodyPr/>
          <a:lstStyle/>
          <a:p>
            <a:pPr eaLnBrk="1" hangingPunct="1"/>
            <a:r>
              <a:rPr lang="en-US" altLang="it-IT"/>
              <a:t>Labirinth</a:t>
            </a:r>
          </a:p>
        </p:txBody>
      </p:sp>
      <p:pic>
        <p:nvPicPr>
          <p:cNvPr id="4102" name="Picture 7" descr="maze202010">
            <a:extLst>
              <a:ext uri="{FF2B5EF4-FFF2-40B4-BE49-F238E27FC236}">
                <a16:creationId xmlns:a16="http://schemas.microsoft.com/office/drawing/2014/main" id="{A4C581A7-3CA4-490D-B97C-B29CA18C0B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15841" y="2264569"/>
            <a:ext cx="3167063" cy="3167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3" name="Line 10">
            <a:extLst>
              <a:ext uri="{FF2B5EF4-FFF2-40B4-BE49-F238E27FC236}">
                <a16:creationId xmlns:a16="http://schemas.microsoft.com/office/drawing/2014/main" id="{FBA374FD-E9D0-40E9-9D93-9656CB2365CC}"/>
              </a:ext>
            </a:extLst>
          </p:cNvPr>
          <p:cNvSpPr>
            <a:spLocks noChangeShapeType="1"/>
          </p:cNvSpPr>
          <p:nvPr/>
        </p:nvSpPr>
        <p:spPr bwMode="auto">
          <a:xfrm>
            <a:off x="2914650" y="3914775"/>
            <a:ext cx="357188" cy="0"/>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a:lstStyle/>
          <a:p>
            <a:pPr defTabSz="685800"/>
            <a:endParaRPr lang="it-IT" sz="1350">
              <a:solidFill>
                <a:prstClr val="black"/>
              </a:solidFill>
              <a:latin typeface="Arial" panose="020B0604020202020204" pitchFamily="34" charset="0"/>
              <a:cs typeface="Arial" panose="020B0604020202020204" pitchFamily="34" charset="0"/>
            </a:endParaRPr>
          </a:p>
        </p:txBody>
      </p:sp>
      <p:sp>
        <p:nvSpPr>
          <p:cNvPr id="4104" name="Line 13">
            <a:extLst>
              <a:ext uri="{FF2B5EF4-FFF2-40B4-BE49-F238E27FC236}">
                <a16:creationId xmlns:a16="http://schemas.microsoft.com/office/drawing/2014/main" id="{FA8A863B-B981-4EE5-8FD5-BF7717E83110}"/>
              </a:ext>
            </a:extLst>
          </p:cNvPr>
          <p:cNvSpPr>
            <a:spLocks noChangeShapeType="1"/>
          </p:cNvSpPr>
          <p:nvPr/>
        </p:nvSpPr>
        <p:spPr bwMode="auto">
          <a:xfrm rot="16200000">
            <a:off x="3188494" y="3840956"/>
            <a:ext cx="161925" cy="0"/>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a:lstStyle/>
          <a:p>
            <a:pPr defTabSz="685800"/>
            <a:endParaRPr lang="it-IT" sz="1350">
              <a:solidFill>
                <a:prstClr val="black"/>
              </a:solidFill>
              <a:latin typeface="Arial" panose="020B0604020202020204" pitchFamily="34" charset="0"/>
              <a:cs typeface="Arial" panose="020B0604020202020204" pitchFamily="34" charset="0"/>
            </a:endParaRPr>
          </a:p>
        </p:txBody>
      </p:sp>
      <p:sp>
        <p:nvSpPr>
          <p:cNvPr id="4105" name="Line 14">
            <a:extLst>
              <a:ext uri="{FF2B5EF4-FFF2-40B4-BE49-F238E27FC236}">
                <a16:creationId xmlns:a16="http://schemas.microsoft.com/office/drawing/2014/main" id="{D0C7110C-3EF9-48E1-B1C7-822DDD46988E}"/>
              </a:ext>
            </a:extLst>
          </p:cNvPr>
          <p:cNvSpPr>
            <a:spLocks noChangeShapeType="1"/>
          </p:cNvSpPr>
          <p:nvPr/>
        </p:nvSpPr>
        <p:spPr bwMode="auto">
          <a:xfrm>
            <a:off x="3119438" y="3767138"/>
            <a:ext cx="152400" cy="0"/>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a:lstStyle/>
          <a:p>
            <a:pPr defTabSz="685800"/>
            <a:endParaRPr lang="it-IT" sz="1350">
              <a:solidFill>
                <a:prstClr val="black"/>
              </a:solidFill>
              <a:latin typeface="Arial" panose="020B0604020202020204" pitchFamily="34" charset="0"/>
              <a:cs typeface="Arial" panose="020B0604020202020204" pitchFamily="34" charset="0"/>
            </a:endParaRPr>
          </a:p>
        </p:txBody>
      </p:sp>
      <p:sp>
        <p:nvSpPr>
          <p:cNvPr id="4106" name="Line 15">
            <a:extLst>
              <a:ext uri="{FF2B5EF4-FFF2-40B4-BE49-F238E27FC236}">
                <a16:creationId xmlns:a16="http://schemas.microsoft.com/office/drawing/2014/main" id="{7A0EC5C4-9DB5-4A5E-AB6C-F58A42E5281D}"/>
              </a:ext>
            </a:extLst>
          </p:cNvPr>
          <p:cNvSpPr>
            <a:spLocks noChangeShapeType="1"/>
          </p:cNvSpPr>
          <p:nvPr/>
        </p:nvSpPr>
        <p:spPr bwMode="auto">
          <a:xfrm rot="16200000">
            <a:off x="2774752" y="3412927"/>
            <a:ext cx="703659" cy="0"/>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a:lstStyle/>
          <a:p>
            <a:pPr defTabSz="685800"/>
            <a:endParaRPr lang="it-IT" sz="1350">
              <a:solidFill>
                <a:prstClr val="black"/>
              </a:solidFill>
              <a:latin typeface="Arial" panose="020B0604020202020204" pitchFamily="34" charset="0"/>
              <a:cs typeface="Arial" panose="020B0604020202020204" pitchFamily="34" charset="0"/>
            </a:endParaRPr>
          </a:p>
        </p:txBody>
      </p:sp>
      <p:sp>
        <p:nvSpPr>
          <p:cNvPr id="4107" name="Line 16">
            <a:extLst>
              <a:ext uri="{FF2B5EF4-FFF2-40B4-BE49-F238E27FC236}">
                <a16:creationId xmlns:a16="http://schemas.microsoft.com/office/drawing/2014/main" id="{2E4666B0-0C14-4BCC-8D86-567606B06B9E}"/>
              </a:ext>
            </a:extLst>
          </p:cNvPr>
          <p:cNvSpPr>
            <a:spLocks noChangeShapeType="1"/>
          </p:cNvSpPr>
          <p:nvPr/>
        </p:nvSpPr>
        <p:spPr bwMode="auto">
          <a:xfrm>
            <a:off x="3114675" y="3057525"/>
            <a:ext cx="171450" cy="0"/>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a:lstStyle/>
          <a:p>
            <a:pPr defTabSz="685800"/>
            <a:endParaRPr lang="it-IT" sz="1350">
              <a:solidFill>
                <a:prstClr val="black"/>
              </a:solidFill>
              <a:latin typeface="Arial" panose="020B0604020202020204" pitchFamily="34" charset="0"/>
              <a:cs typeface="Arial" panose="020B0604020202020204" pitchFamily="34" charset="0"/>
            </a:endParaRPr>
          </a:p>
        </p:txBody>
      </p:sp>
      <p:sp>
        <p:nvSpPr>
          <p:cNvPr id="4108" name="Line 17">
            <a:extLst>
              <a:ext uri="{FF2B5EF4-FFF2-40B4-BE49-F238E27FC236}">
                <a16:creationId xmlns:a16="http://schemas.microsoft.com/office/drawing/2014/main" id="{2376B6C7-F28A-4EAC-ABE0-C68C78960BC2}"/>
              </a:ext>
            </a:extLst>
          </p:cNvPr>
          <p:cNvSpPr>
            <a:spLocks noChangeShapeType="1"/>
          </p:cNvSpPr>
          <p:nvPr/>
        </p:nvSpPr>
        <p:spPr bwMode="auto">
          <a:xfrm rot="16200000">
            <a:off x="3142060" y="3194447"/>
            <a:ext cx="285750" cy="0"/>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a:lstStyle/>
          <a:p>
            <a:pPr defTabSz="685800"/>
            <a:endParaRPr lang="it-IT" sz="1350">
              <a:solidFill>
                <a:prstClr val="black"/>
              </a:solidFill>
              <a:latin typeface="Arial" panose="020B0604020202020204" pitchFamily="34" charset="0"/>
              <a:cs typeface="Arial" panose="020B0604020202020204" pitchFamily="34" charset="0"/>
            </a:endParaRPr>
          </a:p>
        </p:txBody>
      </p:sp>
      <p:sp>
        <p:nvSpPr>
          <p:cNvPr id="4109" name="Line 18">
            <a:extLst>
              <a:ext uri="{FF2B5EF4-FFF2-40B4-BE49-F238E27FC236}">
                <a16:creationId xmlns:a16="http://schemas.microsoft.com/office/drawing/2014/main" id="{B6284890-68A9-41AC-9447-35687A6F5A0C}"/>
              </a:ext>
            </a:extLst>
          </p:cNvPr>
          <p:cNvSpPr>
            <a:spLocks noChangeShapeType="1"/>
          </p:cNvSpPr>
          <p:nvPr/>
        </p:nvSpPr>
        <p:spPr bwMode="auto">
          <a:xfrm>
            <a:off x="3305175" y="3328988"/>
            <a:ext cx="561975" cy="0"/>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a:lstStyle/>
          <a:p>
            <a:pPr defTabSz="685800"/>
            <a:endParaRPr lang="it-IT" sz="1350">
              <a:solidFill>
                <a:prstClr val="black"/>
              </a:solidFill>
              <a:latin typeface="Arial" panose="020B0604020202020204" pitchFamily="34" charset="0"/>
              <a:cs typeface="Arial" panose="020B0604020202020204" pitchFamily="34" charset="0"/>
            </a:endParaRPr>
          </a:p>
        </p:txBody>
      </p:sp>
      <p:sp>
        <p:nvSpPr>
          <p:cNvPr id="4110" name="Line 19">
            <a:extLst>
              <a:ext uri="{FF2B5EF4-FFF2-40B4-BE49-F238E27FC236}">
                <a16:creationId xmlns:a16="http://schemas.microsoft.com/office/drawing/2014/main" id="{9E755730-2614-497C-8021-103DC4BACA3A}"/>
              </a:ext>
            </a:extLst>
          </p:cNvPr>
          <p:cNvSpPr>
            <a:spLocks noChangeShapeType="1"/>
          </p:cNvSpPr>
          <p:nvPr/>
        </p:nvSpPr>
        <p:spPr bwMode="auto">
          <a:xfrm rot="16200000">
            <a:off x="3714750" y="3467100"/>
            <a:ext cx="290513" cy="0"/>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a:lstStyle/>
          <a:p>
            <a:pPr defTabSz="685800"/>
            <a:endParaRPr lang="it-IT" sz="1350">
              <a:solidFill>
                <a:prstClr val="black"/>
              </a:solidFill>
              <a:latin typeface="Arial" panose="020B0604020202020204" pitchFamily="34" charset="0"/>
              <a:cs typeface="Arial" panose="020B0604020202020204" pitchFamily="34" charset="0"/>
            </a:endParaRPr>
          </a:p>
        </p:txBody>
      </p:sp>
      <p:sp>
        <p:nvSpPr>
          <p:cNvPr id="4111" name="Line 20">
            <a:extLst>
              <a:ext uri="{FF2B5EF4-FFF2-40B4-BE49-F238E27FC236}">
                <a16:creationId xmlns:a16="http://schemas.microsoft.com/office/drawing/2014/main" id="{E2DAB604-043E-4719-9057-F2B671650B43}"/>
              </a:ext>
            </a:extLst>
          </p:cNvPr>
          <p:cNvSpPr>
            <a:spLocks noChangeShapeType="1"/>
          </p:cNvSpPr>
          <p:nvPr/>
        </p:nvSpPr>
        <p:spPr bwMode="auto">
          <a:xfrm>
            <a:off x="3712370" y="3605213"/>
            <a:ext cx="150019" cy="0"/>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a:lstStyle/>
          <a:p>
            <a:pPr defTabSz="685800"/>
            <a:endParaRPr lang="it-IT" sz="1350">
              <a:solidFill>
                <a:prstClr val="black"/>
              </a:solidFill>
              <a:latin typeface="Arial" panose="020B0604020202020204" pitchFamily="34" charset="0"/>
              <a:cs typeface="Arial" panose="020B0604020202020204" pitchFamily="34" charset="0"/>
            </a:endParaRPr>
          </a:p>
        </p:txBody>
      </p:sp>
      <p:sp>
        <p:nvSpPr>
          <p:cNvPr id="4112" name="Line 21">
            <a:extLst>
              <a:ext uri="{FF2B5EF4-FFF2-40B4-BE49-F238E27FC236}">
                <a16:creationId xmlns:a16="http://schemas.microsoft.com/office/drawing/2014/main" id="{FA6A80D0-024A-4AF9-B04A-2FDE900C02B0}"/>
              </a:ext>
            </a:extLst>
          </p:cNvPr>
          <p:cNvSpPr>
            <a:spLocks noChangeShapeType="1"/>
          </p:cNvSpPr>
          <p:nvPr/>
        </p:nvSpPr>
        <p:spPr bwMode="auto">
          <a:xfrm rot="16200000">
            <a:off x="3652837" y="3681413"/>
            <a:ext cx="147638" cy="0"/>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a:lstStyle/>
          <a:p>
            <a:pPr defTabSz="685800"/>
            <a:endParaRPr lang="it-IT" sz="1350">
              <a:solidFill>
                <a:prstClr val="black"/>
              </a:solidFill>
              <a:latin typeface="Arial" panose="020B0604020202020204" pitchFamily="34" charset="0"/>
              <a:cs typeface="Arial" panose="020B0604020202020204" pitchFamily="34" charset="0"/>
            </a:endParaRPr>
          </a:p>
        </p:txBody>
      </p:sp>
      <p:sp>
        <p:nvSpPr>
          <p:cNvPr id="4113" name="Line 22">
            <a:extLst>
              <a:ext uri="{FF2B5EF4-FFF2-40B4-BE49-F238E27FC236}">
                <a16:creationId xmlns:a16="http://schemas.microsoft.com/office/drawing/2014/main" id="{17E28DF8-01E6-4FDC-9DB9-CD213B589912}"/>
              </a:ext>
            </a:extLst>
          </p:cNvPr>
          <p:cNvSpPr>
            <a:spLocks noChangeShapeType="1"/>
          </p:cNvSpPr>
          <p:nvPr/>
        </p:nvSpPr>
        <p:spPr bwMode="auto">
          <a:xfrm>
            <a:off x="3581400" y="3762375"/>
            <a:ext cx="157163" cy="0"/>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a:lstStyle/>
          <a:p>
            <a:pPr defTabSz="685800"/>
            <a:endParaRPr lang="it-IT" sz="1350">
              <a:solidFill>
                <a:prstClr val="black"/>
              </a:solidFill>
              <a:latin typeface="Arial" panose="020B0604020202020204" pitchFamily="34" charset="0"/>
              <a:cs typeface="Arial" panose="020B0604020202020204" pitchFamily="34" charset="0"/>
            </a:endParaRPr>
          </a:p>
        </p:txBody>
      </p:sp>
      <p:sp>
        <p:nvSpPr>
          <p:cNvPr id="4114" name="Line 23">
            <a:extLst>
              <a:ext uri="{FF2B5EF4-FFF2-40B4-BE49-F238E27FC236}">
                <a16:creationId xmlns:a16="http://schemas.microsoft.com/office/drawing/2014/main" id="{D2B65696-8C1D-4D5E-B2E4-6C48F22FFD6C}"/>
              </a:ext>
            </a:extLst>
          </p:cNvPr>
          <p:cNvSpPr>
            <a:spLocks noChangeShapeType="1"/>
          </p:cNvSpPr>
          <p:nvPr/>
        </p:nvSpPr>
        <p:spPr bwMode="auto">
          <a:xfrm rot="16200000">
            <a:off x="3498056" y="3826669"/>
            <a:ext cx="152400" cy="0"/>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a:lstStyle/>
          <a:p>
            <a:pPr defTabSz="685800"/>
            <a:endParaRPr lang="it-IT" sz="1350">
              <a:solidFill>
                <a:prstClr val="black"/>
              </a:solidFill>
              <a:latin typeface="Arial" panose="020B0604020202020204" pitchFamily="34" charset="0"/>
              <a:cs typeface="Arial" panose="020B0604020202020204" pitchFamily="34" charset="0"/>
            </a:endParaRPr>
          </a:p>
        </p:txBody>
      </p:sp>
      <p:sp>
        <p:nvSpPr>
          <p:cNvPr id="4115" name="Line 24">
            <a:extLst>
              <a:ext uri="{FF2B5EF4-FFF2-40B4-BE49-F238E27FC236}">
                <a16:creationId xmlns:a16="http://schemas.microsoft.com/office/drawing/2014/main" id="{35CF7D9A-E386-4930-98E6-7BF4A55BD8AD}"/>
              </a:ext>
            </a:extLst>
          </p:cNvPr>
          <p:cNvSpPr>
            <a:spLocks noChangeShapeType="1"/>
          </p:cNvSpPr>
          <p:nvPr/>
        </p:nvSpPr>
        <p:spPr bwMode="auto">
          <a:xfrm>
            <a:off x="3424237" y="3910013"/>
            <a:ext cx="157163" cy="0"/>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a:lstStyle/>
          <a:p>
            <a:pPr defTabSz="685800"/>
            <a:endParaRPr lang="it-IT" sz="1350">
              <a:solidFill>
                <a:prstClr val="black"/>
              </a:solidFill>
              <a:latin typeface="Arial" panose="020B0604020202020204" pitchFamily="34" charset="0"/>
              <a:cs typeface="Arial" panose="020B0604020202020204" pitchFamily="34" charset="0"/>
            </a:endParaRPr>
          </a:p>
        </p:txBody>
      </p:sp>
      <p:sp>
        <p:nvSpPr>
          <p:cNvPr id="4116" name="Line 25">
            <a:extLst>
              <a:ext uri="{FF2B5EF4-FFF2-40B4-BE49-F238E27FC236}">
                <a16:creationId xmlns:a16="http://schemas.microsoft.com/office/drawing/2014/main" id="{2D274894-4FB0-42A3-9574-2EEF94F318CD}"/>
              </a:ext>
            </a:extLst>
          </p:cNvPr>
          <p:cNvSpPr>
            <a:spLocks noChangeShapeType="1"/>
          </p:cNvSpPr>
          <p:nvPr/>
        </p:nvSpPr>
        <p:spPr bwMode="auto">
          <a:xfrm rot="16200000">
            <a:off x="3278981" y="4045744"/>
            <a:ext cx="295275" cy="0"/>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a:lstStyle/>
          <a:p>
            <a:pPr defTabSz="685800"/>
            <a:endParaRPr lang="it-IT" sz="1350">
              <a:solidFill>
                <a:prstClr val="black"/>
              </a:solidFill>
              <a:latin typeface="Arial" panose="020B0604020202020204" pitchFamily="34" charset="0"/>
              <a:cs typeface="Arial" panose="020B0604020202020204" pitchFamily="34" charset="0"/>
            </a:endParaRPr>
          </a:p>
        </p:txBody>
      </p:sp>
      <p:sp>
        <p:nvSpPr>
          <p:cNvPr id="4117" name="Line 26">
            <a:extLst>
              <a:ext uri="{FF2B5EF4-FFF2-40B4-BE49-F238E27FC236}">
                <a16:creationId xmlns:a16="http://schemas.microsoft.com/office/drawing/2014/main" id="{DC0FF997-5731-43C5-92CF-D384D91C72D4}"/>
              </a:ext>
            </a:extLst>
          </p:cNvPr>
          <p:cNvSpPr>
            <a:spLocks noChangeShapeType="1"/>
          </p:cNvSpPr>
          <p:nvPr/>
        </p:nvSpPr>
        <p:spPr bwMode="auto">
          <a:xfrm>
            <a:off x="3276600" y="4348163"/>
            <a:ext cx="295275" cy="0"/>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a:lstStyle/>
          <a:p>
            <a:pPr defTabSz="685800"/>
            <a:endParaRPr lang="it-IT" sz="1350">
              <a:solidFill>
                <a:prstClr val="black"/>
              </a:solidFill>
              <a:latin typeface="Arial" panose="020B0604020202020204" pitchFamily="34" charset="0"/>
              <a:cs typeface="Arial" panose="020B0604020202020204" pitchFamily="34" charset="0"/>
            </a:endParaRPr>
          </a:p>
        </p:txBody>
      </p:sp>
      <p:sp>
        <p:nvSpPr>
          <p:cNvPr id="4118" name="Line 27">
            <a:extLst>
              <a:ext uri="{FF2B5EF4-FFF2-40B4-BE49-F238E27FC236}">
                <a16:creationId xmlns:a16="http://schemas.microsoft.com/office/drawing/2014/main" id="{2029F095-C263-4D73-876D-791023267528}"/>
              </a:ext>
            </a:extLst>
          </p:cNvPr>
          <p:cNvSpPr>
            <a:spLocks noChangeShapeType="1"/>
          </p:cNvSpPr>
          <p:nvPr/>
        </p:nvSpPr>
        <p:spPr bwMode="auto">
          <a:xfrm rot="16200000">
            <a:off x="4581525" y="5091113"/>
            <a:ext cx="300038" cy="0"/>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a:lstStyle/>
          <a:p>
            <a:pPr defTabSz="685800"/>
            <a:endParaRPr lang="it-IT" sz="1350">
              <a:solidFill>
                <a:prstClr val="black"/>
              </a:solidFill>
              <a:latin typeface="Arial" panose="020B0604020202020204" pitchFamily="34" charset="0"/>
              <a:cs typeface="Arial" panose="020B0604020202020204" pitchFamily="34" charset="0"/>
            </a:endParaRPr>
          </a:p>
        </p:txBody>
      </p:sp>
      <p:sp>
        <p:nvSpPr>
          <p:cNvPr id="4119" name="Line 28">
            <a:extLst>
              <a:ext uri="{FF2B5EF4-FFF2-40B4-BE49-F238E27FC236}">
                <a16:creationId xmlns:a16="http://schemas.microsoft.com/office/drawing/2014/main" id="{BECB767C-6FA8-4077-A108-9E512A23829F}"/>
              </a:ext>
            </a:extLst>
          </p:cNvPr>
          <p:cNvSpPr>
            <a:spLocks noChangeShapeType="1"/>
          </p:cNvSpPr>
          <p:nvPr/>
        </p:nvSpPr>
        <p:spPr bwMode="auto">
          <a:xfrm>
            <a:off x="3419475" y="4210050"/>
            <a:ext cx="166688" cy="0"/>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a:lstStyle/>
          <a:p>
            <a:pPr defTabSz="685800"/>
            <a:endParaRPr lang="it-IT" sz="1350">
              <a:solidFill>
                <a:prstClr val="black"/>
              </a:solidFill>
              <a:latin typeface="Arial" panose="020B0604020202020204" pitchFamily="34" charset="0"/>
              <a:cs typeface="Arial" panose="020B0604020202020204" pitchFamily="34" charset="0"/>
            </a:endParaRPr>
          </a:p>
        </p:txBody>
      </p:sp>
      <p:sp>
        <p:nvSpPr>
          <p:cNvPr id="4120" name="Line 29">
            <a:extLst>
              <a:ext uri="{FF2B5EF4-FFF2-40B4-BE49-F238E27FC236}">
                <a16:creationId xmlns:a16="http://schemas.microsoft.com/office/drawing/2014/main" id="{5458E89B-682E-472B-98B0-8B8108A8CB3B}"/>
              </a:ext>
            </a:extLst>
          </p:cNvPr>
          <p:cNvSpPr>
            <a:spLocks noChangeShapeType="1"/>
          </p:cNvSpPr>
          <p:nvPr/>
        </p:nvSpPr>
        <p:spPr bwMode="auto">
          <a:xfrm rot="16200000">
            <a:off x="3495675" y="4267200"/>
            <a:ext cx="147638" cy="0"/>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a:lstStyle/>
          <a:p>
            <a:pPr defTabSz="685800"/>
            <a:endParaRPr lang="it-IT" sz="1350">
              <a:solidFill>
                <a:prstClr val="black"/>
              </a:solidFill>
              <a:latin typeface="Arial" panose="020B0604020202020204" pitchFamily="34" charset="0"/>
              <a:cs typeface="Arial" panose="020B0604020202020204" pitchFamily="34" charset="0"/>
            </a:endParaRPr>
          </a:p>
        </p:txBody>
      </p:sp>
      <p:sp>
        <p:nvSpPr>
          <p:cNvPr id="4121" name="Line 30">
            <a:extLst>
              <a:ext uri="{FF2B5EF4-FFF2-40B4-BE49-F238E27FC236}">
                <a16:creationId xmlns:a16="http://schemas.microsoft.com/office/drawing/2014/main" id="{684C2382-1C52-4E0E-8395-25CB4D1483BF}"/>
              </a:ext>
            </a:extLst>
          </p:cNvPr>
          <p:cNvSpPr>
            <a:spLocks noChangeShapeType="1"/>
          </p:cNvSpPr>
          <p:nvPr/>
        </p:nvSpPr>
        <p:spPr bwMode="auto">
          <a:xfrm>
            <a:off x="3133725" y="4057650"/>
            <a:ext cx="152400" cy="0"/>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a:lstStyle/>
          <a:p>
            <a:pPr defTabSz="685800"/>
            <a:endParaRPr lang="it-IT" sz="1350">
              <a:solidFill>
                <a:prstClr val="black"/>
              </a:solidFill>
              <a:latin typeface="Arial" panose="020B0604020202020204" pitchFamily="34" charset="0"/>
              <a:cs typeface="Arial" panose="020B0604020202020204" pitchFamily="34" charset="0"/>
            </a:endParaRPr>
          </a:p>
        </p:txBody>
      </p:sp>
      <p:sp>
        <p:nvSpPr>
          <p:cNvPr id="4122" name="Line 31">
            <a:extLst>
              <a:ext uri="{FF2B5EF4-FFF2-40B4-BE49-F238E27FC236}">
                <a16:creationId xmlns:a16="http://schemas.microsoft.com/office/drawing/2014/main" id="{EF60BCE1-0DA8-4686-801C-1D07E0161F46}"/>
              </a:ext>
            </a:extLst>
          </p:cNvPr>
          <p:cNvSpPr>
            <a:spLocks noChangeShapeType="1"/>
          </p:cNvSpPr>
          <p:nvPr/>
        </p:nvSpPr>
        <p:spPr bwMode="auto">
          <a:xfrm rot="16200000">
            <a:off x="3131344" y="4202906"/>
            <a:ext cx="295275" cy="0"/>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a:lstStyle/>
          <a:p>
            <a:pPr defTabSz="685800"/>
            <a:endParaRPr lang="it-IT" sz="1350">
              <a:solidFill>
                <a:prstClr val="black"/>
              </a:solidFill>
              <a:latin typeface="Arial" panose="020B0604020202020204" pitchFamily="34" charset="0"/>
              <a:cs typeface="Arial" panose="020B0604020202020204" pitchFamily="34" charset="0"/>
            </a:endParaRPr>
          </a:p>
        </p:txBody>
      </p:sp>
      <p:sp>
        <p:nvSpPr>
          <p:cNvPr id="4123" name="Line 32">
            <a:extLst>
              <a:ext uri="{FF2B5EF4-FFF2-40B4-BE49-F238E27FC236}">
                <a16:creationId xmlns:a16="http://schemas.microsoft.com/office/drawing/2014/main" id="{5DBE542C-9D3B-4E8F-B286-BCBF0B61FD45}"/>
              </a:ext>
            </a:extLst>
          </p:cNvPr>
          <p:cNvSpPr>
            <a:spLocks noChangeShapeType="1"/>
          </p:cNvSpPr>
          <p:nvPr/>
        </p:nvSpPr>
        <p:spPr bwMode="auto">
          <a:xfrm>
            <a:off x="3724275" y="5238750"/>
            <a:ext cx="1009650" cy="0"/>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a:lstStyle/>
          <a:p>
            <a:pPr defTabSz="685800"/>
            <a:endParaRPr lang="it-IT" sz="1350">
              <a:solidFill>
                <a:prstClr val="black"/>
              </a:solidFill>
              <a:latin typeface="Arial" panose="020B0604020202020204" pitchFamily="34" charset="0"/>
              <a:cs typeface="Arial" panose="020B0604020202020204" pitchFamily="34" charset="0"/>
            </a:endParaRPr>
          </a:p>
        </p:txBody>
      </p:sp>
      <p:sp>
        <p:nvSpPr>
          <p:cNvPr id="4124" name="Line 33">
            <a:extLst>
              <a:ext uri="{FF2B5EF4-FFF2-40B4-BE49-F238E27FC236}">
                <a16:creationId xmlns:a16="http://schemas.microsoft.com/office/drawing/2014/main" id="{9BE27517-6E2F-49E5-83F4-5A9C63C1A51D}"/>
              </a:ext>
            </a:extLst>
          </p:cNvPr>
          <p:cNvSpPr>
            <a:spLocks noChangeShapeType="1"/>
          </p:cNvSpPr>
          <p:nvPr/>
        </p:nvSpPr>
        <p:spPr bwMode="auto">
          <a:xfrm rot="16200000">
            <a:off x="2690812" y="4491038"/>
            <a:ext cx="890588" cy="0"/>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a:lstStyle/>
          <a:p>
            <a:pPr defTabSz="685800"/>
            <a:endParaRPr lang="it-IT" sz="1350">
              <a:solidFill>
                <a:prstClr val="black"/>
              </a:solidFill>
              <a:latin typeface="Arial" panose="020B0604020202020204" pitchFamily="34" charset="0"/>
              <a:cs typeface="Arial" panose="020B0604020202020204" pitchFamily="34" charset="0"/>
            </a:endParaRPr>
          </a:p>
        </p:txBody>
      </p:sp>
      <p:sp>
        <p:nvSpPr>
          <p:cNvPr id="4125" name="Line 34">
            <a:extLst>
              <a:ext uri="{FF2B5EF4-FFF2-40B4-BE49-F238E27FC236}">
                <a16:creationId xmlns:a16="http://schemas.microsoft.com/office/drawing/2014/main" id="{FB3A5632-5F7E-42C6-AABD-C20F2FFD0C35}"/>
              </a:ext>
            </a:extLst>
          </p:cNvPr>
          <p:cNvSpPr>
            <a:spLocks noChangeShapeType="1"/>
          </p:cNvSpPr>
          <p:nvPr/>
        </p:nvSpPr>
        <p:spPr bwMode="auto">
          <a:xfrm>
            <a:off x="3719512" y="5086350"/>
            <a:ext cx="719138" cy="0"/>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a:lstStyle/>
          <a:p>
            <a:pPr defTabSz="685800"/>
            <a:endParaRPr lang="it-IT" sz="1350">
              <a:solidFill>
                <a:prstClr val="black"/>
              </a:solidFill>
              <a:latin typeface="Arial" panose="020B0604020202020204" pitchFamily="34" charset="0"/>
              <a:cs typeface="Arial" panose="020B0604020202020204" pitchFamily="34" charset="0"/>
            </a:endParaRPr>
          </a:p>
        </p:txBody>
      </p:sp>
      <p:sp>
        <p:nvSpPr>
          <p:cNvPr id="4126" name="Line 35">
            <a:extLst>
              <a:ext uri="{FF2B5EF4-FFF2-40B4-BE49-F238E27FC236}">
                <a16:creationId xmlns:a16="http://schemas.microsoft.com/office/drawing/2014/main" id="{E8698D49-53A0-47A6-99BA-B72FF04AAA2E}"/>
              </a:ext>
            </a:extLst>
          </p:cNvPr>
          <p:cNvSpPr>
            <a:spLocks noChangeShapeType="1"/>
          </p:cNvSpPr>
          <p:nvPr/>
        </p:nvSpPr>
        <p:spPr bwMode="auto">
          <a:xfrm rot="16200000">
            <a:off x="4367212" y="5000625"/>
            <a:ext cx="157163" cy="0"/>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a:lstStyle/>
          <a:p>
            <a:pPr defTabSz="685800"/>
            <a:endParaRPr lang="it-IT" sz="1350">
              <a:solidFill>
                <a:prstClr val="black"/>
              </a:solidFill>
              <a:latin typeface="Arial" panose="020B0604020202020204" pitchFamily="34" charset="0"/>
              <a:cs typeface="Arial" panose="020B0604020202020204" pitchFamily="34" charset="0"/>
            </a:endParaRPr>
          </a:p>
        </p:txBody>
      </p:sp>
      <p:sp>
        <p:nvSpPr>
          <p:cNvPr id="4127" name="Line 36">
            <a:extLst>
              <a:ext uri="{FF2B5EF4-FFF2-40B4-BE49-F238E27FC236}">
                <a16:creationId xmlns:a16="http://schemas.microsoft.com/office/drawing/2014/main" id="{3A1A531A-F41F-4466-8E9C-8185BCB3F7B4}"/>
              </a:ext>
            </a:extLst>
          </p:cNvPr>
          <p:cNvSpPr>
            <a:spLocks noChangeShapeType="1"/>
          </p:cNvSpPr>
          <p:nvPr/>
        </p:nvSpPr>
        <p:spPr bwMode="auto">
          <a:xfrm>
            <a:off x="3133725" y="4933950"/>
            <a:ext cx="1309688" cy="0"/>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a:lstStyle/>
          <a:p>
            <a:pPr defTabSz="685800"/>
            <a:endParaRPr lang="it-IT" sz="1350">
              <a:solidFill>
                <a:prstClr val="black"/>
              </a:solidFill>
              <a:latin typeface="Arial" panose="020B0604020202020204" pitchFamily="34" charset="0"/>
              <a:cs typeface="Arial" panose="020B0604020202020204" pitchFamily="34" charset="0"/>
            </a:endParaRPr>
          </a:p>
        </p:txBody>
      </p:sp>
      <p:sp>
        <p:nvSpPr>
          <p:cNvPr id="4128" name="Line 37">
            <a:extLst>
              <a:ext uri="{FF2B5EF4-FFF2-40B4-BE49-F238E27FC236}">
                <a16:creationId xmlns:a16="http://schemas.microsoft.com/office/drawing/2014/main" id="{B42D2DAD-CAEC-431B-ADEB-9C2165DD798A}"/>
              </a:ext>
            </a:extLst>
          </p:cNvPr>
          <p:cNvSpPr>
            <a:spLocks noChangeShapeType="1"/>
          </p:cNvSpPr>
          <p:nvPr/>
        </p:nvSpPr>
        <p:spPr bwMode="auto">
          <a:xfrm rot="16200000">
            <a:off x="3640931" y="5160169"/>
            <a:ext cx="161925" cy="0"/>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a:lstStyle/>
          <a:p>
            <a:pPr defTabSz="685800"/>
            <a:endParaRPr lang="it-IT" sz="1350">
              <a:solidFill>
                <a:prstClr val="black"/>
              </a:solidFill>
              <a:latin typeface="Arial" panose="020B0604020202020204" pitchFamily="34" charset="0"/>
              <a:cs typeface="Arial" panose="020B0604020202020204" pitchFamily="34" charset="0"/>
            </a:endParaRPr>
          </a:p>
        </p:txBody>
      </p:sp>
      <p:sp>
        <p:nvSpPr>
          <p:cNvPr id="4129" name="Line 39">
            <a:extLst>
              <a:ext uri="{FF2B5EF4-FFF2-40B4-BE49-F238E27FC236}">
                <a16:creationId xmlns:a16="http://schemas.microsoft.com/office/drawing/2014/main" id="{153E970B-383E-4417-AFF6-42E110FB5807}"/>
              </a:ext>
            </a:extLst>
          </p:cNvPr>
          <p:cNvSpPr>
            <a:spLocks noChangeShapeType="1"/>
          </p:cNvSpPr>
          <p:nvPr/>
        </p:nvSpPr>
        <p:spPr bwMode="auto">
          <a:xfrm rot="16200000">
            <a:off x="4348162" y="3838575"/>
            <a:ext cx="157163" cy="0"/>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a:lstStyle/>
          <a:p>
            <a:pPr defTabSz="685800"/>
            <a:endParaRPr lang="it-IT" sz="1350">
              <a:solidFill>
                <a:prstClr val="black"/>
              </a:solidFill>
              <a:latin typeface="Arial" panose="020B0604020202020204" pitchFamily="34" charset="0"/>
              <a:cs typeface="Arial" panose="020B0604020202020204" pitchFamily="34" charset="0"/>
            </a:endParaRPr>
          </a:p>
        </p:txBody>
      </p:sp>
      <p:sp>
        <p:nvSpPr>
          <p:cNvPr id="4130" name="Line 41">
            <a:extLst>
              <a:ext uri="{FF2B5EF4-FFF2-40B4-BE49-F238E27FC236}">
                <a16:creationId xmlns:a16="http://schemas.microsoft.com/office/drawing/2014/main" id="{BFE4ECEB-1A91-4B7B-B4A2-27D876AA459F}"/>
              </a:ext>
            </a:extLst>
          </p:cNvPr>
          <p:cNvSpPr>
            <a:spLocks noChangeShapeType="1"/>
          </p:cNvSpPr>
          <p:nvPr/>
        </p:nvSpPr>
        <p:spPr bwMode="auto">
          <a:xfrm rot="16200000">
            <a:off x="3919537" y="2557463"/>
            <a:ext cx="442913" cy="0"/>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pPr defTabSz="685800"/>
            <a:endParaRPr lang="it-IT" sz="1350">
              <a:solidFill>
                <a:prstClr val="black"/>
              </a:solidFill>
              <a:latin typeface="Arial" panose="020B0604020202020204" pitchFamily="34" charset="0"/>
              <a:cs typeface="Arial" panose="020B0604020202020204" pitchFamily="34" charset="0"/>
            </a:endParaRPr>
          </a:p>
        </p:txBody>
      </p:sp>
      <p:sp>
        <p:nvSpPr>
          <p:cNvPr id="4131" name="Line 42">
            <a:extLst>
              <a:ext uri="{FF2B5EF4-FFF2-40B4-BE49-F238E27FC236}">
                <a16:creationId xmlns:a16="http://schemas.microsoft.com/office/drawing/2014/main" id="{2BA3B93F-59E8-4561-820C-86FCA01505D6}"/>
              </a:ext>
            </a:extLst>
          </p:cNvPr>
          <p:cNvSpPr>
            <a:spLocks noChangeShapeType="1"/>
          </p:cNvSpPr>
          <p:nvPr/>
        </p:nvSpPr>
        <p:spPr bwMode="auto">
          <a:xfrm>
            <a:off x="3705225" y="3910013"/>
            <a:ext cx="581025" cy="0"/>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a:lstStyle/>
          <a:p>
            <a:pPr defTabSz="685800"/>
            <a:endParaRPr lang="it-IT" sz="1350">
              <a:solidFill>
                <a:prstClr val="black"/>
              </a:solidFill>
              <a:latin typeface="Arial" panose="020B0604020202020204" pitchFamily="34" charset="0"/>
              <a:cs typeface="Arial" panose="020B0604020202020204" pitchFamily="34" charset="0"/>
            </a:endParaRPr>
          </a:p>
        </p:txBody>
      </p:sp>
      <p:sp>
        <p:nvSpPr>
          <p:cNvPr id="4132" name="Line 43">
            <a:extLst>
              <a:ext uri="{FF2B5EF4-FFF2-40B4-BE49-F238E27FC236}">
                <a16:creationId xmlns:a16="http://schemas.microsoft.com/office/drawing/2014/main" id="{38546F12-4A37-4E59-BF83-CDC0063F0F82}"/>
              </a:ext>
            </a:extLst>
          </p:cNvPr>
          <p:cNvSpPr>
            <a:spLocks noChangeShapeType="1"/>
          </p:cNvSpPr>
          <p:nvPr/>
        </p:nvSpPr>
        <p:spPr bwMode="auto">
          <a:xfrm rot="16200000">
            <a:off x="4805362" y="4271963"/>
            <a:ext cx="147638" cy="0"/>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a:lstStyle/>
          <a:p>
            <a:pPr defTabSz="685800"/>
            <a:endParaRPr lang="it-IT" sz="1350">
              <a:solidFill>
                <a:prstClr val="black"/>
              </a:solidFill>
              <a:latin typeface="Arial" panose="020B0604020202020204" pitchFamily="34" charset="0"/>
              <a:cs typeface="Arial" panose="020B0604020202020204" pitchFamily="34" charset="0"/>
            </a:endParaRPr>
          </a:p>
        </p:txBody>
      </p:sp>
      <p:sp>
        <p:nvSpPr>
          <p:cNvPr id="4133" name="Line 44">
            <a:extLst>
              <a:ext uri="{FF2B5EF4-FFF2-40B4-BE49-F238E27FC236}">
                <a16:creationId xmlns:a16="http://schemas.microsoft.com/office/drawing/2014/main" id="{06664A38-C23E-43ED-AD93-3F58F0703F6E}"/>
              </a:ext>
            </a:extLst>
          </p:cNvPr>
          <p:cNvSpPr>
            <a:spLocks noChangeShapeType="1"/>
          </p:cNvSpPr>
          <p:nvPr/>
        </p:nvSpPr>
        <p:spPr bwMode="auto">
          <a:xfrm>
            <a:off x="3705225" y="4200525"/>
            <a:ext cx="1181100" cy="0"/>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a:lstStyle/>
          <a:p>
            <a:pPr defTabSz="685800"/>
            <a:endParaRPr lang="it-IT" sz="1350">
              <a:solidFill>
                <a:prstClr val="black"/>
              </a:solidFill>
              <a:latin typeface="Arial" panose="020B0604020202020204" pitchFamily="34" charset="0"/>
              <a:cs typeface="Arial" panose="020B0604020202020204" pitchFamily="34" charset="0"/>
            </a:endParaRPr>
          </a:p>
        </p:txBody>
      </p:sp>
      <p:sp>
        <p:nvSpPr>
          <p:cNvPr id="4134" name="Line 45">
            <a:extLst>
              <a:ext uri="{FF2B5EF4-FFF2-40B4-BE49-F238E27FC236}">
                <a16:creationId xmlns:a16="http://schemas.microsoft.com/office/drawing/2014/main" id="{9D9E585E-D927-40B6-89B4-3ACF310C231C}"/>
              </a:ext>
            </a:extLst>
          </p:cNvPr>
          <p:cNvSpPr>
            <a:spLocks noChangeShapeType="1"/>
          </p:cNvSpPr>
          <p:nvPr/>
        </p:nvSpPr>
        <p:spPr bwMode="auto">
          <a:xfrm rot="16200000">
            <a:off x="3557587" y="4052888"/>
            <a:ext cx="300038" cy="0"/>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a:lstStyle/>
          <a:p>
            <a:pPr defTabSz="685800"/>
            <a:endParaRPr lang="it-IT" sz="1350">
              <a:solidFill>
                <a:prstClr val="black"/>
              </a:solidFill>
              <a:latin typeface="Arial" panose="020B0604020202020204" pitchFamily="34" charset="0"/>
              <a:cs typeface="Arial" panose="020B0604020202020204" pitchFamily="34" charset="0"/>
            </a:endParaRPr>
          </a:p>
        </p:txBody>
      </p:sp>
      <p:sp>
        <p:nvSpPr>
          <p:cNvPr id="4135" name="Line 46">
            <a:extLst>
              <a:ext uri="{FF2B5EF4-FFF2-40B4-BE49-F238E27FC236}">
                <a16:creationId xmlns:a16="http://schemas.microsoft.com/office/drawing/2014/main" id="{1D2BD5B7-3510-40D3-B36F-6242937CA0CA}"/>
              </a:ext>
            </a:extLst>
          </p:cNvPr>
          <p:cNvSpPr>
            <a:spLocks noChangeShapeType="1"/>
          </p:cNvSpPr>
          <p:nvPr/>
        </p:nvSpPr>
        <p:spPr bwMode="auto">
          <a:xfrm>
            <a:off x="4876800" y="4333875"/>
            <a:ext cx="161925" cy="0"/>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a:lstStyle/>
          <a:p>
            <a:pPr defTabSz="685800"/>
            <a:endParaRPr lang="it-IT" sz="1350">
              <a:solidFill>
                <a:prstClr val="black"/>
              </a:solidFill>
              <a:latin typeface="Arial" panose="020B0604020202020204" pitchFamily="34" charset="0"/>
              <a:cs typeface="Arial" panose="020B0604020202020204" pitchFamily="34" charset="0"/>
            </a:endParaRPr>
          </a:p>
        </p:txBody>
      </p:sp>
      <p:sp>
        <p:nvSpPr>
          <p:cNvPr id="4136" name="Line 47">
            <a:extLst>
              <a:ext uri="{FF2B5EF4-FFF2-40B4-BE49-F238E27FC236}">
                <a16:creationId xmlns:a16="http://schemas.microsoft.com/office/drawing/2014/main" id="{18ECB00D-4D18-48A0-B9E8-771C28BBBACD}"/>
              </a:ext>
            </a:extLst>
          </p:cNvPr>
          <p:cNvSpPr>
            <a:spLocks noChangeShapeType="1"/>
          </p:cNvSpPr>
          <p:nvPr/>
        </p:nvSpPr>
        <p:spPr bwMode="auto">
          <a:xfrm rot="16200000">
            <a:off x="4210050" y="3971925"/>
            <a:ext cx="157163" cy="0"/>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a:lstStyle/>
          <a:p>
            <a:pPr defTabSz="685800"/>
            <a:endParaRPr lang="it-IT" sz="1350">
              <a:solidFill>
                <a:prstClr val="black"/>
              </a:solidFill>
              <a:latin typeface="Arial" panose="020B0604020202020204" pitchFamily="34" charset="0"/>
              <a:cs typeface="Arial" panose="020B0604020202020204" pitchFamily="34" charset="0"/>
            </a:endParaRPr>
          </a:p>
        </p:txBody>
      </p:sp>
      <p:sp>
        <p:nvSpPr>
          <p:cNvPr id="4137" name="Line 48">
            <a:extLst>
              <a:ext uri="{FF2B5EF4-FFF2-40B4-BE49-F238E27FC236}">
                <a16:creationId xmlns:a16="http://schemas.microsoft.com/office/drawing/2014/main" id="{A8FE53E5-321F-4369-A0B0-F3638891AB04}"/>
              </a:ext>
            </a:extLst>
          </p:cNvPr>
          <p:cNvSpPr>
            <a:spLocks noChangeShapeType="1"/>
          </p:cNvSpPr>
          <p:nvPr/>
        </p:nvSpPr>
        <p:spPr bwMode="auto">
          <a:xfrm>
            <a:off x="4724400" y="4943475"/>
            <a:ext cx="300038" cy="0"/>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a:lstStyle/>
          <a:p>
            <a:pPr defTabSz="685800"/>
            <a:endParaRPr lang="it-IT" sz="1350">
              <a:solidFill>
                <a:prstClr val="black"/>
              </a:solidFill>
              <a:latin typeface="Arial" panose="020B0604020202020204" pitchFamily="34" charset="0"/>
              <a:cs typeface="Arial" panose="020B0604020202020204" pitchFamily="34" charset="0"/>
            </a:endParaRPr>
          </a:p>
        </p:txBody>
      </p:sp>
      <p:sp>
        <p:nvSpPr>
          <p:cNvPr id="4138" name="Line 49">
            <a:extLst>
              <a:ext uri="{FF2B5EF4-FFF2-40B4-BE49-F238E27FC236}">
                <a16:creationId xmlns:a16="http://schemas.microsoft.com/office/drawing/2014/main" id="{7B987F53-8FEA-4359-B395-0ACC0B7BE96E}"/>
              </a:ext>
            </a:extLst>
          </p:cNvPr>
          <p:cNvSpPr>
            <a:spLocks noChangeShapeType="1"/>
          </p:cNvSpPr>
          <p:nvPr/>
        </p:nvSpPr>
        <p:spPr bwMode="auto">
          <a:xfrm rot="16200000">
            <a:off x="4724400" y="4643438"/>
            <a:ext cx="604838" cy="0"/>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a:lstStyle/>
          <a:p>
            <a:pPr defTabSz="685800"/>
            <a:endParaRPr lang="it-IT" sz="1350">
              <a:solidFill>
                <a:prstClr val="black"/>
              </a:solidFill>
              <a:latin typeface="Arial" panose="020B0604020202020204" pitchFamily="34" charset="0"/>
              <a:cs typeface="Arial" panose="020B0604020202020204" pitchFamily="34" charset="0"/>
            </a:endParaRPr>
          </a:p>
        </p:txBody>
      </p:sp>
      <p:sp>
        <p:nvSpPr>
          <p:cNvPr id="4139" name="Line 50">
            <a:extLst>
              <a:ext uri="{FF2B5EF4-FFF2-40B4-BE49-F238E27FC236}">
                <a16:creationId xmlns:a16="http://schemas.microsoft.com/office/drawing/2014/main" id="{96E3D1F6-1830-48E7-8064-CF2E6111A45F}"/>
              </a:ext>
            </a:extLst>
          </p:cNvPr>
          <p:cNvSpPr>
            <a:spLocks noChangeShapeType="1"/>
          </p:cNvSpPr>
          <p:nvPr/>
        </p:nvSpPr>
        <p:spPr bwMode="auto">
          <a:xfrm>
            <a:off x="3400425" y="3052763"/>
            <a:ext cx="176213" cy="0"/>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a:lstStyle/>
          <a:p>
            <a:pPr defTabSz="685800"/>
            <a:endParaRPr lang="it-IT" sz="1350">
              <a:solidFill>
                <a:prstClr val="black"/>
              </a:solidFill>
              <a:latin typeface="Arial" panose="020B0604020202020204" pitchFamily="34" charset="0"/>
              <a:cs typeface="Arial" panose="020B0604020202020204" pitchFamily="34" charset="0"/>
            </a:endParaRPr>
          </a:p>
        </p:txBody>
      </p:sp>
      <p:sp>
        <p:nvSpPr>
          <p:cNvPr id="4140" name="Line 51">
            <a:extLst>
              <a:ext uri="{FF2B5EF4-FFF2-40B4-BE49-F238E27FC236}">
                <a16:creationId xmlns:a16="http://schemas.microsoft.com/office/drawing/2014/main" id="{648F0877-5240-4674-AC5D-9E7A6A524DE3}"/>
              </a:ext>
            </a:extLst>
          </p:cNvPr>
          <p:cNvSpPr>
            <a:spLocks noChangeShapeType="1"/>
          </p:cNvSpPr>
          <p:nvPr/>
        </p:nvSpPr>
        <p:spPr bwMode="auto">
          <a:xfrm rot="16200000">
            <a:off x="4938712" y="4110038"/>
            <a:ext cx="157163" cy="0"/>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a:lstStyle/>
          <a:p>
            <a:pPr defTabSz="685800"/>
            <a:endParaRPr lang="it-IT" sz="1350">
              <a:solidFill>
                <a:prstClr val="black"/>
              </a:solidFill>
              <a:latin typeface="Arial" panose="020B0604020202020204" pitchFamily="34" charset="0"/>
              <a:cs typeface="Arial" panose="020B0604020202020204" pitchFamily="34" charset="0"/>
            </a:endParaRPr>
          </a:p>
        </p:txBody>
      </p:sp>
      <p:sp>
        <p:nvSpPr>
          <p:cNvPr id="4141" name="Line 52">
            <a:extLst>
              <a:ext uri="{FF2B5EF4-FFF2-40B4-BE49-F238E27FC236}">
                <a16:creationId xmlns:a16="http://schemas.microsoft.com/office/drawing/2014/main" id="{F9E9D5F2-23C9-41E4-8014-D51E31028279}"/>
              </a:ext>
            </a:extLst>
          </p:cNvPr>
          <p:cNvSpPr>
            <a:spLocks noChangeShapeType="1"/>
          </p:cNvSpPr>
          <p:nvPr/>
        </p:nvSpPr>
        <p:spPr bwMode="auto">
          <a:xfrm>
            <a:off x="5010150" y="4200525"/>
            <a:ext cx="171450" cy="0"/>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a:lstStyle/>
          <a:p>
            <a:pPr defTabSz="685800"/>
            <a:endParaRPr lang="it-IT" sz="1350">
              <a:solidFill>
                <a:prstClr val="black"/>
              </a:solidFill>
              <a:latin typeface="Arial" panose="020B0604020202020204" pitchFamily="34" charset="0"/>
              <a:cs typeface="Arial" panose="020B0604020202020204" pitchFamily="34" charset="0"/>
            </a:endParaRPr>
          </a:p>
        </p:txBody>
      </p:sp>
      <p:sp>
        <p:nvSpPr>
          <p:cNvPr id="4142" name="Line 53">
            <a:extLst>
              <a:ext uri="{FF2B5EF4-FFF2-40B4-BE49-F238E27FC236}">
                <a16:creationId xmlns:a16="http://schemas.microsoft.com/office/drawing/2014/main" id="{0DF2D424-B6A4-4213-A6B1-F34FA97673A0}"/>
              </a:ext>
            </a:extLst>
          </p:cNvPr>
          <p:cNvSpPr>
            <a:spLocks noChangeShapeType="1"/>
          </p:cNvSpPr>
          <p:nvPr/>
        </p:nvSpPr>
        <p:spPr bwMode="auto">
          <a:xfrm rot="16200000">
            <a:off x="4588669" y="2897981"/>
            <a:ext cx="857250" cy="0"/>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a:lstStyle/>
          <a:p>
            <a:pPr defTabSz="685800"/>
            <a:endParaRPr lang="it-IT" sz="1350">
              <a:solidFill>
                <a:prstClr val="black"/>
              </a:solidFill>
              <a:latin typeface="Arial" panose="020B0604020202020204" pitchFamily="34" charset="0"/>
              <a:cs typeface="Arial" panose="020B0604020202020204" pitchFamily="34" charset="0"/>
            </a:endParaRPr>
          </a:p>
        </p:txBody>
      </p:sp>
      <p:sp>
        <p:nvSpPr>
          <p:cNvPr id="4143" name="Line 54">
            <a:extLst>
              <a:ext uri="{FF2B5EF4-FFF2-40B4-BE49-F238E27FC236}">
                <a16:creationId xmlns:a16="http://schemas.microsoft.com/office/drawing/2014/main" id="{E8AAB5CA-8C61-4DD0-98DF-3FACDEC28B05}"/>
              </a:ext>
            </a:extLst>
          </p:cNvPr>
          <p:cNvSpPr>
            <a:spLocks noChangeShapeType="1"/>
          </p:cNvSpPr>
          <p:nvPr/>
        </p:nvSpPr>
        <p:spPr bwMode="auto">
          <a:xfrm>
            <a:off x="4286250" y="4048125"/>
            <a:ext cx="738188" cy="0"/>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a:lstStyle/>
          <a:p>
            <a:pPr defTabSz="685800"/>
            <a:endParaRPr lang="it-IT" sz="1350">
              <a:solidFill>
                <a:prstClr val="black"/>
              </a:solidFill>
              <a:latin typeface="Arial" panose="020B0604020202020204" pitchFamily="34" charset="0"/>
              <a:cs typeface="Arial" panose="020B0604020202020204" pitchFamily="34" charset="0"/>
            </a:endParaRPr>
          </a:p>
        </p:txBody>
      </p:sp>
      <p:sp>
        <p:nvSpPr>
          <p:cNvPr id="4144" name="Line 55">
            <a:extLst>
              <a:ext uri="{FF2B5EF4-FFF2-40B4-BE49-F238E27FC236}">
                <a16:creationId xmlns:a16="http://schemas.microsoft.com/office/drawing/2014/main" id="{CA466D5B-CF47-4D72-8F2B-2F14E29F8E98}"/>
              </a:ext>
            </a:extLst>
          </p:cNvPr>
          <p:cNvSpPr>
            <a:spLocks noChangeShapeType="1"/>
          </p:cNvSpPr>
          <p:nvPr/>
        </p:nvSpPr>
        <p:spPr bwMode="auto">
          <a:xfrm rot="16200000">
            <a:off x="4295775" y="3333750"/>
            <a:ext cx="1747838" cy="0"/>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a:lstStyle/>
          <a:p>
            <a:pPr defTabSz="685800"/>
            <a:endParaRPr lang="it-IT" sz="1350">
              <a:solidFill>
                <a:prstClr val="black"/>
              </a:solidFill>
              <a:latin typeface="Arial" panose="020B0604020202020204" pitchFamily="34" charset="0"/>
              <a:cs typeface="Arial" panose="020B0604020202020204" pitchFamily="34" charset="0"/>
            </a:endParaRPr>
          </a:p>
        </p:txBody>
      </p:sp>
      <p:sp>
        <p:nvSpPr>
          <p:cNvPr id="4145" name="Line 56">
            <a:extLst>
              <a:ext uri="{FF2B5EF4-FFF2-40B4-BE49-F238E27FC236}">
                <a16:creationId xmlns:a16="http://schemas.microsoft.com/office/drawing/2014/main" id="{4855D6ED-B219-4C86-B772-43C545589D93}"/>
              </a:ext>
            </a:extLst>
          </p:cNvPr>
          <p:cNvSpPr>
            <a:spLocks noChangeShapeType="1"/>
          </p:cNvSpPr>
          <p:nvPr/>
        </p:nvSpPr>
        <p:spPr bwMode="auto">
          <a:xfrm>
            <a:off x="3395664" y="2476500"/>
            <a:ext cx="326231" cy="0"/>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a:lstStyle/>
          <a:p>
            <a:pPr defTabSz="685800"/>
            <a:endParaRPr lang="it-IT" sz="1350">
              <a:solidFill>
                <a:prstClr val="black"/>
              </a:solidFill>
              <a:latin typeface="Arial" panose="020B0604020202020204" pitchFamily="34" charset="0"/>
              <a:cs typeface="Arial" panose="020B0604020202020204" pitchFamily="34" charset="0"/>
            </a:endParaRPr>
          </a:p>
        </p:txBody>
      </p:sp>
      <p:sp>
        <p:nvSpPr>
          <p:cNvPr id="4146" name="Line 57">
            <a:extLst>
              <a:ext uri="{FF2B5EF4-FFF2-40B4-BE49-F238E27FC236}">
                <a16:creationId xmlns:a16="http://schemas.microsoft.com/office/drawing/2014/main" id="{C8F98020-EA48-4EC1-9B99-9B199F615FE0}"/>
              </a:ext>
            </a:extLst>
          </p:cNvPr>
          <p:cNvSpPr>
            <a:spLocks noChangeShapeType="1"/>
          </p:cNvSpPr>
          <p:nvPr/>
        </p:nvSpPr>
        <p:spPr bwMode="auto">
          <a:xfrm rot="16200000">
            <a:off x="4763692" y="3408760"/>
            <a:ext cx="192881" cy="0"/>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a:lstStyle/>
          <a:p>
            <a:pPr defTabSz="685800"/>
            <a:endParaRPr lang="it-IT" sz="1350">
              <a:solidFill>
                <a:prstClr val="black"/>
              </a:solidFill>
              <a:latin typeface="Arial" panose="020B0604020202020204" pitchFamily="34" charset="0"/>
              <a:cs typeface="Arial" panose="020B0604020202020204" pitchFamily="34" charset="0"/>
            </a:endParaRPr>
          </a:p>
        </p:txBody>
      </p:sp>
      <p:sp>
        <p:nvSpPr>
          <p:cNvPr id="4147" name="Line 58">
            <a:extLst>
              <a:ext uri="{FF2B5EF4-FFF2-40B4-BE49-F238E27FC236}">
                <a16:creationId xmlns:a16="http://schemas.microsoft.com/office/drawing/2014/main" id="{C0020137-614E-4351-A0E1-FA7133208CC1}"/>
              </a:ext>
            </a:extLst>
          </p:cNvPr>
          <p:cNvSpPr>
            <a:spLocks noChangeShapeType="1"/>
          </p:cNvSpPr>
          <p:nvPr/>
        </p:nvSpPr>
        <p:spPr bwMode="auto">
          <a:xfrm>
            <a:off x="4857750" y="3328988"/>
            <a:ext cx="152400" cy="0"/>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a:lstStyle/>
          <a:p>
            <a:pPr defTabSz="685800"/>
            <a:endParaRPr lang="it-IT" sz="1350">
              <a:solidFill>
                <a:prstClr val="black"/>
              </a:solidFill>
              <a:latin typeface="Arial" panose="020B0604020202020204" pitchFamily="34" charset="0"/>
              <a:cs typeface="Arial" panose="020B0604020202020204" pitchFamily="34" charset="0"/>
            </a:endParaRPr>
          </a:p>
        </p:txBody>
      </p:sp>
      <p:sp>
        <p:nvSpPr>
          <p:cNvPr id="4148" name="Line 59">
            <a:extLst>
              <a:ext uri="{FF2B5EF4-FFF2-40B4-BE49-F238E27FC236}">
                <a16:creationId xmlns:a16="http://schemas.microsoft.com/office/drawing/2014/main" id="{1A3607E6-7306-42A7-8FB3-AB2F16389CD4}"/>
              </a:ext>
            </a:extLst>
          </p:cNvPr>
          <p:cNvSpPr>
            <a:spLocks noChangeShapeType="1"/>
          </p:cNvSpPr>
          <p:nvPr/>
        </p:nvSpPr>
        <p:spPr bwMode="auto">
          <a:xfrm rot="16200000">
            <a:off x="3117056" y="2769394"/>
            <a:ext cx="590550" cy="0"/>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a:lstStyle/>
          <a:p>
            <a:pPr defTabSz="685800"/>
            <a:endParaRPr lang="it-IT" sz="1350">
              <a:solidFill>
                <a:prstClr val="black"/>
              </a:solidFill>
              <a:latin typeface="Arial" panose="020B0604020202020204" pitchFamily="34" charset="0"/>
              <a:cs typeface="Arial" panose="020B0604020202020204" pitchFamily="34" charset="0"/>
            </a:endParaRPr>
          </a:p>
        </p:txBody>
      </p:sp>
      <p:sp>
        <p:nvSpPr>
          <p:cNvPr id="4149" name="Line 60">
            <a:extLst>
              <a:ext uri="{FF2B5EF4-FFF2-40B4-BE49-F238E27FC236}">
                <a16:creationId xmlns:a16="http://schemas.microsoft.com/office/drawing/2014/main" id="{CCE2D289-22FC-4685-90BD-346F1D22903A}"/>
              </a:ext>
            </a:extLst>
          </p:cNvPr>
          <p:cNvSpPr>
            <a:spLocks noChangeShapeType="1"/>
          </p:cNvSpPr>
          <p:nvPr/>
        </p:nvSpPr>
        <p:spPr bwMode="auto">
          <a:xfrm>
            <a:off x="5014912" y="2457450"/>
            <a:ext cx="157163" cy="0"/>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a:lstStyle/>
          <a:p>
            <a:pPr defTabSz="685800"/>
            <a:endParaRPr lang="it-IT" sz="1350">
              <a:solidFill>
                <a:prstClr val="black"/>
              </a:solidFill>
              <a:latin typeface="Arial" panose="020B0604020202020204" pitchFamily="34" charset="0"/>
              <a:cs typeface="Arial" panose="020B0604020202020204" pitchFamily="34" charset="0"/>
            </a:endParaRPr>
          </a:p>
        </p:txBody>
      </p:sp>
      <p:sp>
        <p:nvSpPr>
          <p:cNvPr id="4150" name="Line 61">
            <a:extLst>
              <a:ext uri="{FF2B5EF4-FFF2-40B4-BE49-F238E27FC236}">
                <a16:creationId xmlns:a16="http://schemas.microsoft.com/office/drawing/2014/main" id="{382D65F3-9A09-4940-86D8-107143841CD4}"/>
              </a:ext>
            </a:extLst>
          </p:cNvPr>
          <p:cNvSpPr>
            <a:spLocks noChangeShapeType="1"/>
          </p:cNvSpPr>
          <p:nvPr/>
        </p:nvSpPr>
        <p:spPr bwMode="auto">
          <a:xfrm rot="16200000">
            <a:off x="3550444" y="2621756"/>
            <a:ext cx="314325" cy="0"/>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a:lstStyle/>
          <a:p>
            <a:pPr defTabSz="685800"/>
            <a:endParaRPr lang="it-IT" sz="1350">
              <a:solidFill>
                <a:prstClr val="black"/>
              </a:solidFill>
              <a:latin typeface="Arial" panose="020B0604020202020204" pitchFamily="34" charset="0"/>
              <a:cs typeface="Arial" panose="020B0604020202020204" pitchFamily="34" charset="0"/>
            </a:endParaRPr>
          </a:p>
        </p:txBody>
      </p:sp>
      <p:sp>
        <p:nvSpPr>
          <p:cNvPr id="4151" name="Line 62">
            <a:extLst>
              <a:ext uri="{FF2B5EF4-FFF2-40B4-BE49-F238E27FC236}">
                <a16:creationId xmlns:a16="http://schemas.microsoft.com/office/drawing/2014/main" id="{AF21A38D-8CBB-4E8D-B03F-780316533546}"/>
              </a:ext>
            </a:extLst>
          </p:cNvPr>
          <p:cNvSpPr>
            <a:spLocks noChangeShapeType="1"/>
          </p:cNvSpPr>
          <p:nvPr/>
        </p:nvSpPr>
        <p:spPr bwMode="auto">
          <a:xfrm>
            <a:off x="2457450" y="3914775"/>
            <a:ext cx="357188" cy="0"/>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pPr defTabSz="685800"/>
            <a:endParaRPr lang="it-IT" sz="1350">
              <a:solidFill>
                <a:prstClr val="black"/>
              </a:solidFill>
              <a:latin typeface="Arial" panose="020B0604020202020204" pitchFamily="34" charset="0"/>
              <a:cs typeface="Arial" panose="020B0604020202020204" pitchFamily="34" charset="0"/>
            </a:endParaRPr>
          </a:p>
        </p:txBody>
      </p:sp>
      <p:sp>
        <p:nvSpPr>
          <p:cNvPr id="4152" name="Line 63">
            <a:extLst>
              <a:ext uri="{FF2B5EF4-FFF2-40B4-BE49-F238E27FC236}">
                <a16:creationId xmlns:a16="http://schemas.microsoft.com/office/drawing/2014/main" id="{45FE17EB-08F1-4991-BEC4-259F79684812}"/>
              </a:ext>
            </a:extLst>
          </p:cNvPr>
          <p:cNvSpPr>
            <a:spLocks noChangeShapeType="1"/>
          </p:cNvSpPr>
          <p:nvPr/>
        </p:nvSpPr>
        <p:spPr bwMode="auto">
          <a:xfrm rot="16200000">
            <a:off x="3480198" y="2968229"/>
            <a:ext cx="159544" cy="0"/>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a:lstStyle/>
          <a:p>
            <a:pPr defTabSz="685800"/>
            <a:endParaRPr lang="it-IT" sz="1350">
              <a:solidFill>
                <a:prstClr val="black"/>
              </a:solidFill>
              <a:latin typeface="Arial" panose="020B0604020202020204" pitchFamily="34" charset="0"/>
              <a:cs typeface="Arial" panose="020B0604020202020204" pitchFamily="34" charset="0"/>
            </a:endParaRPr>
          </a:p>
        </p:txBody>
      </p:sp>
      <p:sp>
        <p:nvSpPr>
          <p:cNvPr id="4153" name="Line 64">
            <a:extLst>
              <a:ext uri="{FF2B5EF4-FFF2-40B4-BE49-F238E27FC236}">
                <a16:creationId xmlns:a16="http://schemas.microsoft.com/office/drawing/2014/main" id="{0B4ECC6F-9EC4-4608-85BB-FC79348F2525}"/>
              </a:ext>
            </a:extLst>
          </p:cNvPr>
          <p:cNvSpPr>
            <a:spLocks noChangeShapeType="1"/>
          </p:cNvSpPr>
          <p:nvPr/>
        </p:nvSpPr>
        <p:spPr bwMode="auto">
          <a:xfrm>
            <a:off x="3990975" y="3776663"/>
            <a:ext cx="452438" cy="0"/>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a:lstStyle/>
          <a:p>
            <a:pPr defTabSz="685800"/>
            <a:endParaRPr lang="it-IT" sz="1350">
              <a:solidFill>
                <a:prstClr val="black"/>
              </a:solidFill>
              <a:latin typeface="Arial" panose="020B0604020202020204" pitchFamily="34" charset="0"/>
              <a:cs typeface="Arial" panose="020B0604020202020204" pitchFamily="34" charset="0"/>
            </a:endParaRPr>
          </a:p>
        </p:txBody>
      </p:sp>
      <p:sp>
        <p:nvSpPr>
          <p:cNvPr id="4154" name="Line 65">
            <a:extLst>
              <a:ext uri="{FF2B5EF4-FFF2-40B4-BE49-F238E27FC236}">
                <a16:creationId xmlns:a16="http://schemas.microsoft.com/office/drawing/2014/main" id="{60C18FF4-A1A5-497B-B690-8CBE0003A9F4}"/>
              </a:ext>
            </a:extLst>
          </p:cNvPr>
          <p:cNvSpPr>
            <a:spLocks noChangeShapeType="1"/>
          </p:cNvSpPr>
          <p:nvPr/>
        </p:nvSpPr>
        <p:spPr bwMode="auto">
          <a:xfrm rot="16200000">
            <a:off x="3626644" y="3421856"/>
            <a:ext cx="733425" cy="0"/>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a:lstStyle/>
          <a:p>
            <a:pPr defTabSz="685800"/>
            <a:endParaRPr lang="it-IT" sz="1350">
              <a:solidFill>
                <a:prstClr val="black"/>
              </a:solidFill>
              <a:latin typeface="Arial" panose="020B0604020202020204" pitchFamily="34" charset="0"/>
              <a:cs typeface="Arial" panose="020B0604020202020204" pitchFamily="34" charset="0"/>
            </a:endParaRPr>
          </a:p>
        </p:txBody>
      </p:sp>
      <p:sp>
        <p:nvSpPr>
          <p:cNvPr id="4155" name="Line 66">
            <a:extLst>
              <a:ext uri="{FF2B5EF4-FFF2-40B4-BE49-F238E27FC236}">
                <a16:creationId xmlns:a16="http://schemas.microsoft.com/office/drawing/2014/main" id="{D12E21FA-4B1B-415B-ACBD-940C11C52A69}"/>
              </a:ext>
            </a:extLst>
          </p:cNvPr>
          <p:cNvSpPr>
            <a:spLocks noChangeShapeType="1"/>
          </p:cNvSpPr>
          <p:nvPr/>
        </p:nvSpPr>
        <p:spPr bwMode="auto">
          <a:xfrm>
            <a:off x="3702845" y="2767013"/>
            <a:ext cx="440531" cy="0"/>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a:lstStyle/>
          <a:p>
            <a:pPr defTabSz="685800"/>
            <a:endParaRPr lang="it-IT" sz="1350">
              <a:solidFill>
                <a:prstClr val="black"/>
              </a:solidFill>
              <a:latin typeface="Arial" panose="020B0604020202020204" pitchFamily="34" charset="0"/>
              <a:cs typeface="Arial" panose="020B0604020202020204" pitchFamily="34" charset="0"/>
            </a:endParaRPr>
          </a:p>
        </p:txBody>
      </p:sp>
      <p:sp>
        <p:nvSpPr>
          <p:cNvPr id="4156" name="Line 67">
            <a:extLst>
              <a:ext uri="{FF2B5EF4-FFF2-40B4-BE49-F238E27FC236}">
                <a16:creationId xmlns:a16="http://schemas.microsoft.com/office/drawing/2014/main" id="{3166F5C9-01AF-4CA7-BC57-3E603A9670D4}"/>
              </a:ext>
            </a:extLst>
          </p:cNvPr>
          <p:cNvSpPr>
            <a:spLocks noChangeShapeType="1"/>
          </p:cNvSpPr>
          <p:nvPr/>
        </p:nvSpPr>
        <p:spPr bwMode="auto">
          <a:xfrm rot="16200000">
            <a:off x="3736181" y="2978944"/>
            <a:ext cx="180975" cy="0"/>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a:lstStyle/>
          <a:p>
            <a:pPr defTabSz="685800"/>
            <a:endParaRPr lang="it-IT" sz="1350">
              <a:solidFill>
                <a:prstClr val="black"/>
              </a:solidFill>
              <a:latin typeface="Arial" panose="020B0604020202020204" pitchFamily="34" charset="0"/>
              <a:cs typeface="Arial" panose="020B0604020202020204" pitchFamily="34" charset="0"/>
            </a:endParaRPr>
          </a:p>
        </p:txBody>
      </p:sp>
      <p:sp>
        <p:nvSpPr>
          <p:cNvPr id="4157" name="Line 68">
            <a:extLst>
              <a:ext uri="{FF2B5EF4-FFF2-40B4-BE49-F238E27FC236}">
                <a16:creationId xmlns:a16="http://schemas.microsoft.com/office/drawing/2014/main" id="{6A987EA7-EEB5-4ECA-9113-2E432841E359}"/>
              </a:ext>
            </a:extLst>
          </p:cNvPr>
          <p:cNvSpPr>
            <a:spLocks noChangeShapeType="1"/>
          </p:cNvSpPr>
          <p:nvPr/>
        </p:nvSpPr>
        <p:spPr bwMode="auto">
          <a:xfrm>
            <a:off x="3545683" y="2890838"/>
            <a:ext cx="297656" cy="0"/>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a:lstStyle/>
          <a:p>
            <a:pPr defTabSz="685800"/>
            <a:endParaRPr lang="it-IT" sz="1350">
              <a:solidFill>
                <a:prstClr val="black"/>
              </a:solidFill>
              <a:latin typeface="Arial" panose="020B0604020202020204" pitchFamily="34" charset="0"/>
              <a:cs typeface="Arial" panose="020B0604020202020204" pitchFamily="34" charset="0"/>
            </a:endParaRPr>
          </a:p>
        </p:txBody>
      </p:sp>
      <p:sp>
        <p:nvSpPr>
          <p:cNvPr id="4158" name="Line 69">
            <a:extLst>
              <a:ext uri="{FF2B5EF4-FFF2-40B4-BE49-F238E27FC236}">
                <a16:creationId xmlns:a16="http://schemas.microsoft.com/office/drawing/2014/main" id="{73EC6EF4-985D-446D-8992-AF8829258152}"/>
              </a:ext>
            </a:extLst>
          </p:cNvPr>
          <p:cNvSpPr>
            <a:spLocks noChangeShapeType="1"/>
          </p:cNvSpPr>
          <p:nvPr/>
        </p:nvSpPr>
        <p:spPr bwMode="auto">
          <a:xfrm>
            <a:off x="3814763" y="3067050"/>
            <a:ext cx="190500" cy="0"/>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a:lstStyle/>
          <a:p>
            <a:pPr defTabSz="685800"/>
            <a:endParaRPr lang="it-IT" sz="1350">
              <a:solidFill>
                <a:prstClr val="black"/>
              </a:solidFill>
              <a:latin typeface="Arial" panose="020B0604020202020204" pitchFamily="34" charset="0"/>
              <a:cs typeface="Arial" panose="020B0604020202020204" pitchFamily="34" charset="0"/>
            </a:endParaRPr>
          </a:p>
        </p:txBody>
      </p:sp>
      <p:sp>
        <p:nvSpPr>
          <p:cNvPr id="4159" name="Line 70">
            <a:extLst>
              <a:ext uri="{FF2B5EF4-FFF2-40B4-BE49-F238E27FC236}">
                <a16:creationId xmlns:a16="http://schemas.microsoft.com/office/drawing/2014/main" id="{3E2CC020-17F7-4037-B209-D4338C560381}"/>
              </a:ext>
            </a:extLst>
          </p:cNvPr>
          <p:cNvSpPr>
            <a:spLocks noChangeShapeType="1"/>
          </p:cNvSpPr>
          <p:nvPr/>
        </p:nvSpPr>
        <p:spPr bwMode="auto">
          <a:xfrm>
            <a:off x="4417219" y="3917156"/>
            <a:ext cx="157163" cy="0"/>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a:lstStyle/>
          <a:p>
            <a:pPr defTabSz="685800"/>
            <a:endParaRPr lang="it-IT" sz="1350">
              <a:solidFill>
                <a:prstClr val="black"/>
              </a:solidFill>
              <a:latin typeface="Arial" panose="020B0604020202020204" pitchFamily="34" charset="0"/>
              <a:cs typeface="Arial" panose="020B0604020202020204" pitchFamily="34" charset="0"/>
            </a:endParaRPr>
          </a:p>
        </p:txBody>
      </p:sp>
      <p:sp>
        <p:nvSpPr>
          <p:cNvPr id="4160" name="Line 71">
            <a:extLst>
              <a:ext uri="{FF2B5EF4-FFF2-40B4-BE49-F238E27FC236}">
                <a16:creationId xmlns:a16="http://schemas.microsoft.com/office/drawing/2014/main" id="{E26492C5-7F95-4820-B2A9-15093209341C}"/>
              </a:ext>
            </a:extLst>
          </p:cNvPr>
          <p:cNvSpPr>
            <a:spLocks noChangeShapeType="1"/>
          </p:cNvSpPr>
          <p:nvPr/>
        </p:nvSpPr>
        <p:spPr bwMode="auto">
          <a:xfrm rot="16200000">
            <a:off x="4498181" y="3845719"/>
            <a:ext cx="152400" cy="0"/>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a:lstStyle/>
          <a:p>
            <a:pPr defTabSz="685800"/>
            <a:endParaRPr lang="it-IT" sz="1350">
              <a:solidFill>
                <a:prstClr val="black"/>
              </a:solidFill>
              <a:latin typeface="Arial" panose="020B0604020202020204" pitchFamily="34" charset="0"/>
              <a:cs typeface="Arial" panose="020B0604020202020204" pitchFamily="34" charset="0"/>
            </a:endParaRPr>
          </a:p>
        </p:txBody>
      </p:sp>
      <p:sp>
        <p:nvSpPr>
          <p:cNvPr id="4161" name="Line 72">
            <a:extLst>
              <a:ext uri="{FF2B5EF4-FFF2-40B4-BE49-F238E27FC236}">
                <a16:creationId xmlns:a16="http://schemas.microsoft.com/office/drawing/2014/main" id="{ADF95EEC-2D2B-4A35-9732-B29034D2F6A1}"/>
              </a:ext>
            </a:extLst>
          </p:cNvPr>
          <p:cNvSpPr>
            <a:spLocks noChangeShapeType="1"/>
          </p:cNvSpPr>
          <p:nvPr/>
        </p:nvSpPr>
        <p:spPr bwMode="auto">
          <a:xfrm>
            <a:off x="4564856" y="3771900"/>
            <a:ext cx="157163" cy="0"/>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a:lstStyle/>
          <a:p>
            <a:pPr defTabSz="685800"/>
            <a:endParaRPr lang="it-IT" sz="1350">
              <a:solidFill>
                <a:prstClr val="black"/>
              </a:solidFill>
              <a:latin typeface="Arial" panose="020B0604020202020204" pitchFamily="34" charset="0"/>
              <a:cs typeface="Arial" panose="020B0604020202020204" pitchFamily="34" charset="0"/>
            </a:endParaRPr>
          </a:p>
        </p:txBody>
      </p:sp>
      <p:sp>
        <p:nvSpPr>
          <p:cNvPr id="4162" name="Line 73">
            <a:extLst>
              <a:ext uri="{FF2B5EF4-FFF2-40B4-BE49-F238E27FC236}">
                <a16:creationId xmlns:a16="http://schemas.microsoft.com/office/drawing/2014/main" id="{79925A5C-85DF-47CD-9569-9C8FF4822CE4}"/>
              </a:ext>
            </a:extLst>
          </p:cNvPr>
          <p:cNvSpPr>
            <a:spLocks noChangeShapeType="1"/>
          </p:cNvSpPr>
          <p:nvPr/>
        </p:nvSpPr>
        <p:spPr bwMode="auto">
          <a:xfrm rot="16200000">
            <a:off x="4576762" y="3631406"/>
            <a:ext cx="290513" cy="0"/>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a:lstStyle/>
          <a:p>
            <a:pPr defTabSz="685800"/>
            <a:endParaRPr lang="it-IT" sz="1350">
              <a:solidFill>
                <a:prstClr val="black"/>
              </a:solidFill>
              <a:latin typeface="Arial" panose="020B0604020202020204" pitchFamily="34" charset="0"/>
              <a:cs typeface="Arial" panose="020B0604020202020204" pitchFamily="34" charset="0"/>
            </a:endParaRPr>
          </a:p>
        </p:txBody>
      </p:sp>
      <p:sp>
        <p:nvSpPr>
          <p:cNvPr id="4163" name="Line 74">
            <a:extLst>
              <a:ext uri="{FF2B5EF4-FFF2-40B4-BE49-F238E27FC236}">
                <a16:creationId xmlns:a16="http://schemas.microsoft.com/office/drawing/2014/main" id="{A9FD81A1-6D35-4B6E-854F-375A69CE70FD}"/>
              </a:ext>
            </a:extLst>
          </p:cNvPr>
          <p:cNvSpPr>
            <a:spLocks noChangeShapeType="1"/>
          </p:cNvSpPr>
          <p:nvPr/>
        </p:nvSpPr>
        <p:spPr bwMode="auto">
          <a:xfrm>
            <a:off x="4717256" y="3486150"/>
            <a:ext cx="157163" cy="0"/>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a:lstStyle/>
          <a:p>
            <a:pPr defTabSz="685800"/>
            <a:endParaRPr lang="it-IT" sz="1350">
              <a:solidFill>
                <a:prstClr val="black"/>
              </a:solidFill>
              <a:latin typeface="Arial" panose="020B0604020202020204" pitchFamily="34" charset="0"/>
              <a:cs typeface="Arial" panose="020B0604020202020204" pitchFamily="34" charset="0"/>
            </a:endParaRP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a:extLst>
              <a:ext uri="{FF2B5EF4-FFF2-40B4-BE49-F238E27FC236}">
                <a16:creationId xmlns:a16="http://schemas.microsoft.com/office/drawing/2014/main" id="{51D4FE78-9C4F-412A-A7EB-DD5FCDD2223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46699" y="1985963"/>
            <a:ext cx="4849415" cy="288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a:extLst>
              <a:ext uri="{FF2B5EF4-FFF2-40B4-BE49-F238E27FC236}">
                <a16:creationId xmlns:a16="http://schemas.microsoft.com/office/drawing/2014/main" id="{91A4C8D0-2593-4995-95ED-511E36F8DE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53855" y="1910955"/>
            <a:ext cx="4636294" cy="30360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a:extLst>
              <a:ext uri="{FF2B5EF4-FFF2-40B4-BE49-F238E27FC236}">
                <a16:creationId xmlns:a16="http://schemas.microsoft.com/office/drawing/2014/main" id="{1CF03521-F066-4717-9DF7-F57BD6B9C2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21695" y="1975249"/>
            <a:ext cx="4899422" cy="29075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a:extLst>
              <a:ext uri="{FF2B5EF4-FFF2-40B4-BE49-F238E27FC236}">
                <a16:creationId xmlns:a16="http://schemas.microsoft.com/office/drawing/2014/main" id="{DB104797-76BE-48D9-90FA-9AB7B313DB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03735" y="964406"/>
            <a:ext cx="2314575" cy="2243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67" name="Picture 3">
            <a:extLst>
              <a:ext uri="{FF2B5EF4-FFF2-40B4-BE49-F238E27FC236}">
                <a16:creationId xmlns:a16="http://schemas.microsoft.com/office/drawing/2014/main" id="{536E6611-1736-4C54-A3AE-FFE518B82D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82642" y="1017985"/>
            <a:ext cx="2201465" cy="2247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68" name="Picture 4">
            <a:extLst>
              <a:ext uri="{FF2B5EF4-FFF2-40B4-BE49-F238E27FC236}">
                <a16:creationId xmlns:a16="http://schemas.microsoft.com/office/drawing/2014/main" id="{EF1182A8-60CF-417A-99C4-1E70712A543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57314" y="3643312"/>
            <a:ext cx="2351485" cy="2357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69" name="Picture 5">
            <a:extLst>
              <a:ext uri="{FF2B5EF4-FFF2-40B4-BE49-F238E27FC236}">
                <a16:creationId xmlns:a16="http://schemas.microsoft.com/office/drawing/2014/main" id="{0D19AA68-BD61-420B-92A6-BAF5E1F220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80261" y="3706416"/>
            <a:ext cx="4020740" cy="22943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62467"/>
                                        </p:tgtEl>
                                        <p:attrNameLst>
                                          <p:attrName>style.visibility</p:attrName>
                                        </p:attrNameLst>
                                      </p:cBhvr>
                                      <p:to>
                                        <p:strVal val="visible"/>
                                      </p:to>
                                    </p:set>
                                    <p:animEffect transition="in" filter="box(in)">
                                      <p:cBhvr>
                                        <p:cTn id="7" dur="500"/>
                                        <p:tgtEl>
                                          <p:spTgt spid="6246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nodeType="clickEffect">
                                  <p:stCondLst>
                                    <p:cond delay="0"/>
                                  </p:stCondLst>
                                  <p:childTnLst>
                                    <p:set>
                                      <p:cBhvr>
                                        <p:cTn id="11" dur="1" fill="hold">
                                          <p:stCondLst>
                                            <p:cond delay="0"/>
                                          </p:stCondLst>
                                        </p:cTn>
                                        <p:tgtEl>
                                          <p:spTgt spid="62468"/>
                                        </p:tgtEl>
                                        <p:attrNameLst>
                                          <p:attrName>style.visibility</p:attrName>
                                        </p:attrNameLst>
                                      </p:cBhvr>
                                      <p:to>
                                        <p:strVal val="visible"/>
                                      </p:to>
                                    </p:set>
                                    <p:animEffect transition="in" filter="box(in)">
                                      <p:cBhvr>
                                        <p:cTn id="12" dur="500"/>
                                        <p:tgtEl>
                                          <p:spTgt spid="6246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16" fill="hold" nodeType="clickEffect">
                                  <p:stCondLst>
                                    <p:cond delay="0"/>
                                  </p:stCondLst>
                                  <p:childTnLst>
                                    <p:set>
                                      <p:cBhvr>
                                        <p:cTn id="16" dur="1" fill="hold">
                                          <p:stCondLst>
                                            <p:cond delay="0"/>
                                          </p:stCondLst>
                                        </p:cTn>
                                        <p:tgtEl>
                                          <p:spTgt spid="62469"/>
                                        </p:tgtEl>
                                        <p:attrNameLst>
                                          <p:attrName>style.visibility</p:attrName>
                                        </p:attrNameLst>
                                      </p:cBhvr>
                                      <p:to>
                                        <p:strVal val="visible"/>
                                      </p:to>
                                    </p:set>
                                    <p:animEffect transition="in" filter="box(in)">
                                      <p:cBhvr>
                                        <p:cTn id="17" dur="500"/>
                                        <p:tgtEl>
                                          <p:spTgt spid="624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a:extLst>
              <a:ext uri="{FF2B5EF4-FFF2-40B4-BE49-F238E27FC236}">
                <a16:creationId xmlns:a16="http://schemas.microsoft.com/office/drawing/2014/main" id="{5DAC6B0C-1AAB-4778-88C9-27896A8E5B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18235" y="964406"/>
            <a:ext cx="3804047" cy="21586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3" name="Picture 3">
            <a:extLst>
              <a:ext uri="{FF2B5EF4-FFF2-40B4-BE49-F238E27FC236}">
                <a16:creationId xmlns:a16="http://schemas.microsoft.com/office/drawing/2014/main" id="{0A80B987-E5B1-4C14-8D2C-84E6E4400A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18235" y="3482580"/>
            <a:ext cx="3375422" cy="2202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a:extLst>
              <a:ext uri="{FF2B5EF4-FFF2-40B4-BE49-F238E27FC236}">
                <a16:creationId xmlns:a16="http://schemas.microsoft.com/office/drawing/2014/main" id="{47B61A9F-634F-4DE4-9B99-231918A29B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78969" y="2411017"/>
            <a:ext cx="2857500" cy="29075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67" name="Picture 3">
            <a:extLst>
              <a:ext uri="{FF2B5EF4-FFF2-40B4-BE49-F238E27FC236}">
                <a16:creationId xmlns:a16="http://schemas.microsoft.com/office/drawing/2014/main" id="{912F100D-A2CA-453A-B64E-96EB627657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64656" y="1500189"/>
            <a:ext cx="3228975" cy="4786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6FCBD0F-54B4-4E79-AEEF-C8918F115B1F}"/>
              </a:ext>
            </a:extLst>
          </p:cNvPr>
          <p:cNvSpPr>
            <a:spLocks noGrp="1"/>
          </p:cNvSpPr>
          <p:nvPr>
            <p:ph type="sldNum" sz="quarter" idx="4294967295"/>
          </p:nvPr>
        </p:nvSpPr>
        <p:spPr bwMode="auto">
          <a:xfrm>
            <a:off x="685800" y="6477000"/>
            <a:ext cx="8229600" cy="228600"/>
          </a:xfrm>
          <a:prstGeom prst="rect">
            <a:avLst/>
          </a:prstGeom>
          <a:ln>
            <a:miter lim="800000"/>
            <a:headEnd/>
            <a:tailEnd/>
          </a:ln>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fld id="{A38EFDD3-930B-4DC0-8296-CCB2FED50683}" type="slidenum">
              <a:rPr kumimoji="0" lang="en-US" altLang="it-IT" sz="1400" b="0" i="0" u="none" strike="noStrike" kern="1200" cap="none" spc="0" normalizeH="0" baseline="0" noProof="0" smtClean="0">
                <a:ln>
                  <a:noFill/>
                </a:ln>
                <a:solidFill>
                  <a:srgbClr val="3366CC"/>
                </a:solidFill>
                <a:effectLst/>
                <a:uLnTx/>
                <a:uFillTx/>
                <a:latin typeface="Arial" panose="020B0604020202020204" pitchFamily="34" charset="0"/>
                <a:ea typeface="+mn-ea"/>
                <a:cs typeface="+mn-cs"/>
              </a:rPr>
              <a:pPr marL="0" marR="0" lvl="0" indent="0" algn="l" defTabSz="914400" rtl="0" eaLnBrk="0" fontAlgn="base" latinLnBrk="0" hangingPunct="0">
                <a:lnSpc>
                  <a:spcPct val="100000"/>
                </a:lnSpc>
                <a:spcBef>
                  <a:spcPct val="0"/>
                </a:spcBef>
                <a:spcAft>
                  <a:spcPct val="0"/>
                </a:spcAft>
                <a:buClrTx/>
                <a:buSzTx/>
                <a:buFontTx/>
                <a:buNone/>
                <a:tabLst/>
                <a:defRPr/>
              </a:pPr>
              <a:t>14</a:t>
            </a:fld>
            <a:endParaRPr kumimoji="0" lang="en-US" altLang="it-IT" sz="1400" b="0" i="0" u="none" strike="noStrike" kern="1200" cap="none" spc="0" normalizeH="0" baseline="0" noProof="0">
              <a:ln>
                <a:noFill/>
              </a:ln>
              <a:solidFill>
                <a:srgbClr val="3366CC"/>
              </a:solidFill>
              <a:effectLst/>
              <a:uLnTx/>
              <a:uFillTx/>
              <a:latin typeface="Arial" panose="020B0604020202020204" pitchFamily="34" charset="0"/>
              <a:ea typeface="+mn-ea"/>
              <a:cs typeface="+mn-cs"/>
            </a:endParaRPr>
          </a:p>
        </p:txBody>
      </p:sp>
      <p:sp>
        <p:nvSpPr>
          <p:cNvPr id="77827" name="Rectangle 2">
            <a:extLst>
              <a:ext uri="{FF2B5EF4-FFF2-40B4-BE49-F238E27FC236}">
                <a16:creationId xmlns:a16="http://schemas.microsoft.com/office/drawing/2014/main" id="{7F3F71B5-6122-45D9-8493-788FA069AE2A}"/>
              </a:ext>
            </a:extLst>
          </p:cNvPr>
          <p:cNvSpPr>
            <a:spLocks noGrp="1" noChangeArrowheads="1"/>
          </p:cNvSpPr>
          <p:nvPr>
            <p:ph type="title"/>
          </p:nvPr>
        </p:nvSpPr>
        <p:spPr>
          <a:xfrm>
            <a:off x="0" y="333375"/>
            <a:ext cx="9144000" cy="533400"/>
          </a:xfrm>
        </p:spPr>
        <p:txBody>
          <a:bodyPr/>
          <a:lstStyle/>
          <a:p>
            <a:r>
              <a:rPr lang="en-US" altLang="it-IT"/>
              <a:t>Relazioni tra diversi modelli di calcolo</a:t>
            </a:r>
          </a:p>
        </p:txBody>
      </p:sp>
      <p:sp>
        <p:nvSpPr>
          <p:cNvPr id="236547" name="Rectangle 3">
            <a:extLst>
              <a:ext uri="{FF2B5EF4-FFF2-40B4-BE49-F238E27FC236}">
                <a16:creationId xmlns:a16="http://schemas.microsoft.com/office/drawing/2014/main" id="{41AB65E4-ED1D-4879-8351-9A480049B142}"/>
              </a:ext>
            </a:extLst>
          </p:cNvPr>
          <p:cNvSpPr>
            <a:spLocks noGrp="1" noChangeArrowheads="1"/>
          </p:cNvSpPr>
          <p:nvPr>
            <p:ph type="body" idx="1"/>
          </p:nvPr>
        </p:nvSpPr>
        <p:spPr>
          <a:xfrm>
            <a:off x="633413" y="1268413"/>
            <a:ext cx="8021637" cy="5056187"/>
          </a:xfrm>
        </p:spPr>
        <p:txBody>
          <a:bodyPr/>
          <a:lstStyle/>
          <a:p>
            <a:r>
              <a:rPr lang="it-IT" altLang="it-IT" sz="2400"/>
              <a:t>Lo stesso problema risolto con macchine diverse può avere complessità diverse</a:t>
            </a:r>
          </a:p>
          <a:p>
            <a:pPr lvl="1"/>
            <a:r>
              <a:rPr lang="it-IT" altLang="it-IT" sz="2000"/>
              <a:t>Può darsi che per P1 il modello M1 sia meglio del modello M2 ma per P2 succeda il contrario</a:t>
            </a:r>
          </a:p>
          <a:p>
            <a:pPr lvl="2"/>
            <a:r>
              <a:rPr lang="it-IT" altLang="it-IT" sz="1800"/>
              <a:t>ricerca binaria </a:t>
            </a:r>
            <a:r>
              <a:rPr lang="it-IT" altLang="it-IT" sz="1800">
                <a:sym typeface="Symbol" panose="05050102010706020507" pitchFamily="18" charset="2"/>
              </a:rPr>
              <a:t></a:t>
            </a:r>
            <a:r>
              <a:rPr lang="it-IT" altLang="it-IT" sz="1800"/>
              <a:t> accesso diretto</a:t>
            </a:r>
          </a:p>
          <a:p>
            <a:pPr lvl="2"/>
            <a:r>
              <a:rPr lang="it-IT" altLang="it-IT" sz="1800"/>
              <a:t>riconoscimento di wcw</a:t>
            </a:r>
            <a:r>
              <a:rPr lang="it-IT" altLang="it-IT" sz="1800" baseline="30000"/>
              <a:t>R</a:t>
            </a:r>
            <a:r>
              <a:rPr lang="it-IT" altLang="it-IT" sz="1800"/>
              <a:t> </a:t>
            </a:r>
            <a:r>
              <a:rPr lang="it-IT" altLang="it-IT" sz="1800">
                <a:sym typeface="Symbol" panose="05050102010706020507" pitchFamily="18" charset="2"/>
              </a:rPr>
              <a:t></a:t>
            </a:r>
            <a:r>
              <a:rPr lang="it-IT" altLang="it-IT" sz="1800"/>
              <a:t> accesso e memorizzazione sequenziale</a:t>
            </a:r>
          </a:p>
          <a:p>
            <a:r>
              <a:rPr lang="it-IT" altLang="it-IT" sz="2400"/>
              <a:t>Non esiste un modello migliore in assoluto</a:t>
            </a:r>
          </a:p>
          <a:p>
            <a:r>
              <a:rPr lang="it-IT" altLang="it-IT" sz="2400"/>
              <a:t>Non esiste un analogo della tesi di Church per la complessità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36547">
                                            <p:txEl>
                                              <p:pRg st="0" end="0"/>
                                            </p:txEl>
                                          </p:spTgt>
                                        </p:tgtEl>
                                        <p:attrNameLst>
                                          <p:attrName>style.visibility</p:attrName>
                                        </p:attrNameLst>
                                      </p:cBhvr>
                                      <p:to>
                                        <p:strVal val="visible"/>
                                      </p:to>
                                    </p:set>
                                    <p:anim calcmode="lin" valueType="num">
                                      <p:cBhvr additive="base">
                                        <p:cTn id="7" dur="500" fill="hold"/>
                                        <p:tgtEl>
                                          <p:spTgt spid="236547">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236547">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236547">
                                            <p:txEl>
                                              <p:pRg st="1" end="1"/>
                                            </p:txEl>
                                          </p:spTgt>
                                        </p:tgtEl>
                                        <p:attrNameLst>
                                          <p:attrName>style.visibility</p:attrName>
                                        </p:attrNameLst>
                                      </p:cBhvr>
                                      <p:to>
                                        <p:strVal val="visible"/>
                                      </p:to>
                                    </p:set>
                                    <p:anim calcmode="lin" valueType="num">
                                      <p:cBhvr additive="base">
                                        <p:cTn id="13" dur="500" fill="hold"/>
                                        <p:tgtEl>
                                          <p:spTgt spid="236547">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236547">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236547">
                                            <p:txEl>
                                              <p:pRg st="2" end="2"/>
                                            </p:txEl>
                                          </p:spTgt>
                                        </p:tgtEl>
                                        <p:attrNameLst>
                                          <p:attrName>style.visibility</p:attrName>
                                        </p:attrNameLst>
                                      </p:cBhvr>
                                      <p:to>
                                        <p:strVal val="visible"/>
                                      </p:to>
                                    </p:set>
                                    <p:anim calcmode="lin" valueType="num">
                                      <p:cBhvr additive="base">
                                        <p:cTn id="19" dur="500" fill="hold"/>
                                        <p:tgtEl>
                                          <p:spTgt spid="236547">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236547">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236547">
                                            <p:txEl>
                                              <p:pRg st="3" end="3"/>
                                            </p:txEl>
                                          </p:spTgt>
                                        </p:tgtEl>
                                        <p:attrNameLst>
                                          <p:attrName>style.visibility</p:attrName>
                                        </p:attrNameLst>
                                      </p:cBhvr>
                                      <p:to>
                                        <p:strVal val="visible"/>
                                      </p:to>
                                    </p:set>
                                    <p:anim calcmode="lin" valueType="num">
                                      <p:cBhvr additive="base">
                                        <p:cTn id="25" dur="500" fill="hold"/>
                                        <p:tgtEl>
                                          <p:spTgt spid="236547">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236547">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236547">
                                            <p:txEl>
                                              <p:pRg st="4" end="4"/>
                                            </p:txEl>
                                          </p:spTgt>
                                        </p:tgtEl>
                                        <p:attrNameLst>
                                          <p:attrName>style.visibility</p:attrName>
                                        </p:attrNameLst>
                                      </p:cBhvr>
                                      <p:to>
                                        <p:strVal val="visible"/>
                                      </p:to>
                                    </p:set>
                                    <p:anim calcmode="lin" valueType="num">
                                      <p:cBhvr additive="base">
                                        <p:cTn id="31" dur="500" fill="hold"/>
                                        <p:tgtEl>
                                          <p:spTgt spid="236547">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236547">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236547">
                                            <p:txEl>
                                              <p:pRg st="5" end="5"/>
                                            </p:txEl>
                                          </p:spTgt>
                                        </p:tgtEl>
                                        <p:attrNameLst>
                                          <p:attrName>style.visibility</p:attrName>
                                        </p:attrNameLst>
                                      </p:cBhvr>
                                      <p:to>
                                        <p:strVal val="visible"/>
                                      </p:to>
                                    </p:set>
                                    <p:anim calcmode="lin" valueType="num">
                                      <p:cBhvr additive="base">
                                        <p:cTn id="37" dur="500" fill="hold"/>
                                        <p:tgtEl>
                                          <p:spTgt spid="236547">
                                            <p:txEl>
                                              <p:pRg st="5" end="5"/>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236547">
                                            <p:txEl>
                                              <p:pRg st="5" end="5"/>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6547" grpId="0" build="p" bldLvl="3" autoUpdateAnimBg="0"/>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a:extLst>
              <a:ext uri="{FF2B5EF4-FFF2-40B4-BE49-F238E27FC236}">
                <a16:creationId xmlns:a16="http://schemas.microsoft.com/office/drawing/2014/main" id="{B3B09921-C89F-4719-ACA5-D022640C27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18124" y="1896667"/>
            <a:ext cx="4906565" cy="30646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a:extLst>
              <a:ext uri="{FF2B5EF4-FFF2-40B4-BE49-F238E27FC236}">
                <a16:creationId xmlns:a16="http://schemas.microsoft.com/office/drawing/2014/main" id="{03F45711-9FF2-478B-9DFF-5F6BDAE4A5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96692" y="1893094"/>
            <a:ext cx="4949428" cy="3071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a:extLst>
              <a:ext uri="{FF2B5EF4-FFF2-40B4-BE49-F238E27FC236}">
                <a16:creationId xmlns:a16="http://schemas.microsoft.com/office/drawing/2014/main" id="{4BC3A465-680E-4AFC-B2E2-A29642024E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46699" y="1971675"/>
            <a:ext cx="4849415" cy="291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a:extLst>
              <a:ext uri="{FF2B5EF4-FFF2-40B4-BE49-F238E27FC236}">
                <a16:creationId xmlns:a16="http://schemas.microsoft.com/office/drawing/2014/main" id="{369A2FF2-E147-4E21-A080-8C9FD7374E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57414" y="1835944"/>
            <a:ext cx="4827985" cy="318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ttangolo 2">
            <a:extLst>
              <a:ext uri="{FF2B5EF4-FFF2-40B4-BE49-F238E27FC236}">
                <a16:creationId xmlns:a16="http://schemas.microsoft.com/office/drawing/2014/main" id="{EA222BBA-2D7A-4E20-AA32-52E7C9B3022D}"/>
              </a:ext>
            </a:extLst>
          </p:cNvPr>
          <p:cNvSpPr/>
          <p:nvPr/>
        </p:nvSpPr>
        <p:spPr>
          <a:xfrm>
            <a:off x="1839517" y="4768455"/>
            <a:ext cx="2035969" cy="750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eaLnBrk="1" hangingPunct="1">
              <a:defRPr/>
            </a:pPr>
            <a:endParaRPr lang="it-IT" sz="1350">
              <a:solidFill>
                <a:prstClr val="white"/>
              </a:solidFill>
              <a:latin typeface="Calibri"/>
            </a:endParaRPr>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a:extLst>
              <a:ext uri="{FF2B5EF4-FFF2-40B4-BE49-F238E27FC236}">
                <a16:creationId xmlns:a16="http://schemas.microsoft.com/office/drawing/2014/main" id="{20D8A1A4-1F4A-4FF0-B419-95D11C28BA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68130" y="2182417"/>
            <a:ext cx="4806553" cy="2493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a:extLst>
              <a:ext uri="{FF2B5EF4-FFF2-40B4-BE49-F238E27FC236}">
                <a16:creationId xmlns:a16="http://schemas.microsoft.com/office/drawing/2014/main" id="{15A42B8F-896D-4C46-90AB-4A30BC3CAF3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60986" y="1893094"/>
            <a:ext cx="4820840" cy="3071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a:extLst>
              <a:ext uri="{FF2B5EF4-FFF2-40B4-BE49-F238E27FC236}">
                <a16:creationId xmlns:a16="http://schemas.microsoft.com/office/drawing/2014/main" id="{D331EB92-3898-448D-8BAC-2F642FD470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10992" y="2193131"/>
            <a:ext cx="4722019" cy="2471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a:extLst>
              <a:ext uri="{FF2B5EF4-FFF2-40B4-BE49-F238E27FC236}">
                <a16:creationId xmlns:a16="http://schemas.microsoft.com/office/drawing/2014/main" id="{56909506-1F6F-40D7-B64A-1BB0E94EFE1B}"/>
              </a:ext>
            </a:extLst>
          </p:cNvPr>
          <p:cNvSpPr>
            <a:spLocks noGrp="1" noChangeArrowheads="1"/>
          </p:cNvSpPr>
          <p:nvPr>
            <p:ph type="title"/>
          </p:nvPr>
        </p:nvSpPr>
        <p:spPr/>
        <p:txBody>
          <a:bodyPr/>
          <a:lstStyle/>
          <a:p>
            <a:pPr eaLnBrk="1" hangingPunct="1"/>
            <a:r>
              <a:rPr lang="en-US" altLang="it-IT"/>
              <a:t>Graph Coloring</a:t>
            </a:r>
          </a:p>
        </p:txBody>
      </p:sp>
      <p:sp>
        <p:nvSpPr>
          <p:cNvPr id="19459" name="Oval 4">
            <a:extLst>
              <a:ext uri="{FF2B5EF4-FFF2-40B4-BE49-F238E27FC236}">
                <a16:creationId xmlns:a16="http://schemas.microsoft.com/office/drawing/2014/main" id="{8D12D175-F7B3-4775-AA95-E3BDEB065234}"/>
              </a:ext>
            </a:extLst>
          </p:cNvPr>
          <p:cNvSpPr>
            <a:spLocks noChangeArrowheads="1"/>
          </p:cNvSpPr>
          <p:nvPr/>
        </p:nvSpPr>
        <p:spPr bwMode="auto">
          <a:xfrm>
            <a:off x="5772150" y="3657600"/>
            <a:ext cx="400050" cy="40005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defTabSz="685800" eaLnBrk="1" hangingPunct="1">
              <a:spcBef>
                <a:spcPct val="0"/>
              </a:spcBef>
              <a:buNone/>
            </a:pPr>
            <a:r>
              <a:rPr lang="en-US" altLang="it-IT" sz="1350">
                <a:solidFill>
                  <a:prstClr val="black"/>
                </a:solidFill>
                <a:latin typeface="Arial" panose="020B0604020202020204" pitchFamily="34" charset="0"/>
                <a:cs typeface="Arial" panose="020B0604020202020204" pitchFamily="34" charset="0"/>
              </a:rPr>
              <a:t>C</a:t>
            </a:r>
          </a:p>
        </p:txBody>
      </p:sp>
      <p:sp>
        <p:nvSpPr>
          <p:cNvPr id="19460" name="Oval 5">
            <a:extLst>
              <a:ext uri="{FF2B5EF4-FFF2-40B4-BE49-F238E27FC236}">
                <a16:creationId xmlns:a16="http://schemas.microsoft.com/office/drawing/2014/main" id="{5ED79224-8EBD-46F5-AD7C-36C26F94917B}"/>
              </a:ext>
            </a:extLst>
          </p:cNvPr>
          <p:cNvSpPr>
            <a:spLocks noChangeArrowheads="1"/>
          </p:cNvSpPr>
          <p:nvPr/>
        </p:nvSpPr>
        <p:spPr bwMode="auto">
          <a:xfrm>
            <a:off x="6229350" y="2171700"/>
            <a:ext cx="400050" cy="40005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defTabSz="685800" eaLnBrk="1" hangingPunct="1">
              <a:spcBef>
                <a:spcPct val="0"/>
              </a:spcBef>
              <a:buNone/>
            </a:pPr>
            <a:r>
              <a:rPr lang="en-US" altLang="it-IT" sz="1350">
                <a:solidFill>
                  <a:prstClr val="black"/>
                </a:solidFill>
                <a:latin typeface="Arial" panose="020B0604020202020204" pitchFamily="34" charset="0"/>
                <a:cs typeface="Arial" panose="020B0604020202020204" pitchFamily="34" charset="0"/>
              </a:rPr>
              <a:t>A</a:t>
            </a:r>
          </a:p>
        </p:txBody>
      </p:sp>
      <p:sp>
        <p:nvSpPr>
          <p:cNvPr id="19461" name="Oval 6">
            <a:extLst>
              <a:ext uri="{FF2B5EF4-FFF2-40B4-BE49-F238E27FC236}">
                <a16:creationId xmlns:a16="http://schemas.microsoft.com/office/drawing/2014/main" id="{CB7568EF-C451-4577-9218-FAE39CACD4FE}"/>
              </a:ext>
            </a:extLst>
          </p:cNvPr>
          <p:cNvSpPr>
            <a:spLocks noChangeArrowheads="1"/>
          </p:cNvSpPr>
          <p:nvPr/>
        </p:nvSpPr>
        <p:spPr bwMode="auto">
          <a:xfrm>
            <a:off x="6743700" y="2857500"/>
            <a:ext cx="400050" cy="40005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defTabSz="685800" eaLnBrk="1" hangingPunct="1">
              <a:spcBef>
                <a:spcPct val="0"/>
              </a:spcBef>
              <a:buNone/>
            </a:pPr>
            <a:r>
              <a:rPr lang="en-US" altLang="it-IT" sz="1350">
                <a:solidFill>
                  <a:prstClr val="black"/>
                </a:solidFill>
                <a:latin typeface="Arial" panose="020B0604020202020204" pitchFamily="34" charset="0"/>
                <a:cs typeface="Arial" panose="020B0604020202020204" pitchFamily="34" charset="0"/>
              </a:rPr>
              <a:t>F</a:t>
            </a:r>
          </a:p>
        </p:txBody>
      </p:sp>
      <p:sp>
        <p:nvSpPr>
          <p:cNvPr id="19462" name="Oval 7">
            <a:extLst>
              <a:ext uri="{FF2B5EF4-FFF2-40B4-BE49-F238E27FC236}">
                <a16:creationId xmlns:a16="http://schemas.microsoft.com/office/drawing/2014/main" id="{3D066DE8-D130-42CA-BC55-3A3D4A2C2BAD}"/>
              </a:ext>
            </a:extLst>
          </p:cNvPr>
          <p:cNvSpPr>
            <a:spLocks noChangeArrowheads="1"/>
          </p:cNvSpPr>
          <p:nvPr/>
        </p:nvSpPr>
        <p:spPr bwMode="auto">
          <a:xfrm>
            <a:off x="5772150" y="2857500"/>
            <a:ext cx="400050" cy="40005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defTabSz="685800" eaLnBrk="1" hangingPunct="1">
              <a:spcBef>
                <a:spcPct val="0"/>
              </a:spcBef>
              <a:buNone/>
            </a:pPr>
            <a:r>
              <a:rPr lang="en-US" altLang="it-IT" sz="1350">
                <a:solidFill>
                  <a:prstClr val="black"/>
                </a:solidFill>
                <a:latin typeface="Arial" panose="020B0604020202020204" pitchFamily="34" charset="0"/>
                <a:cs typeface="Arial" panose="020B0604020202020204" pitchFamily="34" charset="0"/>
              </a:rPr>
              <a:t>B</a:t>
            </a:r>
          </a:p>
        </p:txBody>
      </p:sp>
      <p:sp>
        <p:nvSpPr>
          <p:cNvPr id="19463" name="Line 9">
            <a:extLst>
              <a:ext uri="{FF2B5EF4-FFF2-40B4-BE49-F238E27FC236}">
                <a16:creationId xmlns:a16="http://schemas.microsoft.com/office/drawing/2014/main" id="{F9CAFCA7-C1FB-400F-9E4B-F3A300320476}"/>
              </a:ext>
            </a:extLst>
          </p:cNvPr>
          <p:cNvSpPr>
            <a:spLocks noChangeShapeType="1"/>
          </p:cNvSpPr>
          <p:nvPr/>
        </p:nvSpPr>
        <p:spPr bwMode="auto">
          <a:xfrm flipH="1">
            <a:off x="6057900" y="2514600"/>
            <a:ext cx="228600" cy="3429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685800"/>
            <a:endParaRPr lang="it-IT" sz="1350">
              <a:solidFill>
                <a:prstClr val="black"/>
              </a:solidFill>
              <a:latin typeface="Arial" panose="020B0604020202020204" pitchFamily="34" charset="0"/>
              <a:cs typeface="Arial" panose="020B0604020202020204" pitchFamily="34" charset="0"/>
            </a:endParaRPr>
          </a:p>
        </p:txBody>
      </p:sp>
      <p:sp>
        <p:nvSpPr>
          <p:cNvPr id="19464" name="Line 12">
            <a:extLst>
              <a:ext uri="{FF2B5EF4-FFF2-40B4-BE49-F238E27FC236}">
                <a16:creationId xmlns:a16="http://schemas.microsoft.com/office/drawing/2014/main" id="{56ECF2C2-0147-440A-A70D-5E444838E101}"/>
              </a:ext>
            </a:extLst>
          </p:cNvPr>
          <p:cNvSpPr>
            <a:spLocks noChangeShapeType="1"/>
          </p:cNvSpPr>
          <p:nvPr/>
        </p:nvSpPr>
        <p:spPr bwMode="auto">
          <a:xfrm>
            <a:off x="6572250" y="2514600"/>
            <a:ext cx="285750" cy="3429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685800"/>
            <a:endParaRPr lang="it-IT" sz="1350">
              <a:solidFill>
                <a:prstClr val="black"/>
              </a:solidFill>
              <a:latin typeface="Arial" panose="020B0604020202020204" pitchFamily="34" charset="0"/>
              <a:cs typeface="Arial" panose="020B0604020202020204" pitchFamily="34" charset="0"/>
            </a:endParaRPr>
          </a:p>
        </p:txBody>
      </p:sp>
      <p:sp>
        <p:nvSpPr>
          <p:cNvPr id="19465" name="Oval 13">
            <a:extLst>
              <a:ext uri="{FF2B5EF4-FFF2-40B4-BE49-F238E27FC236}">
                <a16:creationId xmlns:a16="http://schemas.microsoft.com/office/drawing/2014/main" id="{176A2566-A97A-42A9-AEBF-0A862865F9A6}"/>
              </a:ext>
            </a:extLst>
          </p:cNvPr>
          <p:cNvSpPr>
            <a:spLocks noChangeArrowheads="1"/>
          </p:cNvSpPr>
          <p:nvPr/>
        </p:nvSpPr>
        <p:spPr bwMode="auto">
          <a:xfrm>
            <a:off x="6800850" y="3657600"/>
            <a:ext cx="400050" cy="40005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defTabSz="685800" eaLnBrk="1" hangingPunct="1">
              <a:spcBef>
                <a:spcPct val="0"/>
              </a:spcBef>
              <a:buNone/>
            </a:pPr>
            <a:r>
              <a:rPr lang="en-US" altLang="it-IT" sz="1350">
                <a:solidFill>
                  <a:prstClr val="black"/>
                </a:solidFill>
                <a:latin typeface="Arial" panose="020B0604020202020204" pitchFamily="34" charset="0"/>
                <a:cs typeface="Arial" panose="020B0604020202020204" pitchFamily="34" charset="0"/>
              </a:rPr>
              <a:t>E</a:t>
            </a:r>
          </a:p>
        </p:txBody>
      </p:sp>
      <p:sp>
        <p:nvSpPr>
          <p:cNvPr id="19466" name="Oval 14">
            <a:extLst>
              <a:ext uri="{FF2B5EF4-FFF2-40B4-BE49-F238E27FC236}">
                <a16:creationId xmlns:a16="http://schemas.microsoft.com/office/drawing/2014/main" id="{C6C0DEAA-1BF3-4AE4-8832-01A50D1DC5F2}"/>
              </a:ext>
            </a:extLst>
          </p:cNvPr>
          <p:cNvSpPr>
            <a:spLocks noChangeArrowheads="1"/>
          </p:cNvSpPr>
          <p:nvPr/>
        </p:nvSpPr>
        <p:spPr bwMode="auto">
          <a:xfrm>
            <a:off x="6229350" y="4400550"/>
            <a:ext cx="400050" cy="40005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defTabSz="685800" eaLnBrk="1" hangingPunct="1">
              <a:spcBef>
                <a:spcPct val="0"/>
              </a:spcBef>
              <a:buNone/>
            </a:pPr>
            <a:r>
              <a:rPr lang="en-US" altLang="it-IT" sz="1350">
                <a:solidFill>
                  <a:prstClr val="black"/>
                </a:solidFill>
                <a:latin typeface="Arial" panose="020B0604020202020204" pitchFamily="34" charset="0"/>
                <a:cs typeface="Arial" panose="020B0604020202020204" pitchFamily="34" charset="0"/>
              </a:rPr>
              <a:t>D</a:t>
            </a:r>
          </a:p>
        </p:txBody>
      </p:sp>
      <p:sp>
        <p:nvSpPr>
          <p:cNvPr id="19467" name="Line 15">
            <a:extLst>
              <a:ext uri="{FF2B5EF4-FFF2-40B4-BE49-F238E27FC236}">
                <a16:creationId xmlns:a16="http://schemas.microsoft.com/office/drawing/2014/main" id="{E98ADC49-C5CD-443D-9127-4607851B5A39}"/>
              </a:ext>
            </a:extLst>
          </p:cNvPr>
          <p:cNvSpPr>
            <a:spLocks noChangeShapeType="1"/>
          </p:cNvSpPr>
          <p:nvPr/>
        </p:nvSpPr>
        <p:spPr bwMode="auto">
          <a:xfrm>
            <a:off x="5943600" y="3257550"/>
            <a:ext cx="0" cy="4000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685800"/>
            <a:endParaRPr lang="it-IT" sz="1350">
              <a:solidFill>
                <a:prstClr val="black"/>
              </a:solidFill>
              <a:latin typeface="Arial" panose="020B0604020202020204" pitchFamily="34" charset="0"/>
              <a:cs typeface="Arial" panose="020B0604020202020204" pitchFamily="34" charset="0"/>
            </a:endParaRPr>
          </a:p>
        </p:txBody>
      </p:sp>
      <p:sp>
        <p:nvSpPr>
          <p:cNvPr id="19468" name="Line 16">
            <a:extLst>
              <a:ext uri="{FF2B5EF4-FFF2-40B4-BE49-F238E27FC236}">
                <a16:creationId xmlns:a16="http://schemas.microsoft.com/office/drawing/2014/main" id="{8B320711-9BD3-4200-BC48-2694B1B96D44}"/>
              </a:ext>
            </a:extLst>
          </p:cNvPr>
          <p:cNvSpPr>
            <a:spLocks noChangeShapeType="1"/>
          </p:cNvSpPr>
          <p:nvPr/>
        </p:nvSpPr>
        <p:spPr bwMode="auto">
          <a:xfrm>
            <a:off x="6972300" y="3257550"/>
            <a:ext cx="0" cy="4000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685800"/>
            <a:endParaRPr lang="it-IT" sz="1350">
              <a:solidFill>
                <a:prstClr val="black"/>
              </a:solidFill>
              <a:latin typeface="Arial" panose="020B0604020202020204" pitchFamily="34" charset="0"/>
              <a:cs typeface="Arial" panose="020B0604020202020204" pitchFamily="34" charset="0"/>
            </a:endParaRPr>
          </a:p>
        </p:txBody>
      </p:sp>
      <p:sp>
        <p:nvSpPr>
          <p:cNvPr id="19469" name="Line 17">
            <a:extLst>
              <a:ext uri="{FF2B5EF4-FFF2-40B4-BE49-F238E27FC236}">
                <a16:creationId xmlns:a16="http://schemas.microsoft.com/office/drawing/2014/main" id="{37B86A82-F344-46C9-BE31-F064BBCFC96A}"/>
              </a:ext>
            </a:extLst>
          </p:cNvPr>
          <p:cNvSpPr>
            <a:spLocks noChangeShapeType="1"/>
          </p:cNvSpPr>
          <p:nvPr/>
        </p:nvSpPr>
        <p:spPr bwMode="auto">
          <a:xfrm>
            <a:off x="6057900" y="4057650"/>
            <a:ext cx="285750" cy="3429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685800"/>
            <a:endParaRPr lang="it-IT" sz="1350">
              <a:solidFill>
                <a:prstClr val="black"/>
              </a:solidFill>
              <a:latin typeface="Arial" panose="020B0604020202020204" pitchFamily="34" charset="0"/>
              <a:cs typeface="Arial" panose="020B0604020202020204" pitchFamily="34" charset="0"/>
            </a:endParaRPr>
          </a:p>
        </p:txBody>
      </p:sp>
      <p:sp>
        <p:nvSpPr>
          <p:cNvPr id="19470" name="Line 18">
            <a:extLst>
              <a:ext uri="{FF2B5EF4-FFF2-40B4-BE49-F238E27FC236}">
                <a16:creationId xmlns:a16="http://schemas.microsoft.com/office/drawing/2014/main" id="{541DDD4F-BB61-48D1-9CAE-8F78C1DD41DE}"/>
              </a:ext>
            </a:extLst>
          </p:cNvPr>
          <p:cNvSpPr>
            <a:spLocks noChangeShapeType="1"/>
          </p:cNvSpPr>
          <p:nvPr/>
        </p:nvSpPr>
        <p:spPr bwMode="auto">
          <a:xfrm flipH="1">
            <a:off x="6515100" y="4057650"/>
            <a:ext cx="400050" cy="3429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685800"/>
            <a:endParaRPr lang="it-IT" sz="1350">
              <a:solidFill>
                <a:prstClr val="black"/>
              </a:solidFill>
              <a:latin typeface="Arial" panose="020B0604020202020204" pitchFamily="34" charset="0"/>
              <a:cs typeface="Arial" panose="020B0604020202020204" pitchFamily="34" charset="0"/>
            </a:endParaRPr>
          </a:p>
        </p:txBody>
      </p:sp>
      <p:sp>
        <p:nvSpPr>
          <p:cNvPr id="19471" name="Line 19">
            <a:extLst>
              <a:ext uri="{FF2B5EF4-FFF2-40B4-BE49-F238E27FC236}">
                <a16:creationId xmlns:a16="http://schemas.microsoft.com/office/drawing/2014/main" id="{19D36B60-5C1D-45D0-865D-F7CBC391203C}"/>
              </a:ext>
            </a:extLst>
          </p:cNvPr>
          <p:cNvSpPr>
            <a:spLocks noChangeShapeType="1"/>
          </p:cNvSpPr>
          <p:nvPr/>
        </p:nvSpPr>
        <p:spPr bwMode="auto">
          <a:xfrm>
            <a:off x="6172200" y="3829050"/>
            <a:ext cx="62865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685800"/>
            <a:endParaRPr lang="it-IT" sz="1350">
              <a:solidFill>
                <a:prstClr val="black"/>
              </a:solidFill>
              <a:latin typeface="Arial" panose="020B0604020202020204" pitchFamily="34" charset="0"/>
              <a:cs typeface="Arial" panose="020B0604020202020204" pitchFamily="34" charset="0"/>
            </a:endParaRPr>
          </a:p>
        </p:txBody>
      </p:sp>
      <p:sp>
        <p:nvSpPr>
          <p:cNvPr id="19472" name="Line 20">
            <a:extLst>
              <a:ext uri="{FF2B5EF4-FFF2-40B4-BE49-F238E27FC236}">
                <a16:creationId xmlns:a16="http://schemas.microsoft.com/office/drawing/2014/main" id="{13C410B1-4953-45CA-995E-AD4B52CB0862}"/>
              </a:ext>
            </a:extLst>
          </p:cNvPr>
          <p:cNvSpPr>
            <a:spLocks noChangeShapeType="1"/>
          </p:cNvSpPr>
          <p:nvPr/>
        </p:nvSpPr>
        <p:spPr bwMode="auto">
          <a:xfrm>
            <a:off x="6172200" y="3028950"/>
            <a:ext cx="5715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685800"/>
            <a:endParaRPr lang="it-IT" sz="1350">
              <a:solidFill>
                <a:prstClr val="black"/>
              </a:solidFill>
              <a:latin typeface="Arial" panose="020B0604020202020204" pitchFamily="34" charset="0"/>
              <a:cs typeface="Arial" panose="020B0604020202020204" pitchFamily="34" charset="0"/>
            </a:endParaRPr>
          </a:p>
        </p:txBody>
      </p:sp>
      <p:sp>
        <p:nvSpPr>
          <p:cNvPr id="19473" name="Rectangle 21">
            <a:extLst>
              <a:ext uri="{FF2B5EF4-FFF2-40B4-BE49-F238E27FC236}">
                <a16:creationId xmlns:a16="http://schemas.microsoft.com/office/drawing/2014/main" id="{2DDA8DEB-FB98-4823-BF89-2C2A4B961879}"/>
              </a:ext>
            </a:extLst>
          </p:cNvPr>
          <p:cNvSpPr>
            <a:spLocks noGrp="1" noChangeArrowheads="1"/>
          </p:cNvSpPr>
          <p:nvPr>
            <p:ph type="body" idx="1"/>
          </p:nvPr>
        </p:nvSpPr>
        <p:spPr>
          <a:xfrm>
            <a:off x="1600200" y="2343150"/>
            <a:ext cx="3714750" cy="3086100"/>
          </a:xfrm>
          <a:noFill/>
        </p:spPr>
        <p:txBody>
          <a:bodyPr/>
          <a:lstStyle/>
          <a:p>
            <a:pPr eaLnBrk="1" hangingPunct="1"/>
            <a:r>
              <a:rPr lang="en-US" altLang="it-IT"/>
              <a:t>As an example:</a:t>
            </a:r>
          </a:p>
          <a:p>
            <a:pPr lvl="1" eaLnBrk="1" hangingPunct="1"/>
            <a:r>
              <a:rPr lang="en-US" altLang="it-IT"/>
              <a:t>The vertices are enumerated in order A-F</a:t>
            </a:r>
          </a:p>
          <a:p>
            <a:pPr lvl="1" eaLnBrk="1" hangingPunct="1"/>
            <a:r>
              <a:rPr lang="en-US" altLang="it-IT"/>
              <a:t>The colors are given in order: R, G, B</a:t>
            </a:r>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a:extLst>
              <a:ext uri="{FF2B5EF4-FFF2-40B4-BE49-F238E27FC236}">
                <a16:creationId xmlns:a16="http://schemas.microsoft.com/office/drawing/2014/main" id="{0DABEDE9-5D8C-491A-A1DF-A23D81538D80}"/>
              </a:ext>
            </a:extLst>
          </p:cNvPr>
          <p:cNvSpPr>
            <a:spLocks noGrp="1" noChangeArrowheads="1"/>
          </p:cNvSpPr>
          <p:nvPr>
            <p:ph type="title"/>
          </p:nvPr>
        </p:nvSpPr>
        <p:spPr/>
        <p:txBody>
          <a:bodyPr/>
          <a:lstStyle/>
          <a:p>
            <a:pPr eaLnBrk="1" hangingPunct="1"/>
            <a:r>
              <a:rPr lang="en-US" altLang="it-IT"/>
              <a:t>Graph Coloring</a:t>
            </a:r>
          </a:p>
        </p:txBody>
      </p:sp>
      <p:sp>
        <p:nvSpPr>
          <p:cNvPr id="20483" name="Oval 4">
            <a:extLst>
              <a:ext uri="{FF2B5EF4-FFF2-40B4-BE49-F238E27FC236}">
                <a16:creationId xmlns:a16="http://schemas.microsoft.com/office/drawing/2014/main" id="{4DBF4E1D-E14F-49F7-AE1D-992AC8E84C8F}"/>
              </a:ext>
            </a:extLst>
          </p:cNvPr>
          <p:cNvSpPr>
            <a:spLocks noChangeArrowheads="1"/>
          </p:cNvSpPr>
          <p:nvPr/>
        </p:nvSpPr>
        <p:spPr bwMode="auto">
          <a:xfrm>
            <a:off x="3657600" y="3886200"/>
            <a:ext cx="400050" cy="40005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defTabSz="685800" eaLnBrk="1" hangingPunct="1">
              <a:spcBef>
                <a:spcPct val="0"/>
              </a:spcBef>
              <a:buNone/>
            </a:pPr>
            <a:r>
              <a:rPr lang="en-US" altLang="it-IT" sz="1350">
                <a:solidFill>
                  <a:prstClr val="black"/>
                </a:solidFill>
                <a:latin typeface="Arial" panose="020B0604020202020204" pitchFamily="34" charset="0"/>
                <a:cs typeface="Arial" panose="020B0604020202020204" pitchFamily="34" charset="0"/>
              </a:rPr>
              <a:t>C</a:t>
            </a:r>
          </a:p>
        </p:txBody>
      </p:sp>
      <p:sp>
        <p:nvSpPr>
          <p:cNvPr id="20484" name="Oval 5">
            <a:extLst>
              <a:ext uri="{FF2B5EF4-FFF2-40B4-BE49-F238E27FC236}">
                <a16:creationId xmlns:a16="http://schemas.microsoft.com/office/drawing/2014/main" id="{36E34195-3BA0-46EC-BDB1-8D4158FDCCF4}"/>
              </a:ext>
            </a:extLst>
          </p:cNvPr>
          <p:cNvSpPr>
            <a:spLocks noChangeArrowheads="1"/>
          </p:cNvSpPr>
          <p:nvPr/>
        </p:nvSpPr>
        <p:spPr bwMode="auto">
          <a:xfrm>
            <a:off x="4114800" y="2400300"/>
            <a:ext cx="400050" cy="400050"/>
          </a:xfrm>
          <a:prstGeom prst="ellipse">
            <a:avLst/>
          </a:prstGeom>
          <a:solidFill>
            <a:srgbClr val="FF3300"/>
          </a:solidFill>
          <a:ln w="9525">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defTabSz="685800" eaLnBrk="1" hangingPunct="1">
              <a:spcBef>
                <a:spcPct val="0"/>
              </a:spcBef>
              <a:buNone/>
            </a:pPr>
            <a:r>
              <a:rPr lang="en-US" altLang="it-IT" sz="1350">
                <a:solidFill>
                  <a:prstClr val="black"/>
                </a:solidFill>
                <a:latin typeface="Arial" panose="020B0604020202020204" pitchFamily="34" charset="0"/>
                <a:cs typeface="Arial" panose="020B0604020202020204" pitchFamily="34" charset="0"/>
              </a:rPr>
              <a:t>A</a:t>
            </a:r>
          </a:p>
        </p:txBody>
      </p:sp>
      <p:sp>
        <p:nvSpPr>
          <p:cNvPr id="20485" name="Oval 6">
            <a:extLst>
              <a:ext uri="{FF2B5EF4-FFF2-40B4-BE49-F238E27FC236}">
                <a16:creationId xmlns:a16="http://schemas.microsoft.com/office/drawing/2014/main" id="{041E744E-8CD3-4115-97D5-72DFB9044CF5}"/>
              </a:ext>
            </a:extLst>
          </p:cNvPr>
          <p:cNvSpPr>
            <a:spLocks noChangeArrowheads="1"/>
          </p:cNvSpPr>
          <p:nvPr/>
        </p:nvSpPr>
        <p:spPr bwMode="auto">
          <a:xfrm>
            <a:off x="4629150" y="3086100"/>
            <a:ext cx="400050" cy="40005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defTabSz="685800" eaLnBrk="1" hangingPunct="1">
              <a:spcBef>
                <a:spcPct val="0"/>
              </a:spcBef>
              <a:buNone/>
            </a:pPr>
            <a:r>
              <a:rPr lang="en-US" altLang="it-IT" sz="1350">
                <a:solidFill>
                  <a:prstClr val="black"/>
                </a:solidFill>
                <a:latin typeface="Arial" panose="020B0604020202020204" pitchFamily="34" charset="0"/>
                <a:cs typeface="Arial" panose="020B0604020202020204" pitchFamily="34" charset="0"/>
              </a:rPr>
              <a:t>F</a:t>
            </a:r>
          </a:p>
        </p:txBody>
      </p:sp>
      <p:sp>
        <p:nvSpPr>
          <p:cNvPr id="20486" name="Oval 7">
            <a:extLst>
              <a:ext uri="{FF2B5EF4-FFF2-40B4-BE49-F238E27FC236}">
                <a16:creationId xmlns:a16="http://schemas.microsoft.com/office/drawing/2014/main" id="{9134B063-EBB1-49A2-AF1A-D2FAF84651F9}"/>
              </a:ext>
            </a:extLst>
          </p:cNvPr>
          <p:cNvSpPr>
            <a:spLocks noChangeArrowheads="1"/>
          </p:cNvSpPr>
          <p:nvPr/>
        </p:nvSpPr>
        <p:spPr bwMode="auto">
          <a:xfrm>
            <a:off x="3657600" y="3086100"/>
            <a:ext cx="400050" cy="40005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defTabSz="685800" eaLnBrk="1" hangingPunct="1">
              <a:spcBef>
                <a:spcPct val="0"/>
              </a:spcBef>
              <a:buNone/>
            </a:pPr>
            <a:r>
              <a:rPr lang="en-US" altLang="it-IT" sz="1350">
                <a:solidFill>
                  <a:prstClr val="black"/>
                </a:solidFill>
                <a:latin typeface="Arial" panose="020B0604020202020204" pitchFamily="34" charset="0"/>
                <a:cs typeface="Arial" panose="020B0604020202020204" pitchFamily="34" charset="0"/>
              </a:rPr>
              <a:t>B</a:t>
            </a:r>
          </a:p>
        </p:txBody>
      </p:sp>
      <p:sp>
        <p:nvSpPr>
          <p:cNvPr id="20487" name="Line 8">
            <a:extLst>
              <a:ext uri="{FF2B5EF4-FFF2-40B4-BE49-F238E27FC236}">
                <a16:creationId xmlns:a16="http://schemas.microsoft.com/office/drawing/2014/main" id="{6713F49B-54CC-43D1-B7D3-236666292131}"/>
              </a:ext>
            </a:extLst>
          </p:cNvPr>
          <p:cNvSpPr>
            <a:spLocks noChangeShapeType="1"/>
          </p:cNvSpPr>
          <p:nvPr/>
        </p:nvSpPr>
        <p:spPr bwMode="auto">
          <a:xfrm flipH="1">
            <a:off x="3943350" y="2743200"/>
            <a:ext cx="228600" cy="3429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685800"/>
            <a:endParaRPr lang="it-IT" sz="1350">
              <a:solidFill>
                <a:prstClr val="black"/>
              </a:solidFill>
              <a:latin typeface="Arial" panose="020B0604020202020204" pitchFamily="34" charset="0"/>
              <a:cs typeface="Arial" panose="020B0604020202020204" pitchFamily="34" charset="0"/>
            </a:endParaRPr>
          </a:p>
        </p:txBody>
      </p:sp>
      <p:sp>
        <p:nvSpPr>
          <p:cNvPr id="20488" name="Line 9">
            <a:extLst>
              <a:ext uri="{FF2B5EF4-FFF2-40B4-BE49-F238E27FC236}">
                <a16:creationId xmlns:a16="http://schemas.microsoft.com/office/drawing/2014/main" id="{22044537-D8E1-438D-B7AD-FC97E6D48477}"/>
              </a:ext>
            </a:extLst>
          </p:cNvPr>
          <p:cNvSpPr>
            <a:spLocks noChangeShapeType="1"/>
          </p:cNvSpPr>
          <p:nvPr/>
        </p:nvSpPr>
        <p:spPr bwMode="auto">
          <a:xfrm>
            <a:off x="4457700" y="2743200"/>
            <a:ext cx="285750" cy="3429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685800"/>
            <a:endParaRPr lang="it-IT" sz="1350">
              <a:solidFill>
                <a:prstClr val="black"/>
              </a:solidFill>
              <a:latin typeface="Arial" panose="020B0604020202020204" pitchFamily="34" charset="0"/>
              <a:cs typeface="Arial" panose="020B0604020202020204" pitchFamily="34" charset="0"/>
            </a:endParaRPr>
          </a:p>
        </p:txBody>
      </p:sp>
      <p:sp>
        <p:nvSpPr>
          <p:cNvPr id="20489" name="Oval 10">
            <a:extLst>
              <a:ext uri="{FF2B5EF4-FFF2-40B4-BE49-F238E27FC236}">
                <a16:creationId xmlns:a16="http://schemas.microsoft.com/office/drawing/2014/main" id="{8AB8E331-1739-4901-BC12-BF0C9AAC68AD}"/>
              </a:ext>
            </a:extLst>
          </p:cNvPr>
          <p:cNvSpPr>
            <a:spLocks noChangeArrowheads="1"/>
          </p:cNvSpPr>
          <p:nvPr/>
        </p:nvSpPr>
        <p:spPr bwMode="auto">
          <a:xfrm>
            <a:off x="4686300" y="3886200"/>
            <a:ext cx="400050" cy="40005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defTabSz="685800" eaLnBrk="1" hangingPunct="1">
              <a:spcBef>
                <a:spcPct val="0"/>
              </a:spcBef>
              <a:buNone/>
            </a:pPr>
            <a:r>
              <a:rPr lang="en-US" altLang="it-IT" sz="1350">
                <a:solidFill>
                  <a:prstClr val="black"/>
                </a:solidFill>
                <a:latin typeface="Arial" panose="020B0604020202020204" pitchFamily="34" charset="0"/>
                <a:cs typeface="Arial" panose="020B0604020202020204" pitchFamily="34" charset="0"/>
              </a:rPr>
              <a:t>E</a:t>
            </a:r>
          </a:p>
        </p:txBody>
      </p:sp>
      <p:sp>
        <p:nvSpPr>
          <p:cNvPr id="20490" name="Oval 11">
            <a:extLst>
              <a:ext uri="{FF2B5EF4-FFF2-40B4-BE49-F238E27FC236}">
                <a16:creationId xmlns:a16="http://schemas.microsoft.com/office/drawing/2014/main" id="{859FCBA8-DE23-4B09-AA77-FAEFEC9F3A3A}"/>
              </a:ext>
            </a:extLst>
          </p:cNvPr>
          <p:cNvSpPr>
            <a:spLocks noChangeArrowheads="1"/>
          </p:cNvSpPr>
          <p:nvPr/>
        </p:nvSpPr>
        <p:spPr bwMode="auto">
          <a:xfrm>
            <a:off x="4114800" y="4629150"/>
            <a:ext cx="400050" cy="40005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defTabSz="685800" eaLnBrk="1" hangingPunct="1">
              <a:spcBef>
                <a:spcPct val="0"/>
              </a:spcBef>
              <a:buNone/>
            </a:pPr>
            <a:r>
              <a:rPr lang="en-US" altLang="it-IT" sz="1350">
                <a:solidFill>
                  <a:prstClr val="black"/>
                </a:solidFill>
                <a:latin typeface="Arial" panose="020B0604020202020204" pitchFamily="34" charset="0"/>
                <a:cs typeface="Arial" panose="020B0604020202020204" pitchFamily="34" charset="0"/>
              </a:rPr>
              <a:t>D</a:t>
            </a:r>
          </a:p>
        </p:txBody>
      </p:sp>
      <p:sp>
        <p:nvSpPr>
          <p:cNvPr id="20491" name="Line 12">
            <a:extLst>
              <a:ext uri="{FF2B5EF4-FFF2-40B4-BE49-F238E27FC236}">
                <a16:creationId xmlns:a16="http://schemas.microsoft.com/office/drawing/2014/main" id="{BAEF5D3B-169C-4D3D-A093-2010A17DB029}"/>
              </a:ext>
            </a:extLst>
          </p:cNvPr>
          <p:cNvSpPr>
            <a:spLocks noChangeShapeType="1"/>
          </p:cNvSpPr>
          <p:nvPr/>
        </p:nvSpPr>
        <p:spPr bwMode="auto">
          <a:xfrm>
            <a:off x="3829050" y="3486150"/>
            <a:ext cx="0" cy="4000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685800"/>
            <a:endParaRPr lang="it-IT" sz="1350">
              <a:solidFill>
                <a:prstClr val="black"/>
              </a:solidFill>
              <a:latin typeface="Arial" panose="020B0604020202020204" pitchFamily="34" charset="0"/>
              <a:cs typeface="Arial" panose="020B0604020202020204" pitchFamily="34" charset="0"/>
            </a:endParaRPr>
          </a:p>
        </p:txBody>
      </p:sp>
      <p:sp>
        <p:nvSpPr>
          <p:cNvPr id="20492" name="Line 13">
            <a:extLst>
              <a:ext uri="{FF2B5EF4-FFF2-40B4-BE49-F238E27FC236}">
                <a16:creationId xmlns:a16="http://schemas.microsoft.com/office/drawing/2014/main" id="{6DB84390-607B-4B5F-90C8-751DF52BA08C}"/>
              </a:ext>
            </a:extLst>
          </p:cNvPr>
          <p:cNvSpPr>
            <a:spLocks noChangeShapeType="1"/>
          </p:cNvSpPr>
          <p:nvPr/>
        </p:nvSpPr>
        <p:spPr bwMode="auto">
          <a:xfrm>
            <a:off x="4857750" y="3486150"/>
            <a:ext cx="0" cy="4000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685800"/>
            <a:endParaRPr lang="it-IT" sz="1350">
              <a:solidFill>
                <a:prstClr val="black"/>
              </a:solidFill>
              <a:latin typeface="Arial" panose="020B0604020202020204" pitchFamily="34" charset="0"/>
              <a:cs typeface="Arial" panose="020B0604020202020204" pitchFamily="34" charset="0"/>
            </a:endParaRPr>
          </a:p>
        </p:txBody>
      </p:sp>
      <p:sp>
        <p:nvSpPr>
          <p:cNvPr id="20493" name="Line 14">
            <a:extLst>
              <a:ext uri="{FF2B5EF4-FFF2-40B4-BE49-F238E27FC236}">
                <a16:creationId xmlns:a16="http://schemas.microsoft.com/office/drawing/2014/main" id="{37AFE10B-862B-4A5F-95A2-72C048BAB3B8}"/>
              </a:ext>
            </a:extLst>
          </p:cNvPr>
          <p:cNvSpPr>
            <a:spLocks noChangeShapeType="1"/>
          </p:cNvSpPr>
          <p:nvPr/>
        </p:nvSpPr>
        <p:spPr bwMode="auto">
          <a:xfrm>
            <a:off x="3943350" y="4286250"/>
            <a:ext cx="285750" cy="3429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685800"/>
            <a:endParaRPr lang="it-IT" sz="1350">
              <a:solidFill>
                <a:prstClr val="black"/>
              </a:solidFill>
              <a:latin typeface="Arial" panose="020B0604020202020204" pitchFamily="34" charset="0"/>
              <a:cs typeface="Arial" panose="020B0604020202020204" pitchFamily="34" charset="0"/>
            </a:endParaRPr>
          </a:p>
        </p:txBody>
      </p:sp>
      <p:sp>
        <p:nvSpPr>
          <p:cNvPr id="20494" name="Line 15">
            <a:extLst>
              <a:ext uri="{FF2B5EF4-FFF2-40B4-BE49-F238E27FC236}">
                <a16:creationId xmlns:a16="http://schemas.microsoft.com/office/drawing/2014/main" id="{AC499B2F-AC21-4184-956E-2A3B145AF399}"/>
              </a:ext>
            </a:extLst>
          </p:cNvPr>
          <p:cNvSpPr>
            <a:spLocks noChangeShapeType="1"/>
          </p:cNvSpPr>
          <p:nvPr/>
        </p:nvSpPr>
        <p:spPr bwMode="auto">
          <a:xfrm flipH="1">
            <a:off x="4400550" y="4286250"/>
            <a:ext cx="400050" cy="3429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685800"/>
            <a:endParaRPr lang="it-IT" sz="1350">
              <a:solidFill>
                <a:prstClr val="black"/>
              </a:solidFill>
              <a:latin typeface="Arial" panose="020B0604020202020204" pitchFamily="34" charset="0"/>
              <a:cs typeface="Arial" panose="020B0604020202020204" pitchFamily="34" charset="0"/>
            </a:endParaRPr>
          </a:p>
        </p:txBody>
      </p:sp>
      <p:sp>
        <p:nvSpPr>
          <p:cNvPr id="20495" name="Line 16">
            <a:extLst>
              <a:ext uri="{FF2B5EF4-FFF2-40B4-BE49-F238E27FC236}">
                <a16:creationId xmlns:a16="http://schemas.microsoft.com/office/drawing/2014/main" id="{326D6DEF-1EB2-4796-AB21-9A8FD01AD7D5}"/>
              </a:ext>
            </a:extLst>
          </p:cNvPr>
          <p:cNvSpPr>
            <a:spLocks noChangeShapeType="1"/>
          </p:cNvSpPr>
          <p:nvPr/>
        </p:nvSpPr>
        <p:spPr bwMode="auto">
          <a:xfrm>
            <a:off x="4057650" y="4057650"/>
            <a:ext cx="62865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685800"/>
            <a:endParaRPr lang="it-IT" sz="1350">
              <a:solidFill>
                <a:prstClr val="black"/>
              </a:solidFill>
              <a:latin typeface="Arial" panose="020B0604020202020204" pitchFamily="34" charset="0"/>
              <a:cs typeface="Arial" panose="020B0604020202020204" pitchFamily="34" charset="0"/>
            </a:endParaRPr>
          </a:p>
        </p:txBody>
      </p:sp>
      <p:sp>
        <p:nvSpPr>
          <p:cNvPr id="20496" name="Line 17">
            <a:extLst>
              <a:ext uri="{FF2B5EF4-FFF2-40B4-BE49-F238E27FC236}">
                <a16:creationId xmlns:a16="http://schemas.microsoft.com/office/drawing/2014/main" id="{F26629E8-0A28-4DD5-BA9C-EEE046928B6A}"/>
              </a:ext>
            </a:extLst>
          </p:cNvPr>
          <p:cNvSpPr>
            <a:spLocks noChangeShapeType="1"/>
          </p:cNvSpPr>
          <p:nvPr/>
        </p:nvSpPr>
        <p:spPr bwMode="auto">
          <a:xfrm>
            <a:off x="4057650" y="3257550"/>
            <a:ext cx="5715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685800"/>
            <a:endParaRPr lang="it-IT" sz="1350">
              <a:solidFill>
                <a:prstClr val="black"/>
              </a:solidFill>
              <a:latin typeface="Arial" panose="020B0604020202020204" pitchFamily="34" charset="0"/>
              <a:cs typeface="Arial" panose="020B0604020202020204" pitchFamily="34" charset="0"/>
            </a:endParaRPr>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FC0D5890-7A40-439C-BBCD-A2403FF1D258}"/>
              </a:ext>
            </a:extLst>
          </p:cNvPr>
          <p:cNvSpPr>
            <a:spLocks noGrp="1" noChangeArrowheads="1"/>
          </p:cNvSpPr>
          <p:nvPr>
            <p:ph type="title"/>
          </p:nvPr>
        </p:nvSpPr>
        <p:spPr/>
        <p:txBody>
          <a:bodyPr/>
          <a:lstStyle/>
          <a:p>
            <a:pPr eaLnBrk="1" hangingPunct="1"/>
            <a:r>
              <a:rPr lang="en-US" altLang="it-IT"/>
              <a:t>Graph Coloring</a:t>
            </a:r>
          </a:p>
        </p:txBody>
      </p:sp>
      <p:sp>
        <p:nvSpPr>
          <p:cNvPr id="21507" name="Oval 3">
            <a:extLst>
              <a:ext uri="{FF2B5EF4-FFF2-40B4-BE49-F238E27FC236}">
                <a16:creationId xmlns:a16="http://schemas.microsoft.com/office/drawing/2014/main" id="{F77446EE-31DC-4AA4-A5EF-2C8A4B33FC2C}"/>
              </a:ext>
            </a:extLst>
          </p:cNvPr>
          <p:cNvSpPr>
            <a:spLocks noChangeArrowheads="1"/>
          </p:cNvSpPr>
          <p:nvPr/>
        </p:nvSpPr>
        <p:spPr bwMode="auto">
          <a:xfrm>
            <a:off x="3657600" y="3886200"/>
            <a:ext cx="400050" cy="40005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defTabSz="685800" eaLnBrk="1" hangingPunct="1">
              <a:spcBef>
                <a:spcPct val="0"/>
              </a:spcBef>
              <a:buNone/>
            </a:pPr>
            <a:r>
              <a:rPr lang="en-US" altLang="it-IT" sz="1350">
                <a:solidFill>
                  <a:prstClr val="black"/>
                </a:solidFill>
                <a:latin typeface="Arial" panose="020B0604020202020204" pitchFamily="34" charset="0"/>
                <a:cs typeface="Arial" panose="020B0604020202020204" pitchFamily="34" charset="0"/>
              </a:rPr>
              <a:t>C</a:t>
            </a:r>
          </a:p>
        </p:txBody>
      </p:sp>
      <p:sp>
        <p:nvSpPr>
          <p:cNvPr id="21508" name="Oval 4">
            <a:extLst>
              <a:ext uri="{FF2B5EF4-FFF2-40B4-BE49-F238E27FC236}">
                <a16:creationId xmlns:a16="http://schemas.microsoft.com/office/drawing/2014/main" id="{ECD25EEE-DF56-4238-B3BA-530CC835FAB5}"/>
              </a:ext>
            </a:extLst>
          </p:cNvPr>
          <p:cNvSpPr>
            <a:spLocks noChangeArrowheads="1"/>
          </p:cNvSpPr>
          <p:nvPr/>
        </p:nvSpPr>
        <p:spPr bwMode="auto">
          <a:xfrm>
            <a:off x="4114800" y="2400300"/>
            <a:ext cx="400050" cy="400050"/>
          </a:xfrm>
          <a:prstGeom prst="ellipse">
            <a:avLst/>
          </a:prstGeom>
          <a:solidFill>
            <a:srgbClr val="FF3300"/>
          </a:solidFill>
          <a:ln w="9525">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defTabSz="685800" eaLnBrk="1" hangingPunct="1">
              <a:spcBef>
                <a:spcPct val="0"/>
              </a:spcBef>
              <a:buNone/>
            </a:pPr>
            <a:r>
              <a:rPr lang="en-US" altLang="it-IT" sz="1350">
                <a:solidFill>
                  <a:prstClr val="black"/>
                </a:solidFill>
                <a:latin typeface="Arial" panose="020B0604020202020204" pitchFamily="34" charset="0"/>
                <a:cs typeface="Arial" panose="020B0604020202020204" pitchFamily="34" charset="0"/>
              </a:rPr>
              <a:t>A</a:t>
            </a:r>
          </a:p>
        </p:txBody>
      </p:sp>
      <p:sp>
        <p:nvSpPr>
          <p:cNvPr id="21509" name="Oval 5">
            <a:extLst>
              <a:ext uri="{FF2B5EF4-FFF2-40B4-BE49-F238E27FC236}">
                <a16:creationId xmlns:a16="http://schemas.microsoft.com/office/drawing/2014/main" id="{E5F7A728-78E7-4AA6-AEC2-8375E47AF3A0}"/>
              </a:ext>
            </a:extLst>
          </p:cNvPr>
          <p:cNvSpPr>
            <a:spLocks noChangeArrowheads="1"/>
          </p:cNvSpPr>
          <p:nvPr/>
        </p:nvSpPr>
        <p:spPr bwMode="auto">
          <a:xfrm>
            <a:off x="4629150" y="3086100"/>
            <a:ext cx="400050" cy="40005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defTabSz="685800" eaLnBrk="1" hangingPunct="1">
              <a:spcBef>
                <a:spcPct val="0"/>
              </a:spcBef>
              <a:buNone/>
            </a:pPr>
            <a:r>
              <a:rPr lang="en-US" altLang="it-IT" sz="1350">
                <a:solidFill>
                  <a:prstClr val="black"/>
                </a:solidFill>
                <a:latin typeface="Arial" panose="020B0604020202020204" pitchFamily="34" charset="0"/>
                <a:cs typeface="Arial" panose="020B0604020202020204" pitchFamily="34" charset="0"/>
              </a:rPr>
              <a:t>F</a:t>
            </a:r>
          </a:p>
        </p:txBody>
      </p:sp>
      <p:sp>
        <p:nvSpPr>
          <p:cNvPr id="21510" name="Oval 6">
            <a:extLst>
              <a:ext uri="{FF2B5EF4-FFF2-40B4-BE49-F238E27FC236}">
                <a16:creationId xmlns:a16="http://schemas.microsoft.com/office/drawing/2014/main" id="{4BBFBD75-85A3-41A3-B9CF-16FBB56213DD}"/>
              </a:ext>
            </a:extLst>
          </p:cNvPr>
          <p:cNvSpPr>
            <a:spLocks noChangeArrowheads="1"/>
          </p:cNvSpPr>
          <p:nvPr/>
        </p:nvSpPr>
        <p:spPr bwMode="auto">
          <a:xfrm>
            <a:off x="3657600" y="3086100"/>
            <a:ext cx="400050" cy="400050"/>
          </a:xfrm>
          <a:prstGeom prst="ellipse">
            <a:avLst/>
          </a:prstGeom>
          <a:solidFill>
            <a:schemeClr val="accent1"/>
          </a:solidFill>
          <a:ln w="9525">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defTabSz="685800" eaLnBrk="1" hangingPunct="1">
              <a:spcBef>
                <a:spcPct val="0"/>
              </a:spcBef>
              <a:buNone/>
            </a:pPr>
            <a:r>
              <a:rPr lang="en-US" altLang="it-IT" sz="1350">
                <a:solidFill>
                  <a:prstClr val="black"/>
                </a:solidFill>
                <a:latin typeface="Arial" panose="020B0604020202020204" pitchFamily="34" charset="0"/>
                <a:cs typeface="Arial" panose="020B0604020202020204" pitchFamily="34" charset="0"/>
              </a:rPr>
              <a:t>B</a:t>
            </a:r>
          </a:p>
        </p:txBody>
      </p:sp>
      <p:sp>
        <p:nvSpPr>
          <p:cNvPr id="21511" name="Line 7">
            <a:extLst>
              <a:ext uri="{FF2B5EF4-FFF2-40B4-BE49-F238E27FC236}">
                <a16:creationId xmlns:a16="http://schemas.microsoft.com/office/drawing/2014/main" id="{8CB850B2-CDBE-40F9-8D26-620591778EAA}"/>
              </a:ext>
            </a:extLst>
          </p:cNvPr>
          <p:cNvSpPr>
            <a:spLocks noChangeShapeType="1"/>
          </p:cNvSpPr>
          <p:nvPr/>
        </p:nvSpPr>
        <p:spPr bwMode="auto">
          <a:xfrm flipH="1">
            <a:off x="3943350" y="2743200"/>
            <a:ext cx="228600" cy="3429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685800"/>
            <a:endParaRPr lang="it-IT" sz="1350">
              <a:solidFill>
                <a:prstClr val="black"/>
              </a:solidFill>
              <a:latin typeface="Arial" panose="020B0604020202020204" pitchFamily="34" charset="0"/>
              <a:cs typeface="Arial" panose="020B0604020202020204" pitchFamily="34" charset="0"/>
            </a:endParaRPr>
          </a:p>
        </p:txBody>
      </p:sp>
      <p:sp>
        <p:nvSpPr>
          <p:cNvPr id="21512" name="Line 8">
            <a:extLst>
              <a:ext uri="{FF2B5EF4-FFF2-40B4-BE49-F238E27FC236}">
                <a16:creationId xmlns:a16="http://schemas.microsoft.com/office/drawing/2014/main" id="{FB50CE68-7D0A-40EB-BF15-BC6B1C9B3FA7}"/>
              </a:ext>
            </a:extLst>
          </p:cNvPr>
          <p:cNvSpPr>
            <a:spLocks noChangeShapeType="1"/>
          </p:cNvSpPr>
          <p:nvPr/>
        </p:nvSpPr>
        <p:spPr bwMode="auto">
          <a:xfrm>
            <a:off x="4457700" y="2743200"/>
            <a:ext cx="285750" cy="3429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685800"/>
            <a:endParaRPr lang="it-IT" sz="1350">
              <a:solidFill>
                <a:prstClr val="black"/>
              </a:solidFill>
              <a:latin typeface="Arial" panose="020B0604020202020204" pitchFamily="34" charset="0"/>
              <a:cs typeface="Arial" panose="020B0604020202020204" pitchFamily="34" charset="0"/>
            </a:endParaRPr>
          </a:p>
        </p:txBody>
      </p:sp>
      <p:sp>
        <p:nvSpPr>
          <p:cNvPr id="21513" name="Oval 9">
            <a:extLst>
              <a:ext uri="{FF2B5EF4-FFF2-40B4-BE49-F238E27FC236}">
                <a16:creationId xmlns:a16="http://schemas.microsoft.com/office/drawing/2014/main" id="{E86177A0-E5D5-4029-B4A9-20ACDF25795C}"/>
              </a:ext>
            </a:extLst>
          </p:cNvPr>
          <p:cNvSpPr>
            <a:spLocks noChangeArrowheads="1"/>
          </p:cNvSpPr>
          <p:nvPr/>
        </p:nvSpPr>
        <p:spPr bwMode="auto">
          <a:xfrm>
            <a:off x="4686300" y="3886200"/>
            <a:ext cx="400050" cy="40005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defTabSz="685800" eaLnBrk="1" hangingPunct="1">
              <a:spcBef>
                <a:spcPct val="0"/>
              </a:spcBef>
              <a:buNone/>
            </a:pPr>
            <a:r>
              <a:rPr lang="en-US" altLang="it-IT" sz="1350">
                <a:solidFill>
                  <a:prstClr val="black"/>
                </a:solidFill>
                <a:latin typeface="Arial" panose="020B0604020202020204" pitchFamily="34" charset="0"/>
                <a:cs typeface="Arial" panose="020B0604020202020204" pitchFamily="34" charset="0"/>
              </a:rPr>
              <a:t>E</a:t>
            </a:r>
          </a:p>
        </p:txBody>
      </p:sp>
      <p:sp>
        <p:nvSpPr>
          <p:cNvPr id="21514" name="Oval 10">
            <a:extLst>
              <a:ext uri="{FF2B5EF4-FFF2-40B4-BE49-F238E27FC236}">
                <a16:creationId xmlns:a16="http://schemas.microsoft.com/office/drawing/2014/main" id="{E15EFE7D-D83C-4591-ADD9-D12B67551049}"/>
              </a:ext>
            </a:extLst>
          </p:cNvPr>
          <p:cNvSpPr>
            <a:spLocks noChangeArrowheads="1"/>
          </p:cNvSpPr>
          <p:nvPr/>
        </p:nvSpPr>
        <p:spPr bwMode="auto">
          <a:xfrm>
            <a:off x="4114800" y="4629150"/>
            <a:ext cx="400050" cy="40005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defTabSz="685800" eaLnBrk="1" hangingPunct="1">
              <a:spcBef>
                <a:spcPct val="0"/>
              </a:spcBef>
              <a:buNone/>
            </a:pPr>
            <a:r>
              <a:rPr lang="en-US" altLang="it-IT" sz="1350">
                <a:solidFill>
                  <a:prstClr val="black"/>
                </a:solidFill>
                <a:latin typeface="Arial" panose="020B0604020202020204" pitchFamily="34" charset="0"/>
                <a:cs typeface="Arial" panose="020B0604020202020204" pitchFamily="34" charset="0"/>
              </a:rPr>
              <a:t>D</a:t>
            </a:r>
          </a:p>
        </p:txBody>
      </p:sp>
      <p:sp>
        <p:nvSpPr>
          <p:cNvPr id="21515" name="Line 11">
            <a:extLst>
              <a:ext uri="{FF2B5EF4-FFF2-40B4-BE49-F238E27FC236}">
                <a16:creationId xmlns:a16="http://schemas.microsoft.com/office/drawing/2014/main" id="{420BE3A6-C127-41D3-AA59-5FEE51CD12FF}"/>
              </a:ext>
            </a:extLst>
          </p:cNvPr>
          <p:cNvSpPr>
            <a:spLocks noChangeShapeType="1"/>
          </p:cNvSpPr>
          <p:nvPr/>
        </p:nvSpPr>
        <p:spPr bwMode="auto">
          <a:xfrm>
            <a:off x="3829050" y="3486150"/>
            <a:ext cx="0" cy="4000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685800"/>
            <a:endParaRPr lang="it-IT" sz="1350">
              <a:solidFill>
                <a:prstClr val="black"/>
              </a:solidFill>
              <a:latin typeface="Arial" panose="020B0604020202020204" pitchFamily="34" charset="0"/>
              <a:cs typeface="Arial" panose="020B0604020202020204" pitchFamily="34" charset="0"/>
            </a:endParaRPr>
          </a:p>
        </p:txBody>
      </p:sp>
      <p:sp>
        <p:nvSpPr>
          <p:cNvPr id="21516" name="Line 12">
            <a:extLst>
              <a:ext uri="{FF2B5EF4-FFF2-40B4-BE49-F238E27FC236}">
                <a16:creationId xmlns:a16="http://schemas.microsoft.com/office/drawing/2014/main" id="{1B169E46-FE8F-4803-A191-F11D60680164}"/>
              </a:ext>
            </a:extLst>
          </p:cNvPr>
          <p:cNvSpPr>
            <a:spLocks noChangeShapeType="1"/>
          </p:cNvSpPr>
          <p:nvPr/>
        </p:nvSpPr>
        <p:spPr bwMode="auto">
          <a:xfrm>
            <a:off x="4857750" y="3486150"/>
            <a:ext cx="0" cy="4000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685800"/>
            <a:endParaRPr lang="it-IT" sz="1350">
              <a:solidFill>
                <a:prstClr val="black"/>
              </a:solidFill>
              <a:latin typeface="Arial" panose="020B0604020202020204" pitchFamily="34" charset="0"/>
              <a:cs typeface="Arial" panose="020B0604020202020204" pitchFamily="34" charset="0"/>
            </a:endParaRPr>
          </a:p>
        </p:txBody>
      </p:sp>
      <p:sp>
        <p:nvSpPr>
          <p:cNvPr id="21517" name="Line 13">
            <a:extLst>
              <a:ext uri="{FF2B5EF4-FFF2-40B4-BE49-F238E27FC236}">
                <a16:creationId xmlns:a16="http://schemas.microsoft.com/office/drawing/2014/main" id="{5CC37CE2-EEE7-4649-B996-61DD52646DDB}"/>
              </a:ext>
            </a:extLst>
          </p:cNvPr>
          <p:cNvSpPr>
            <a:spLocks noChangeShapeType="1"/>
          </p:cNvSpPr>
          <p:nvPr/>
        </p:nvSpPr>
        <p:spPr bwMode="auto">
          <a:xfrm>
            <a:off x="3943350" y="4286250"/>
            <a:ext cx="285750" cy="3429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685800"/>
            <a:endParaRPr lang="it-IT" sz="1350">
              <a:solidFill>
                <a:prstClr val="black"/>
              </a:solidFill>
              <a:latin typeface="Arial" panose="020B0604020202020204" pitchFamily="34" charset="0"/>
              <a:cs typeface="Arial" panose="020B0604020202020204" pitchFamily="34" charset="0"/>
            </a:endParaRPr>
          </a:p>
        </p:txBody>
      </p:sp>
      <p:sp>
        <p:nvSpPr>
          <p:cNvPr id="21518" name="Line 14">
            <a:extLst>
              <a:ext uri="{FF2B5EF4-FFF2-40B4-BE49-F238E27FC236}">
                <a16:creationId xmlns:a16="http://schemas.microsoft.com/office/drawing/2014/main" id="{CF3C7D18-79B9-4379-B33D-D9AA82DB4B32}"/>
              </a:ext>
            </a:extLst>
          </p:cNvPr>
          <p:cNvSpPr>
            <a:spLocks noChangeShapeType="1"/>
          </p:cNvSpPr>
          <p:nvPr/>
        </p:nvSpPr>
        <p:spPr bwMode="auto">
          <a:xfrm flipH="1">
            <a:off x="4400550" y="4286250"/>
            <a:ext cx="400050" cy="3429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685800"/>
            <a:endParaRPr lang="it-IT" sz="1350">
              <a:solidFill>
                <a:prstClr val="black"/>
              </a:solidFill>
              <a:latin typeface="Arial" panose="020B0604020202020204" pitchFamily="34" charset="0"/>
              <a:cs typeface="Arial" panose="020B0604020202020204" pitchFamily="34" charset="0"/>
            </a:endParaRPr>
          </a:p>
        </p:txBody>
      </p:sp>
      <p:sp>
        <p:nvSpPr>
          <p:cNvPr id="21519" name="Line 15">
            <a:extLst>
              <a:ext uri="{FF2B5EF4-FFF2-40B4-BE49-F238E27FC236}">
                <a16:creationId xmlns:a16="http://schemas.microsoft.com/office/drawing/2014/main" id="{911E3A6D-6C67-47DE-BAEA-0B33CE7E5AE1}"/>
              </a:ext>
            </a:extLst>
          </p:cNvPr>
          <p:cNvSpPr>
            <a:spLocks noChangeShapeType="1"/>
          </p:cNvSpPr>
          <p:nvPr/>
        </p:nvSpPr>
        <p:spPr bwMode="auto">
          <a:xfrm>
            <a:off x="4057650" y="4057650"/>
            <a:ext cx="62865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685800"/>
            <a:endParaRPr lang="it-IT" sz="1350">
              <a:solidFill>
                <a:prstClr val="black"/>
              </a:solidFill>
              <a:latin typeface="Arial" panose="020B0604020202020204" pitchFamily="34" charset="0"/>
              <a:cs typeface="Arial" panose="020B0604020202020204" pitchFamily="34" charset="0"/>
            </a:endParaRPr>
          </a:p>
        </p:txBody>
      </p:sp>
      <p:sp>
        <p:nvSpPr>
          <p:cNvPr id="21520" name="Line 16">
            <a:extLst>
              <a:ext uri="{FF2B5EF4-FFF2-40B4-BE49-F238E27FC236}">
                <a16:creationId xmlns:a16="http://schemas.microsoft.com/office/drawing/2014/main" id="{56763330-9FAB-41F1-835F-481C7A7BACDC}"/>
              </a:ext>
            </a:extLst>
          </p:cNvPr>
          <p:cNvSpPr>
            <a:spLocks noChangeShapeType="1"/>
          </p:cNvSpPr>
          <p:nvPr/>
        </p:nvSpPr>
        <p:spPr bwMode="auto">
          <a:xfrm>
            <a:off x="4057650" y="3257550"/>
            <a:ext cx="5715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685800"/>
            <a:endParaRPr lang="it-IT" sz="1350">
              <a:solidFill>
                <a:prstClr val="black"/>
              </a:solidFill>
              <a:latin typeface="Arial" panose="020B0604020202020204" pitchFamily="34" charset="0"/>
              <a:cs typeface="Arial" panose="020B0604020202020204" pitchFamily="34"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8850" name="Rectangle 2">
            <a:extLst>
              <a:ext uri="{FF2B5EF4-FFF2-40B4-BE49-F238E27FC236}">
                <a16:creationId xmlns:a16="http://schemas.microsoft.com/office/drawing/2014/main" id="{2924A9D1-7F91-4C4F-BF90-89E3CFBB8052}"/>
              </a:ext>
            </a:extLst>
          </p:cNvPr>
          <p:cNvSpPr>
            <a:spLocks noGrp="1" noChangeArrowheads="1"/>
          </p:cNvSpPr>
          <p:nvPr>
            <p:ph type="title"/>
          </p:nvPr>
        </p:nvSpPr>
        <p:spPr>
          <a:xfrm>
            <a:off x="0" y="333375"/>
            <a:ext cx="9144000" cy="533400"/>
          </a:xfrm>
        </p:spPr>
        <p:txBody>
          <a:bodyPr/>
          <a:lstStyle/>
          <a:p>
            <a:r>
              <a:rPr lang="en-US" altLang="it-IT"/>
              <a:t>Relazioni tra diversi modelli di calcolo</a:t>
            </a:r>
          </a:p>
        </p:txBody>
      </p:sp>
      <p:sp>
        <p:nvSpPr>
          <p:cNvPr id="236547" name="Rectangle 3">
            <a:extLst>
              <a:ext uri="{FF2B5EF4-FFF2-40B4-BE49-F238E27FC236}">
                <a16:creationId xmlns:a16="http://schemas.microsoft.com/office/drawing/2014/main" id="{DEA32A89-6E25-4BE6-9EA7-2DFFB11962AF}"/>
              </a:ext>
            </a:extLst>
          </p:cNvPr>
          <p:cNvSpPr>
            <a:spLocks noGrp="1" noChangeArrowheads="1"/>
          </p:cNvSpPr>
          <p:nvPr>
            <p:ph type="body" idx="1"/>
          </p:nvPr>
        </p:nvSpPr>
        <p:spPr>
          <a:xfrm>
            <a:off x="633413" y="1268413"/>
            <a:ext cx="8021637" cy="5056187"/>
          </a:xfrm>
        </p:spPr>
        <p:txBody>
          <a:bodyPr/>
          <a:lstStyle/>
          <a:p>
            <a:r>
              <a:rPr lang="it-IT" altLang="it-IT" sz="2000" dirty="0"/>
              <a:t>Però:</a:t>
            </a:r>
          </a:p>
          <a:p>
            <a:pPr lvl="1"/>
            <a:r>
              <a:rPr lang="it-IT" altLang="it-IT" sz="1800" dirty="0"/>
              <a:t>È possibile stabilire almeno una relazione -di maggiorazione- a priori tra le complessità di diversi modelli di calcolo.</a:t>
            </a:r>
          </a:p>
          <a:p>
            <a:pPr>
              <a:buFontTx/>
              <a:buNone/>
            </a:pPr>
            <a:r>
              <a:rPr lang="it-IT" altLang="it-IT" sz="2000" dirty="0">
                <a:solidFill>
                  <a:srgbClr val="C00000"/>
                </a:solidFill>
              </a:rPr>
              <a:t>	</a:t>
            </a:r>
          </a:p>
          <a:p>
            <a:pPr>
              <a:buFontTx/>
              <a:buNone/>
            </a:pPr>
            <a:r>
              <a:rPr lang="it-IT" altLang="it-IT" sz="2000" dirty="0">
                <a:solidFill>
                  <a:srgbClr val="C00000"/>
                </a:solidFill>
              </a:rPr>
              <a:t>	Teorema di correlazione polinomiale</a:t>
            </a:r>
            <a:r>
              <a:rPr lang="it-IT" altLang="it-IT" sz="2000" dirty="0"/>
              <a:t>:</a:t>
            </a:r>
          </a:p>
          <a:p>
            <a:pPr lvl="1">
              <a:buFontTx/>
              <a:buNone/>
            </a:pPr>
            <a:r>
              <a:rPr lang="it-IT" altLang="it-IT" sz="1800" dirty="0"/>
              <a:t>	</a:t>
            </a:r>
          </a:p>
          <a:p>
            <a:pPr lvl="1">
              <a:buFontTx/>
              <a:buNone/>
            </a:pPr>
            <a:r>
              <a:rPr lang="it-IT" altLang="it-IT" sz="1800" dirty="0"/>
              <a:t>	Sotto “ragionevoli” ipotesi di criteri di costo (il criterio di costo costante per la RAM non è “ragionevole” in assoluto) se un problema è risolvibile mediante un modello di calcolo M</a:t>
            </a:r>
            <a:r>
              <a:rPr lang="it-IT" altLang="it-IT" sz="1800" baseline="-25000" dirty="0"/>
              <a:t>1</a:t>
            </a:r>
            <a:r>
              <a:rPr lang="it-IT" altLang="it-IT" sz="1800" dirty="0"/>
              <a:t> con complessità (spazio/temporale) C</a:t>
            </a:r>
            <a:r>
              <a:rPr lang="it-IT" altLang="it-IT" sz="1800" baseline="-25000" dirty="0"/>
              <a:t>1</a:t>
            </a:r>
            <a:r>
              <a:rPr lang="it-IT" altLang="it-IT" sz="1800" dirty="0"/>
              <a:t>(n), allora è risolvibile da qualsiasi altro modello di calcolo M</a:t>
            </a:r>
            <a:r>
              <a:rPr lang="it-IT" altLang="it-IT" sz="1800" baseline="-25000" dirty="0"/>
              <a:t>2</a:t>
            </a:r>
            <a:r>
              <a:rPr lang="it-IT" altLang="it-IT" sz="1800" dirty="0"/>
              <a:t> con complessità </a:t>
            </a:r>
            <a:r>
              <a:rPr lang="it-IT" altLang="it-IT" sz="1800" dirty="0">
                <a:solidFill>
                  <a:schemeClr val="tx1"/>
                </a:solidFill>
              </a:rPr>
              <a:t>C</a:t>
            </a:r>
            <a:r>
              <a:rPr lang="it-IT" altLang="it-IT" sz="1800" baseline="-25000" dirty="0">
                <a:solidFill>
                  <a:schemeClr val="tx1"/>
                </a:solidFill>
              </a:rPr>
              <a:t>2</a:t>
            </a:r>
            <a:r>
              <a:rPr lang="it-IT" altLang="it-IT" sz="1800" dirty="0">
                <a:solidFill>
                  <a:schemeClr val="tx1"/>
                </a:solidFill>
              </a:rPr>
              <a:t>(n) </a:t>
            </a:r>
            <a:r>
              <a:rPr lang="it-IT" altLang="it-IT" sz="1800" dirty="0">
                <a:solidFill>
                  <a:schemeClr val="tx1"/>
                </a:solidFill>
                <a:sym typeface="Symbol" panose="05050102010706020507" pitchFamily="18" charset="2"/>
              </a:rPr>
              <a:t> P</a:t>
            </a:r>
            <a:r>
              <a:rPr lang="it-IT" altLang="it-IT" sz="1800" baseline="-25000" dirty="0">
                <a:solidFill>
                  <a:schemeClr val="tx1"/>
                </a:solidFill>
                <a:sym typeface="Symbol" panose="05050102010706020507" pitchFamily="18" charset="2"/>
              </a:rPr>
              <a:t>2</a:t>
            </a:r>
            <a:r>
              <a:rPr lang="it-IT" altLang="it-IT" sz="1800" dirty="0">
                <a:solidFill>
                  <a:schemeClr val="tx1"/>
                </a:solidFill>
                <a:sym typeface="Symbol" panose="05050102010706020507" pitchFamily="18" charset="2"/>
              </a:rPr>
              <a:t>(C</a:t>
            </a:r>
            <a:r>
              <a:rPr lang="it-IT" altLang="it-IT" sz="1800" baseline="-25000" dirty="0">
                <a:solidFill>
                  <a:schemeClr val="tx1"/>
                </a:solidFill>
                <a:sym typeface="Symbol" panose="05050102010706020507" pitchFamily="18" charset="2"/>
              </a:rPr>
              <a:t>1</a:t>
            </a:r>
            <a:r>
              <a:rPr lang="it-IT" altLang="it-IT" sz="1800" dirty="0">
                <a:solidFill>
                  <a:schemeClr val="tx1"/>
                </a:solidFill>
                <a:sym typeface="Symbol" panose="05050102010706020507" pitchFamily="18" charset="2"/>
              </a:rPr>
              <a:t>(n)), </a:t>
            </a:r>
            <a:r>
              <a:rPr lang="it-IT" altLang="it-IT" sz="1800" dirty="0">
                <a:sym typeface="Symbol" panose="05050102010706020507" pitchFamily="18" charset="2"/>
              </a:rPr>
              <a:t>essendo P</a:t>
            </a:r>
            <a:r>
              <a:rPr lang="it-IT" altLang="it-IT" sz="1800" baseline="-25000" dirty="0">
                <a:sym typeface="Symbol" panose="05050102010706020507" pitchFamily="18" charset="2"/>
              </a:rPr>
              <a:t>2</a:t>
            </a:r>
            <a:r>
              <a:rPr lang="it-IT" altLang="it-IT" sz="1800" dirty="0">
                <a:sym typeface="Symbol" panose="05050102010706020507" pitchFamily="18" charset="2"/>
              </a:rPr>
              <a:t> un opportuno polinomio</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36547">
                                            <p:txEl>
                                              <p:pRg st="0" end="0"/>
                                            </p:txEl>
                                          </p:spTgt>
                                        </p:tgtEl>
                                        <p:attrNameLst>
                                          <p:attrName>style.visibility</p:attrName>
                                        </p:attrNameLst>
                                      </p:cBhvr>
                                      <p:to>
                                        <p:strVal val="visible"/>
                                      </p:to>
                                    </p:set>
                                    <p:anim calcmode="lin" valueType="num">
                                      <p:cBhvr additive="base">
                                        <p:cTn id="7" dur="500" fill="hold"/>
                                        <p:tgtEl>
                                          <p:spTgt spid="236547">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236547">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236547">
                                            <p:txEl>
                                              <p:pRg st="1" end="1"/>
                                            </p:txEl>
                                          </p:spTgt>
                                        </p:tgtEl>
                                        <p:attrNameLst>
                                          <p:attrName>style.visibility</p:attrName>
                                        </p:attrNameLst>
                                      </p:cBhvr>
                                      <p:to>
                                        <p:strVal val="visible"/>
                                      </p:to>
                                    </p:set>
                                    <p:anim calcmode="lin" valueType="num">
                                      <p:cBhvr additive="base">
                                        <p:cTn id="13" dur="500" fill="hold"/>
                                        <p:tgtEl>
                                          <p:spTgt spid="236547">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236547">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236547">
                                            <p:txEl>
                                              <p:pRg st="2" end="2"/>
                                            </p:txEl>
                                          </p:spTgt>
                                        </p:tgtEl>
                                        <p:attrNameLst>
                                          <p:attrName>style.visibility</p:attrName>
                                        </p:attrNameLst>
                                      </p:cBhvr>
                                      <p:to>
                                        <p:strVal val="visible"/>
                                      </p:to>
                                    </p:set>
                                    <p:anim calcmode="lin" valueType="num">
                                      <p:cBhvr additive="base">
                                        <p:cTn id="19" dur="500" fill="hold"/>
                                        <p:tgtEl>
                                          <p:spTgt spid="236547">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236547">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236547">
                                            <p:txEl>
                                              <p:pRg st="3" end="3"/>
                                            </p:txEl>
                                          </p:spTgt>
                                        </p:tgtEl>
                                        <p:attrNameLst>
                                          <p:attrName>style.visibility</p:attrName>
                                        </p:attrNameLst>
                                      </p:cBhvr>
                                      <p:to>
                                        <p:strVal val="visible"/>
                                      </p:to>
                                    </p:set>
                                    <p:anim calcmode="lin" valueType="num">
                                      <p:cBhvr additive="base">
                                        <p:cTn id="25" dur="500" fill="hold"/>
                                        <p:tgtEl>
                                          <p:spTgt spid="236547">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236547">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236547">
                                            <p:txEl>
                                              <p:pRg st="4" end="4"/>
                                            </p:txEl>
                                          </p:spTgt>
                                        </p:tgtEl>
                                        <p:attrNameLst>
                                          <p:attrName>style.visibility</p:attrName>
                                        </p:attrNameLst>
                                      </p:cBhvr>
                                      <p:to>
                                        <p:strVal val="visible"/>
                                      </p:to>
                                    </p:set>
                                    <p:anim calcmode="lin" valueType="num">
                                      <p:cBhvr additive="base">
                                        <p:cTn id="31" dur="500" fill="hold"/>
                                        <p:tgtEl>
                                          <p:spTgt spid="236547">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236547">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236547">
                                            <p:txEl>
                                              <p:pRg st="5" end="5"/>
                                            </p:txEl>
                                          </p:spTgt>
                                        </p:tgtEl>
                                        <p:attrNameLst>
                                          <p:attrName>style.visibility</p:attrName>
                                        </p:attrNameLst>
                                      </p:cBhvr>
                                      <p:to>
                                        <p:strVal val="visible"/>
                                      </p:to>
                                    </p:set>
                                    <p:anim calcmode="lin" valueType="num">
                                      <p:cBhvr additive="base">
                                        <p:cTn id="37" dur="500" fill="hold"/>
                                        <p:tgtEl>
                                          <p:spTgt spid="236547">
                                            <p:txEl>
                                              <p:pRg st="5" end="5"/>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236547">
                                            <p:txEl>
                                              <p:pRg st="5" end="5"/>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6547" grpId="0" build="p" bldLvl="3" autoUpdateAnimBg="0"/>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202C0822-FDAA-45AD-99E8-438A97AD4418}"/>
              </a:ext>
            </a:extLst>
          </p:cNvPr>
          <p:cNvSpPr>
            <a:spLocks noGrp="1" noChangeArrowheads="1"/>
          </p:cNvSpPr>
          <p:nvPr>
            <p:ph type="title"/>
          </p:nvPr>
        </p:nvSpPr>
        <p:spPr/>
        <p:txBody>
          <a:bodyPr/>
          <a:lstStyle/>
          <a:p>
            <a:pPr eaLnBrk="1" hangingPunct="1"/>
            <a:r>
              <a:rPr lang="en-US" altLang="it-IT"/>
              <a:t>Graph Coloring</a:t>
            </a:r>
          </a:p>
        </p:txBody>
      </p:sp>
      <p:sp>
        <p:nvSpPr>
          <p:cNvPr id="22531" name="Oval 3">
            <a:extLst>
              <a:ext uri="{FF2B5EF4-FFF2-40B4-BE49-F238E27FC236}">
                <a16:creationId xmlns:a16="http://schemas.microsoft.com/office/drawing/2014/main" id="{EA9052B9-BDC4-4890-8AA1-9B13BB695948}"/>
              </a:ext>
            </a:extLst>
          </p:cNvPr>
          <p:cNvSpPr>
            <a:spLocks noChangeArrowheads="1"/>
          </p:cNvSpPr>
          <p:nvPr/>
        </p:nvSpPr>
        <p:spPr bwMode="auto">
          <a:xfrm>
            <a:off x="3657600" y="3886200"/>
            <a:ext cx="400050" cy="400050"/>
          </a:xfrm>
          <a:prstGeom prst="ellipse">
            <a:avLst/>
          </a:prstGeom>
          <a:solidFill>
            <a:srgbClr val="FF3300"/>
          </a:solidFill>
          <a:ln w="9525">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defTabSz="685800" eaLnBrk="1" hangingPunct="1">
              <a:spcBef>
                <a:spcPct val="0"/>
              </a:spcBef>
              <a:buNone/>
            </a:pPr>
            <a:r>
              <a:rPr lang="en-US" altLang="it-IT" sz="1350">
                <a:solidFill>
                  <a:prstClr val="black"/>
                </a:solidFill>
                <a:latin typeface="Arial" panose="020B0604020202020204" pitchFamily="34" charset="0"/>
                <a:cs typeface="Arial" panose="020B0604020202020204" pitchFamily="34" charset="0"/>
              </a:rPr>
              <a:t>C</a:t>
            </a:r>
          </a:p>
        </p:txBody>
      </p:sp>
      <p:sp>
        <p:nvSpPr>
          <p:cNvPr id="22532" name="Oval 4">
            <a:extLst>
              <a:ext uri="{FF2B5EF4-FFF2-40B4-BE49-F238E27FC236}">
                <a16:creationId xmlns:a16="http://schemas.microsoft.com/office/drawing/2014/main" id="{CBDBCA4B-2011-43DA-A5A4-D1F9D41C0F43}"/>
              </a:ext>
            </a:extLst>
          </p:cNvPr>
          <p:cNvSpPr>
            <a:spLocks noChangeArrowheads="1"/>
          </p:cNvSpPr>
          <p:nvPr/>
        </p:nvSpPr>
        <p:spPr bwMode="auto">
          <a:xfrm>
            <a:off x="4114800" y="2400300"/>
            <a:ext cx="400050" cy="400050"/>
          </a:xfrm>
          <a:prstGeom prst="ellipse">
            <a:avLst/>
          </a:prstGeom>
          <a:solidFill>
            <a:srgbClr val="FF3300"/>
          </a:solidFill>
          <a:ln w="9525">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defTabSz="685800" eaLnBrk="1" hangingPunct="1">
              <a:spcBef>
                <a:spcPct val="0"/>
              </a:spcBef>
              <a:buNone/>
            </a:pPr>
            <a:r>
              <a:rPr lang="en-US" altLang="it-IT" sz="1350">
                <a:solidFill>
                  <a:prstClr val="black"/>
                </a:solidFill>
                <a:latin typeface="Arial" panose="020B0604020202020204" pitchFamily="34" charset="0"/>
                <a:cs typeface="Arial" panose="020B0604020202020204" pitchFamily="34" charset="0"/>
              </a:rPr>
              <a:t>A</a:t>
            </a:r>
          </a:p>
        </p:txBody>
      </p:sp>
      <p:sp>
        <p:nvSpPr>
          <p:cNvPr id="22533" name="Oval 5">
            <a:extLst>
              <a:ext uri="{FF2B5EF4-FFF2-40B4-BE49-F238E27FC236}">
                <a16:creationId xmlns:a16="http://schemas.microsoft.com/office/drawing/2014/main" id="{A045A368-E6E8-4E6F-9C38-2C5E9441C570}"/>
              </a:ext>
            </a:extLst>
          </p:cNvPr>
          <p:cNvSpPr>
            <a:spLocks noChangeArrowheads="1"/>
          </p:cNvSpPr>
          <p:nvPr/>
        </p:nvSpPr>
        <p:spPr bwMode="auto">
          <a:xfrm>
            <a:off x="4629150" y="3086100"/>
            <a:ext cx="400050" cy="40005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defTabSz="685800" eaLnBrk="1" hangingPunct="1">
              <a:spcBef>
                <a:spcPct val="0"/>
              </a:spcBef>
              <a:buNone/>
            </a:pPr>
            <a:r>
              <a:rPr lang="en-US" altLang="it-IT" sz="1350">
                <a:solidFill>
                  <a:prstClr val="black"/>
                </a:solidFill>
                <a:latin typeface="Arial" panose="020B0604020202020204" pitchFamily="34" charset="0"/>
                <a:cs typeface="Arial" panose="020B0604020202020204" pitchFamily="34" charset="0"/>
              </a:rPr>
              <a:t>F</a:t>
            </a:r>
          </a:p>
        </p:txBody>
      </p:sp>
      <p:sp>
        <p:nvSpPr>
          <p:cNvPr id="22534" name="Oval 6">
            <a:extLst>
              <a:ext uri="{FF2B5EF4-FFF2-40B4-BE49-F238E27FC236}">
                <a16:creationId xmlns:a16="http://schemas.microsoft.com/office/drawing/2014/main" id="{A0DB691F-9DF5-413A-9DD5-895E58536A3D}"/>
              </a:ext>
            </a:extLst>
          </p:cNvPr>
          <p:cNvSpPr>
            <a:spLocks noChangeArrowheads="1"/>
          </p:cNvSpPr>
          <p:nvPr/>
        </p:nvSpPr>
        <p:spPr bwMode="auto">
          <a:xfrm>
            <a:off x="3657600" y="3086100"/>
            <a:ext cx="400050" cy="400050"/>
          </a:xfrm>
          <a:prstGeom prst="ellipse">
            <a:avLst/>
          </a:prstGeom>
          <a:solidFill>
            <a:schemeClr val="accent1"/>
          </a:solidFill>
          <a:ln w="9525">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defTabSz="685800" eaLnBrk="1" hangingPunct="1">
              <a:spcBef>
                <a:spcPct val="0"/>
              </a:spcBef>
              <a:buNone/>
            </a:pPr>
            <a:r>
              <a:rPr lang="en-US" altLang="it-IT" sz="1350">
                <a:solidFill>
                  <a:prstClr val="black"/>
                </a:solidFill>
                <a:latin typeface="Arial" panose="020B0604020202020204" pitchFamily="34" charset="0"/>
                <a:cs typeface="Arial" panose="020B0604020202020204" pitchFamily="34" charset="0"/>
              </a:rPr>
              <a:t>B</a:t>
            </a:r>
          </a:p>
        </p:txBody>
      </p:sp>
      <p:sp>
        <p:nvSpPr>
          <p:cNvPr id="22535" name="Line 7">
            <a:extLst>
              <a:ext uri="{FF2B5EF4-FFF2-40B4-BE49-F238E27FC236}">
                <a16:creationId xmlns:a16="http://schemas.microsoft.com/office/drawing/2014/main" id="{ED5426BC-2430-44B8-BE7E-759FE12ABB63}"/>
              </a:ext>
            </a:extLst>
          </p:cNvPr>
          <p:cNvSpPr>
            <a:spLocks noChangeShapeType="1"/>
          </p:cNvSpPr>
          <p:nvPr/>
        </p:nvSpPr>
        <p:spPr bwMode="auto">
          <a:xfrm flipH="1">
            <a:off x="3943350" y="2743200"/>
            <a:ext cx="228600" cy="3429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685800"/>
            <a:endParaRPr lang="it-IT" sz="1350">
              <a:solidFill>
                <a:prstClr val="black"/>
              </a:solidFill>
              <a:latin typeface="Arial" panose="020B0604020202020204" pitchFamily="34" charset="0"/>
              <a:cs typeface="Arial" panose="020B0604020202020204" pitchFamily="34" charset="0"/>
            </a:endParaRPr>
          </a:p>
        </p:txBody>
      </p:sp>
      <p:sp>
        <p:nvSpPr>
          <p:cNvPr id="22536" name="Line 8">
            <a:extLst>
              <a:ext uri="{FF2B5EF4-FFF2-40B4-BE49-F238E27FC236}">
                <a16:creationId xmlns:a16="http://schemas.microsoft.com/office/drawing/2014/main" id="{C5C1B0FB-F47F-42FA-B664-55A4CD7943E5}"/>
              </a:ext>
            </a:extLst>
          </p:cNvPr>
          <p:cNvSpPr>
            <a:spLocks noChangeShapeType="1"/>
          </p:cNvSpPr>
          <p:nvPr/>
        </p:nvSpPr>
        <p:spPr bwMode="auto">
          <a:xfrm>
            <a:off x="4457700" y="2743200"/>
            <a:ext cx="285750" cy="3429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685800"/>
            <a:endParaRPr lang="it-IT" sz="1350">
              <a:solidFill>
                <a:prstClr val="black"/>
              </a:solidFill>
              <a:latin typeface="Arial" panose="020B0604020202020204" pitchFamily="34" charset="0"/>
              <a:cs typeface="Arial" panose="020B0604020202020204" pitchFamily="34" charset="0"/>
            </a:endParaRPr>
          </a:p>
        </p:txBody>
      </p:sp>
      <p:sp>
        <p:nvSpPr>
          <p:cNvPr id="22537" name="Oval 9">
            <a:extLst>
              <a:ext uri="{FF2B5EF4-FFF2-40B4-BE49-F238E27FC236}">
                <a16:creationId xmlns:a16="http://schemas.microsoft.com/office/drawing/2014/main" id="{259B00C7-A794-4CCC-9658-5DED7ABDFA71}"/>
              </a:ext>
            </a:extLst>
          </p:cNvPr>
          <p:cNvSpPr>
            <a:spLocks noChangeArrowheads="1"/>
          </p:cNvSpPr>
          <p:nvPr/>
        </p:nvSpPr>
        <p:spPr bwMode="auto">
          <a:xfrm>
            <a:off x="4686300" y="3886200"/>
            <a:ext cx="400050" cy="40005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defTabSz="685800" eaLnBrk="1" hangingPunct="1">
              <a:spcBef>
                <a:spcPct val="0"/>
              </a:spcBef>
              <a:buNone/>
            </a:pPr>
            <a:r>
              <a:rPr lang="en-US" altLang="it-IT" sz="1350">
                <a:solidFill>
                  <a:prstClr val="black"/>
                </a:solidFill>
                <a:latin typeface="Arial" panose="020B0604020202020204" pitchFamily="34" charset="0"/>
                <a:cs typeface="Arial" panose="020B0604020202020204" pitchFamily="34" charset="0"/>
              </a:rPr>
              <a:t>E</a:t>
            </a:r>
          </a:p>
        </p:txBody>
      </p:sp>
      <p:sp>
        <p:nvSpPr>
          <p:cNvPr id="22538" name="Oval 10">
            <a:extLst>
              <a:ext uri="{FF2B5EF4-FFF2-40B4-BE49-F238E27FC236}">
                <a16:creationId xmlns:a16="http://schemas.microsoft.com/office/drawing/2014/main" id="{AD834626-1DFC-474D-A1E2-282D0DDF1B8A}"/>
              </a:ext>
            </a:extLst>
          </p:cNvPr>
          <p:cNvSpPr>
            <a:spLocks noChangeArrowheads="1"/>
          </p:cNvSpPr>
          <p:nvPr/>
        </p:nvSpPr>
        <p:spPr bwMode="auto">
          <a:xfrm>
            <a:off x="4114800" y="4629150"/>
            <a:ext cx="400050" cy="40005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defTabSz="685800" eaLnBrk="1" hangingPunct="1">
              <a:spcBef>
                <a:spcPct val="0"/>
              </a:spcBef>
              <a:buNone/>
            </a:pPr>
            <a:r>
              <a:rPr lang="en-US" altLang="it-IT" sz="1350">
                <a:solidFill>
                  <a:prstClr val="black"/>
                </a:solidFill>
                <a:latin typeface="Arial" panose="020B0604020202020204" pitchFamily="34" charset="0"/>
                <a:cs typeface="Arial" panose="020B0604020202020204" pitchFamily="34" charset="0"/>
              </a:rPr>
              <a:t>D</a:t>
            </a:r>
          </a:p>
        </p:txBody>
      </p:sp>
      <p:sp>
        <p:nvSpPr>
          <p:cNvPr id="22539" name="Line 11">
            <a:extLst>
              <a:ext uri="{FF2B5EF4-FFF2-40B4-BE49-F238E27FC236}">
                <a16:creationId xmlns:a16="http://schemas.microsoft.com/office/drawing/2014/main" id="{E55164CA-5125-459F-ADA1-4313E094EE8A}"/>
              </a:ext>
            </a:extLst>
          </p:cNvPr>
          <p:cNvSpPr>
            <a:spLocks noChangeShapeType="1"/>
          </p:cNvSpPr>
          <p:nvPr/>
        </p:nvSpPr>
        <p:spPr bwMode="auto">
          <a:xfrm>
            <a:off x="3829050" y="3486150"/>
            <a:ext cx="0" cy="4000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685800"/>
            <a:endParaRPr lang="it-IT" sz="1350">
              <a:solidFill>
                <a:prstClr val="black"/>
              </a:solidFill>
              <a:latin typeface="Arial" panose="020B0604020202020204" pitchFamily="34" charset="0"/>
              <a:cs typeface="Arial" panose="020B0604020202020204" pitchFamily="34" charset="0"/>
            </a:endParaRPr>
          </a:p>
        </p:txBody>
      </p:sp>
      <p:sp>
        <p:nvSpPr>
          <p:cNvPr id="22540" name="Line 12">
            <a:extLst>
              <a:ext uri="{FF2B5EF4-FFF2-40B4-BE49-F238E27FC236}">
                <a16:creationId xmlns:a16="http://schemas.microsoft.com/office/drawing/2014/main" id="{600518EA-9CD8-4466-A381-DADBE59EE185}"/>
              </a:ext>
            </a:extLst>
          </p:cNvPr>
          <p:cNvSpPr>
            <a:spLocks noChangeShapeType="1"/>
          </p:cNvSpPr>
          <p:nvPr/>
        </p:nvSpPr>
        <p:spPr bwMode="auto">
          <a:xfrm>
            <a:off x="4857750" y="3486150"/>
            <a:ext cx="0" cy="4000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685800"/>
            <a:endParaRPr lang="it-IT" sz="1350">
              <a:solidFill>
                <a:prstClr val="black"/>
              </a:solidFill>
              <a:latin typeface="Arial" panose="020B0604020202020204" pitchFamily="34" charset="0"/>
              <a:cs typeface="Arial" panose="020B0604020202020204" pitchFamily="34" charset="0"/>
            </a:endParaRPr>
          </a:p>
        </p:txBody>
      </p:sp>
      <p:sp>
        <p:nvSpPr>
          <p:cNvPr id="22541" name="Line 13">
            <a:extLst>
              <a:ext uri="{FF2B5EF4-FFF2-40B4-BE49-F238E27FC236}">
                <a16:creationId xmlns:a16="http://schemas.microsoft.com/office/drawing/2014/main" id="{5506355E-EBC3-491C-9C8D-04CE08C472CE}"/>
              </a:ext>
            </a:extLst>
          </p:cNvPr>
          <p:cNvSpPr>
            <a:spLocks noChangeShapeType="1"/>
          </p:cNvSpPr>
          <p:nvPr/>
        </p:nvSpPr>
        <p:spPr bwMode="auto">
          <a:xfrm>
            <a:off x="3943350" y="4286250"/>
            <a:ext cx="285750" cy="3429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685800"/>
            <a:endParaRPr lang="it-IT" sz="1350">
              <a:solidFill>
                <a:prstClr val="black"/>
              </a:solidFill>
              <a:latin typeface="Arial" panose="020B0604020202020204" pitchFamily="34" charset="0"/>
              <a:cs typeface="Arial" panose="020B0604020202020204" pitchFamily="34" charset="0"/>
            </a:endParaRPr>
          </a:p>
        </p:txBody>
      </p:sp>
      <p:sp>
        <p:nvSpPr>
          <p:cNvPr id="22542" name="Line 14">
            <a:extLst>
              <a:ext uri="{FF2B5EF4-FFF2-40B4-BE49-F238E27FC236}">
                <a16:creationId xmlns:a16="http://schemas.microsoft.com/office/drawing/2014/main" id="{BB3A5928-2D0C-4EDE-8195-226C29651F74}"/>
              </a:ext>
            </a:extLst>
          </p:cNvPr>
          <p:cNvSpPr>
            <a:spLocks noChangeShapeType="1"/>
          </p:cNvSpPr>
          <p:nvPr/>
        </p:nvSpPr>
        <p:spPr bwMode="auto">
          <a:xfrm flipH="1">
            <a:off x="4400550" y="4286250"/>
            <a:ext cx="400050" cy="3429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685800"/>
            <a:endParaRPr lang="it-IT" sz="1350">
              <a:solidFill>
                <a:prstClr val="black"/>
              </a:solidFill>
              <a:latin typeface="Arial" panose="020B0604020202020204" pitchFamily="34" charset="0"/>
              <a:cs typeface="Arial" panose="020B0604020202020204" pitchFamily="34" charset="0"/>
            </a:endParaRPr>
          </a:p>
        </p:txBody>
      </p:sp>
      <p:sp>
        <p:nvSpPr>
          <p:cNvPr id="22543" name="Line 15">
            <a:extLst>
              <a:ext uri="{FF2B5EF4-FFF2-40B4-BE49-F238E27FC236}">
                <a16:creationId xmlns:a16="http://schemas.microsoft.com/office/drawing/2014/main" id="{F8FF56AB-2541-4072-828F-B386AAA6BBC3}"/>
              </a:ext>
            </a:extLst>
          </p:cNvPr>
          <p:cNvSpPr>
            <a:spLocks noChangeShapeType="1"/>
          </p:cNvSpPr>
          <p:nvPr/>
        </p:nvSpPr>
        <p:spPr bwMode="auto">
          <a:xfrm>
            <a:off x="4057650" y="4057650"/>
            <a:ext cx="62865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685800"/>
            <a:endParaRPr lang="it-IT" sz="1350">
              <a:solidFill>
                <a:prstClr val="black"/>
              </a:solidFill>
              <a:latin typeface="Arial" panose="020B0604020202020204" pitchFamily="34" charset="0"/>
              <a:cs typeface="Arial" panose="020B0604020202020204" pitchFamily="34" charset="0"/>
            </a:endParaRPr>
          </a:p>
        </p:txBody>
      </p:sp>
      <p:sp>
        <p:nvSpPr>
          <p:cNvPr id="22544" name="Line 16">
            <a:extLst>
              <a:ext uri="{FF2B5EF4-FFF2-40B4-BE49-F238E27FC236}">
                <a16:creationId xmlns:a16="http://schemas.microsoft.com/office/drawing/2014/main" id="{9B26E4EE-1EB8-442B-B445-1A9305D1D989}"/>
              </a:ext>
            </a:extLst>
          </p:cNvPr>
          <p:cNvSpPr>
            <a:spLocks noChangeShapeType="1"/>
          </p:cNvSpPr>
          <p:nvPr/>
        </p:nvSpPr>
        <p:spPr bwMode="auto">
          <a:xfrm>
            <a:off x="4057650" y="3257550"/>
            <a:ext cx="5715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685800"/>
            <a:endParaRPr lang="it-IT" sz="1350">
              <a:solidFill>
                <a:prstClr val="black"/>
              </a:solidFill>
              <a:latin typeface="Arial" panose="020B0604020202020204" pitchFamily="34" charset="0"/>
              <a:cs typeface="Arial" panose="020B0604020202020204" pitchFamily="34" charset="0"/>
            </a:endParaRPr>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a:extLst>
              <a:ext uri="{FF2B5EF4-FFF2-40B4-BE49-F238E27FC236}">
                <a16:creationId xmlns:a16="http://schemas.microsoft.com/office/drawing/2014/main" id="{1D2339AA-ADA1-4E95-B271-02FD02C53079}"/>
              </a:ext>
            </a:extLst>
          </p:cNvPr>
          <p:cNvSpPr>
            <a:spLocks noGrp="1" noChangeArrowheads="1"/>
          </p:cNvSpPr>
          <p:nvPr>
            <p:ph type="title"/>
          </p:nvPr>
        </p:nvSpPr>
        <p:spPr/>
        <p:txBody>
          <a:bodyPr/>
          <a:lstStyle/>
          <a:p>
            <a:pPr eaLnBrk="1" hangingPunct="1"/>
            <a:r>
              <a:rPr lang="en-US" altLang="it-IT"/>
              <a:t>Graph Coloring</a:t>
            </a:r>
          </a:p>
        </p:txBody>
      </p:sp>
      <p:sp>
        <p:nvSpPr>
          <p:cNvPr id="23555" name="Oval 3">
            <a:extLst>
              <a:ext uri="{FF2B5EF4-FFF2-40B4-BE49-F238E27FC236}">
                <a16:creationId xmlns:a16="http://schemas.microsoft.com/office/drawing/2014/main" id="{AF9950E2-2CD3-4E6D-AFE5-7B7B14CEC89E}"/>
              </a:ext>
            </a:extLst>
          </p:cNvPr>
          <p:cNvSpPr>
            <a:spLocks noChangeArrowheads="1"/>
          </p:cNvSpPr>
          <p:nvPr/>
        </p:nvSpPr>
        <p:spPr bwMode="auto">
          <a:xfrm>
            <a:off x="3657600" y="3886200"/>
            <a:ext cx="400050" cy="400050"/>
          </a:xfrm>
          <a:prstGeom prst="ellipse">
            <a:avLst/>
          </a:prstGeom>
          <a:solidFill>
            <a:srgbClr val="FF3300"/>
          </a:solidFill>
          <a:ln w="9525">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defTabSz="685800" eaLnBrk="1" hangingPunct="1">
              <a:spcBef>
                <a:spcPct val="0"/>
              </a:spcBef>
              <a:buNone/>
            </a:pPr>
            <a:r>
              <a:rPr lang="en-US" altLang="it-IT" sz="1350">
                <a:solidFill>
                  <a:prstClr val="black"/>
                </a:solidFill>
                <a:latin typeface="Arial" panose="020B0604020202020204" pitchFamily="34" charset="0"/>
                <a:cs typeface="Arial" panose="020B0604020202020204" pitchFamily="34" charset="0"/>
              </a:rPr>
              <a:t>C</a:t>
            </a:r>
          </a:p>
        </p:txBody>
      </p:sp>
      <p:sp>
        <p:nvSpPr>
          <p:cNvPr id="23556" name="Oval 4">
            <a:extLst>
              <a:ext uri="{FF2B5EF4-FFF2-40B4-BE49-F238E27FC236}">
                <a16:creationId xmlns:a16="http://schemas.microsoft.com/office/drawing/2014/main" id="{99C382DC-7A43-476F-9EFD-7E21CAC543B4}"/>
              </a:ext>
            </a:extLst>
          </p:cNvPr>
          <p:cNvSpPr>
            <a:spLocks noChangeArrowheads="1"/>
          </p:cNvSpPr>
          <p:nvPr/>
        </p:nvSpPr>
        <p:spPr bwMode="auto">
          <a:xfrm>
            <a:off x="4114800" y="2400300"/>
            <a:ext cx="400050" cy="400050"/>
          </a:xfrm>
          <a:prstGeom prst="ellipse">
            <a:avLst/>
          </a:prstGeom>
          <a:solidFill>
            <a:srgbClr val="FF3300"/>
          </a:solidFill>
          <a:ln w="9525">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defTabSz="685800" eaLnBrk="1" hangingPunct="1">
              <a:spcBef>
                <a:spcPct val="0"/>
              </a:spcBef>
              <a:buNone/>
            </a:pPr>
            <a:r>
              <a:rPr lang="en-US" altLang="it-IT" sz="1350">
                <a:solidFill>
                  <a:prstClr val="black"/>
                </a:solidFill>
                <a:latin typeface="Arial" panose="020B0604020202020204" pitchFamily="34" charset="0"/>
                <a:cs typeface="Arial" panose="020B0604020202020204" pitchFamily="34" charset="0"/>
              </a:rPr>
              <a:t>A</a:t>
            </a:r>
          </a:p>
        </p:txBody>
      </p:sp>
      <p:sp>
        <p:nvSpPr>
          <p:cNvPr id="23557" name="Oval 5">
            <a:extLst>
              <a:ext uri="{FF2B5EF4-FFF2-40B4-BE49-F238E27FC236}">
                <a16:creationId xmlns:a16="http://schemas.microsoft.com/office/drawing/2014/main" id="{D35E4675-220B-40EB-A09D-026A409AB934}"/>
              </a:ext>
            </a:extLst>
          </p:cNvPr>
          <p:cNvSpPr>
            <a:spLocks noChangeArrowheads="1"/>
          </p:cNvSpPr>
          <p:nvPr/>
        </p:nvSpPr>
        <p:spPr bwMode="auto">
          <a:xfrm>
            <a:off x="4629150" y="3086100"/>
            <a:ext cx="400050" cy="40005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defTabSz="685800" eaLnBrk="1" hangingPunct="1">
              <a:spcBef>
                <a:spcPct val="0"/>
              </a:spcBef>
              <a:buNone/>
            </a:pPr>
            <a:r>
              <a:rPr lang="en-US" altLang="it-IT" sz="1350">
                <a:solidFill>
                  <a:prstClr val="black"/>
                </a:solidFill>
                <a:latin typeface="Arial" panose="020B0604020202020204" pitchFamily="34" charset="0"/>
                <a:cs typeface="Arial" panose="020B0604020202020204" pitchFamily="34" charset="0"/>
              </a:rPr>
              <a:t>F</a:t>
            </a:r>
          </a:p>
        </p:txBody>
      </p:sp>
      <p:sp>
        <p:nvSpPr>
          <p:cNvPr id="23558" name="Oval 6">
            <a:extLst>
              <a:ext uri="{FF2B5EF4-FFF2-40B4-BE49-F238E27FC236}">
                <a16:creationId xmlns:a16="http://schemas.microsoft.com/office/drawing/2014/main" id="{50BBD539-15A5-44BE-B844-E8BB32536010}"/>
              </a:ext>
            </a:extLst>
          </p:cNvPr>
          <p:cNvSpPr>
            <a:spLocks noChangeArrowheads="1"/>
          </p:cNvSpPr>
          <p:nvPr/>
        </p:nvSpPr>
        <p:spPr bwMode="auto">
          <a:xfrm>
            <a:off x="3657600" y="3086100"/>
            <a:ext cx="400050" cy="400050"/>
          </a:xfrm>
          <a:prstGeom prst="ellipse">
            <a:avLst/>
          </a:prstGeom>
          <a:solidFill>
            <a:schemeClr val="accent1"/>
          </a:solidFill>
          <a:ln w="9525">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defTabSz="685800" eaLnBrk="1" hangingPunct="1">
              <a:spcBef>
                <a:spcPct val="0"/>
              </a:spcBef>
              <a:buNone/>
            </a:pPr>
            <a:r>
              <a:rPr lang="en-US" altLang="it-IT" sz="1350">
                <a:solidFill>
                  <a:prstClr val="black"/>
                </a:solidFill>
                <a:latin typeface="Arial" panose="020B0604020202020204" pitchFamily="34" charset="0"/>
                <a:cs typeface="Arial" panose="020B0604020202020204" pitchFamily="34" charset="0"/>
              </a:rPr>
              <a:t>B</a:t>
            </a:r>
          </a:p>
        </p:txBody>
      </p:sp>
      <p:sp>
        <p:nvSpPr>
          <p:cNvPr id="23559" name="Line 7">
            <a:extLst>
              <a:ext uri="{FF2B5EF4-FFF2-40B4-BE49-F238E27FC236}">
                <a16:creationId xmlns:a16="http://schemas.microsoft.com/office/drawing/2014/main" id="{D53962DA-BAB5-4980-A1B8-4D4B53A9D0F3}"/>
              </a:ext>
            </a:extLst>
          </p:cNvPr>
          <p:cNvSpPr>
            <a:spLocks noChangeShapeType="1"/>
          </p:cNvSpPr>
          <p:nvPr/>
        </p:nvSpPr>
        <p:spPr bwMode="auto">
          <a:xfrm flipH="1">
            <a:off x="3943350" y="2743200"/>
            <a:ext cx="228600" cy="3429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685800"/>
            <a:endParaRPr lang="it-IT" sz="1350">
              <a:solidFill>
                <a:prstClr val="black"/>
              </a:solidFill>
              <a:latin typeface="Arial" panose="020B0604020202020204" pitchFamily="34" charset="0"/>
              <a:cs typeface="Arial" panose="020B0604020202020204" pitchFamily="34" charset="0"/>
            </a:endParaRPr>
          </a:p>
        </p:txBody>
      </p:sp>
      <p:sp>
        <p:nvSpPr>
          <p:cNvPr id="23560" name="Line 8">
            <a:extLst>
              <a:ext uri="{FF2B5EF4-FFF2-40B4-BE49-F238E27FC236}">
                <a16:creationId xmlns:a16="http://schemas.microsoft.com/office/drawing/2014/main" id="{0F569BAA-ABDB-4A16-8E4F-0A10E0901B53}"/>
              </a:ext>
            </a:extLst>
          </p:cNvPr>
          <p:cNvSpPr>
            <a:spLocks noChangeShapeType="1"/>
          </p:cNvSpPr>
          <p:nvPr/>
        </p:nvSpPr>
        <p:spPr bwMode="auto">
          <a:xfrm>
            <a:off x="4457700" y="2743200"/>
            <a:ext cx="285750" cy="3429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685800"/>
            <a:endParaRPr lang="it-IT" sz="1350">
              <a:solidFill>
                <a:prstClr val="black"/>
              </a:solidFill>
              <a:latin typeface="Arial" panose="020B0604020202020204" pitchFamily="34" charset="0"/>
              <a:cs typeface="Arial" panose="020B0604020202020204" pitchFamily="34" charset="0"/>
            </a:endParaRPr>
          </a:p>
        </p:txBody>
      </p:sp>
      <p:sp>
        <p:nvSpPr>
          <p:cNvPr id="23561" name="Oval 9">
            <a:extLst>
              <a:ext uri="{FF2B5EF4-FFF2-40B4-BE49-F238E27FC236}">
                <a16:creationId xmlns:a16="http://schemas.microsoft.com/office/drawing/2014/main" id="{4167844A-DC3F-4A7B-88B0-F144D81E6FA7}"/>
              </a:ext>
            </a:extLst>
          </p:cNvPr>
          <p:cNvSpPr>
            <a:spLocks noChangeArrowheads="1"/>
          </p:cNvSpPr>
          <p:nvPr/>
        </p:nvSpPr>
        <p:spPr bwMode="auto">
          <a:xfrm>
            <a:off x="4686300" y="3886200"/>
            <a:ext cx="400050" cy="40005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defTabSz="685800" eaLnBrk="1" hangingPunct="1">
              <a:spcBef>
                <a:spcPct val="0"/>
              </a:spcBef>
              <a:buNone/>
            </a:pPr>
            <a:r>
              <a:rPr lang="en-US" altLang="it-IT" sz="1350">
                <a:solidFill>
                  <a:prstClr val="black"/>
                </a:solidFill>
                <a:latin typeface="Arial" panose="020B0604020202020204" pitchFamily="34" charset="0"/>
                <a:cs typeface="Arial" panose="020B0604020202020204" pitchFamily="34" charset="0"/>
              </a:rPr>
              <a:t>E</a:t>
            </a:r>
          </a:p>
        </p:txBody>
      </p:sp>
      <p:sp>
        <p:nvSpPr>
          <p:cNvPr id="23562" name="Oval 10">
            <a:extLst>
              <a:ext uri="{FF2B5EF4-FFF2-40B4-BE49-F238E27FC236}">
                <a16:creationId xmlns:a16="http://schemas.microsoft.com/office/drawing/2014/main" id="{9F53EAB8-3711-442D-9A4B-AEFEB237B125}"/>
              </a:ext>
            </a:extLst>
          </p:cNvPr>
          <p:cNvSpPr>
            <a:spLocks noChangeArrowheads="1"/>
          </p:cNvSpPr>
          <p:nvPr/>
        </p:nvSpPr>
        <p:spPr bwMode="auto">
          <a:xfrm>
            <a:off x="4114800" y="4629150"/>
            <a:ext cx="400050" cy="400050"/>
          </a:xfrm>
          <a:prstGeom prst="ellipse">
            <a:avLst/>
          </a:prstGeom>
          <a:solidFill>
            <a:schemeClr val="accent1"/>
          </a:solidFill>
          <a:ln w="9525">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defTabSz="685800" eaLnBrk="1" hangingPunct="1">
              <a:spcBef>
                <a:spcPct val="0"/>
              </a:spcBef>
              <a:buNone/>
            </a:pPr>
            <a:r>
              <a:rPr lang="en-US" altLang="it-IT" sz="1350">
                <a:solidFill>
                  <a:prstClr val="black"/>
                </a:solidFill>
                <a:latin typeface="Arial" panose="020B0604020202020204" pitchFamily="34" charset="0"/>
                <a:cs typeface="Arial" panose="020B0604020202020204" pitchFamily="34" charset="0"/>
              </a:rPr>
              <a:t>D</a:t>
            </a:r>
          </a:p>
        </p:txBody>
      </p:sp>
      <p:sp>
        <p:nvSpPr>
          <p:cNvPr id="23563" name="Line 11">
            <a:extLst>
              <a:ext uri="{FF2B5EF4-FFF2-40B4-BE49-F238E27FC236}">
                <a16:creationId xmlns:a16="http://schemas.microsoft.com/office/drawing/2014/main" id="{B5B1393C-4EFC-4665-BE62-C96313EC0A2A}"/>
              </a:ext>
            </a:extLst>
          </p:cNvPr>
          <p:cNvSpPr>
            <a:spLocks noChangeShapeType="1"/>
          </p:cNvSpPr>
          <p:nvPr/>
        </p:nvSpPr>
        <p:spPr bwMode="auto">
          <a:xfrm>
            <a:off x="3829050" y="3486150"/>
            <a:ext cx="0" cy="4000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685800"/>
            <a:endParaRPr lang="it-IT" sz="1350">
              <a:solidFill>
                <a:prstClr val="black"/>
              </a:solidFill>
              <a:latin typeface="Arial" panose="020B0604020202020204" pitchFamily="34" charset="0"/>
              <a:cs typeface="Arial" panose="020B0604020202020204" pitchFamily="34" charset="0"/>
            </a:endParaRPr>
          </a:p>
        </p:txBody>
      </p:sp>
      <p:sp>
        <p:nvSpPr>
          <p:cNvPr id="23564" name="Line 12">
            <a:extLst>
              <a:ext uri="{FF2B5EF4-FFF2-40B4-BE49-F238E27FC236}">
                <a16:creationId xmlns:a16="http://schemas.microsoft.com/office/drawing/2014/main" id="{4AAB2E37-A5A0-4598-8120-A4BC2E9A45BA}"/>
              </a:ext>
            </a:extLst>
          </p:cNvPr>
          <p:cNvSpPr>
            <a:spLocks noChangeShapeType="1"/>
          </p:cNvSpPr>
          <p:nvPr/>
        </p:nvSpPr>
        <p:spPr bwMode="auto">
          <a:xfrm>
            <a:off x="4857750" y="3486150"/>
            <a:ext cx="0" cy="4000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685800"/>
            <a:endParaRPr lang="it-IT" sz="1350">
              <a:solidFill>
                <a:prstClr val="black"/>
              </a:solidFill>
              <a:latin typeface="Arial" panose="020B0604020202020204" pitchFamily="34" charset="0"/>
              <a:cs typeface="Arial" panose="020B0604020202020204" pitchFamily="34" charset="0"/>
            </a:endParaRPr>
          </a:p>
        </p:txBody>
      </p:sp>
      <p:sp>
        <p:nvSpPr>
          <p:cNvPr id="23565" name="Line 13">
            <a:extLst>
              <a:ext uri="{FF2B5EF4-FFF2-40B4-BE49-F238E27FC236}">
                <a16:creationId xmlns:a16="http://schemas.microsoft.com/office/drawing/2014/main" id="{28A566DA-5784-4BD9-BC55-F0C6B57E2C9E}"/>
              </a:ext>
            </a:extLst>
          </p:cNvPr>
          <p:cNvSpPr>
            <a:spLocks noChangeShapeType="1"/>
          </p:cNvSpPr>
          <p:nvPr/>
        </p:nvSpPr>
        <p:spPr bwMode="auto">
          <a:xfrm>
            <a:off x="3943350" y="4286250"/>
            <a:ext cx="285750" cy="3429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685800"/>
            <a:endParaRPr lang="it-IT" sz="1350">
              <a:solidFill>
                <a:prstClr val="black"/>
              </a:solidFill>
              <a:latin typeface="Arial" panose="020B0604020202020204" pitchFamily="34" charset="0"/>
              <a:cs typeface="Arial" panose="020B0604020202020204" pitchFamily="34" charset="0"/>
            </a:endParaRPr>
          </a:p>
        </p:txBody>
      </p:sp>
      <p:sp>
        <p:nvSpPr>
          <p:cNvPr id="23566" name="Line 14">
            <a:extLst>
              <a:ext uri="{FF2B5EF4-FFF2-40B4-BE49-F238E27FC236}">
                <a16:creationId xmlns:a16="http://schemas.microsoft.com/office/drawing/2014/main" id="{4E99E60C-EB62-4448-B1DF-42339FA72E4F}"/>
              </a:ext>
            </a:extLst>
          </p:cNvPr>
          <p:cNvSpPr>
            <a:spLocks noChangeShapeType="1"/>
          </p:cNvSpPr>
          <p:nvPr/>
        </p:nvSpPr>
        <p:spPr bwMode="auto">
          <a:xfrm flipH="1">
            <a:off x="4400550" y="4286250"/>
            <a:ext cx="400050" cy="3429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685800"/>
            <a:endParaRPr lang="it-IT" sz="1350">
              <a:solidFill>
                <a:prstClr val="black"/>
              </a:solidFill>
              <a:latin typeface="Arial" panose="020B0604020202020204" pitchFamily="34" charset="0"/>
              <a:cs typeface="Arial" panose="020B0604020202020204" pitchFamily="34" charset="0"/>
            </a:endParaRPr>
          </a:p>
        </p:txBody>
      </p:sp>
      <p:sp>
        <p:nvSpPr>
          <p:cNvPr id="23567" name="Line 15">
            <a:extLst>
              <a:ext uri="{FF2B5EF4-FFF2-40B4-BE49-F238E27FC236}">
                <a16:creationId xmlns:a16="http://schemas.microsoft.com/office/drawing/2014/main" id="{7544D3DC-D932-4A88-9925-300EF8C6DF10}"/>
              </a:ext>
            </a:extLst>
          </p:cNvPr>
          <p:cNvSpPr>
            <a:spLocks noChangeShapeType="1"/>
          </p:cNvSpPr>
          <p:nvPr/>
        </p:nvSpPr>
        <p:spPr bwMode="auto">
          <a:xfrm>
            <a:off x="4057650" y="4057650"/>
            <a:ext cx="62865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685800"/>
            <a:endParaRPr lang="it-IT" sz="1350">
              <a:solidFill>
                <a:prstClr val="black"/>
              </a:solidFill>
              <a:latin typeface="Arial" panose="020B0604020202020204" pitchFamily="34" charset="0"/>
              <a:cs typeface="Arial" panose="020B0604020202020204" pitchFamily="34" charset="0"/>
            </a:endParaRPr>
          </a:p>
        </p:txBody>
      </p:sp>
      <p:sp>
        <p:nvSpPr>
          <p:cNvPr id="23568" name="Line 16">
            <a:extLst>
              <a:ext uri="{FF2B5EF4-FFF2-40B4-BE49-F238E27FC236}">
                <a16:creationId xmlns:a16="http://schemas.microsoft.com/office/drawing/2014/main" id="{44EDEDB1-50B9-47C0-89F7-472A087A95AD}"/>
              </a:ext>
            </a:extLst>
          </p:cNvPr>
          <p:cNvSpPr>
            <a:spLocks noChangeShapeType="1"/>
          </p:cNvSpPr>
          <p:nvPr/>
        </p:nvSpPr>
        <p:spPr bwMode="auto">
          <a:xfrm>
            <a:off x="4057650" y="3257550"/>
            <a:ext cx="5715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685800"/>
            <a:endParaRPr lang="it-IT" sz="1350">
              <a:solidFill>
                <a:prstClr val="black"/>
              </a:solidFill>
              <a:latin typeface="Arial" panose="020B0604020202020204" pitchFamily="34" charset="0"/>
              <a:cs typeface="Arial" panose="020B0604020202020204" pitchFamily="34" charset="0"/>
            </a:endParaRPr>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a:extLst>
              <a:ext uri="{FF2B5EF4-FFF2-40B4-BE49-F238E27FC236}">
                <a16:creationId xmlns:a16="http://schemas.microsoft.com/office/drawing/2014/main" id="{5C93B956-6E41-49C6-9940-3B4F23B67937}"/>
              </a:ext>
            </a:extLst>
          </p:cNvPr>
          <p:cNvSpPr>
            <a:spLocks noGrp="1" noChangeArrowheads="1"/>
          </p:cNvSpPr>
          <p:nvPr>
            <p:ph type="title"/>
          </p:nvPr>
        </p:nvSpPr>
        <p:spPr/>
        <p:txBody>
          <a:bodyPr/>
          <a:lstStyle/>
          <a:p>
            <a:pPr eaLnBrk="1" hangingPunct="1"/>
            <a:r>
              <a:rPr lang="en-US" altLang="it-IT"/>
              <a:t>Graph Coloring</a:t>
            </a:r>
          </a:p>
        </p:txBody>
      </p:sp>
      <p:sp>
        <p:nvSpPr>
          <p:cNvPr id="24579" name="Oval 3">
            <a:extLst>
              <a:ext uri="{FF2B5EF4-FFF2-40B4-BE49-F238E27FC236}">
                <a16:creationId xmlns:a16="http://schemas.microsoft.com/office/drawing/2014/main" id="{F4F3AE3A-50A0-4694-8CCC-872E5FB55011}"/>
              </a:ext>
            </a:extLst>
          </p:cNvPr>
          <p:cNvSpPr>
            <a:spLocks noChangeArrowheads="1"/>
          </p:cNvSpPr>
          <p:nvPr/>
        </p:nvSpPr>
        <p:spPr bwMode="auto">
          <a:xfrm>
            <a:off x="3657600" y="3886200"/>
            <a:ext cx="400050" cy="400050"/>
          </a:xfrm>
          <a:prstGeom prst="ellipse">
            <a:avLst/>
          </a:prstGeom>
          <a:solidFill>
            <a:srgbClr val="FF3300"/>
          </a:solidFill>
          <a:ln w="9525">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defTabSz="685800" eaLnBrk="1" hangingPunct="1">
              <a:spcBef>
                <a:spcPct val="0"/>
              </a:spcBef>
              <a:buNone/>
            </a:pPr>
            <a:r>
              <a:rPr lang="en-US" altLang="it-IT" sz="1350">
                <a:solidFill>
                  <a:prstClr val="black"/>
                </a:solidFill>
                <a:latin typeface="Arial" panose="020B0604020202020204" pitchFamily="34" charset="0"/>
                <a:cs typeface="Arial" panose="020B0604020202020204" pitchFamily="34" charset="0"/>
              </a:rPr>
              <a:t>C</a:t>
            </a:r>
          </a:p>
        </p:txBody>
      </p:sp>
      <p:sp>
        <p:nvSpPr>
          <p:cNvPr id="24580" name="Oval 4">
            <a:extLst>
              <a:ext uri="{FF2B5EF4-FFF2-40B4-BE49-F238E27FC236}">
                <a16:creationId xmlns:a16="http://schemas.microsoft.com/office/drawing/2014/main" id="{6F1BCA84-3A5B-49EA-BBD7-E5D9129AC773}"/>
              </a:ext>
            </a:extLst>
          </p:cNvPr>
          <p:cNvSpPr>
            <a:spLocks noChangeArrowheads="1"/>
          </p:cNvSpPr>
          <p:nvPr/>
        </p:nvSpPr>
        <p:spPr bwMode="auto">
          <a:xfrm>
            <a:off x="4114800" y="2400300"/>
            <a:ext cx="400050" cy="400050"/>
          </a:xfrm>
          <a:prstGeom prst="ellipse">
            <a:avLst/>
          </a:prstGeom>
          <a:solidFill>
            <a:srgbClr val="FF3300"/>
          </a:solidFill>
          <a:ln w="9525">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defTabSz="685800" eaLnBrk="1" hangingPunct="1">
              <a:spcBef>
                <a:spcPct val="0"/>
              </a:spcBef>
              <a:buNone/>
            </a:pPr>
            <a:r>
              <a:rPr lang="en-US" altLang="it-IT" sz="1350">
                <a:solidFill>
                  <a:prstClr val="black"/>
                </a:solidFill>
                <a:latin typeface="Arial" panose="020B0604020202020204" pitchFamily="34" charset="0"/>
                <a:cs typeface="Arial" panose="020B0604020202020204" pitchFamily="34" charset="0"/>
              </a:rPr>
              <a:t>A</a:t>
            </a:r>
          </a:p>
        </p:txBody>
      </p:sp>
      <p:sp>
        <p:nvSpPr>
          <p:cNvPr id="24581" name="Oval 5">
            <a:extLst>
              <a:ext uri="{FF2B5EF4-FFF2-40B4-BE49-F238E27FC236}">
                <a16:creationId xmlns:a16="http://schemas.microsoft.com/office/drawing/2014/main" id="{AB3830D9-E207-4584-B02C-370DCEBC9EB0}"/>
              </a:ext>
            </a:extLst>
          </p:cNvPr>
          <p:cNvSpPr>
            <a:spLocks noChangeArrowheads="1"/>
          </p:cNvSpPr>
          <p:nvPr/>
        </p:nvSpPr>
        <p:spPr bwMode="auto">
          <a:xfrm>
            <a:off x="4629150" y="3086100"/>
            <a:ext cx="400050" cy="40005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defTabSz="685800" eaLnBrk="1" hangingPunct="1">
              <a:spcBef>
                <a:spcPct val="0"/>
              </a:spcBef>
              <a:buNone/>
            </a:pPr>
            <a:r>
              <a:rPr lang="en-US" altLang="it-IT" sz="1350">
                <a:solidFill>
                  <a:prstClr val="black"/>
                </a:solidFill>
                <a:latin typeface="Arial" panose="020B0604020202020204" pitchFamily="34" charset="0"/>
                <a:cs typeface="Arial" panose="020B0604020202020204" pitchFamily="34" charset="0"/>
              </a:rPr>
              <a:t>F</a:t>
            </a:r>
          </a:p>
        </p:txBody>
      </p:sp>
      <p:sp>
        <p:nvSpPr>
          <p:cNvPr id="24582" name="Oval 6">
            <a:extLst>
              <a:ext uri="{FF2B5EF4-FFF2-40B4-BE49-F238E27FC236}">
                <a16:creationId xmlns:a16="http://schemas.microsoft.com/office/drawing/2014/main" id="{2A24B979-BE2A-4174-9769-0F708C604D08}"/>
              </a:ext>
            </a:extLst>
          </p:cNvPr>
          <p:cNvSpPr>
            <a:spLocks noChangeArrowheads="1"/>
          </p:cNvSpPr>
          <p:nvPr/>
        </p:nvSpPr>
        <p:spPr bwMode="auto">
          <a:xfrm>
            <a:off x="3657600" y="3086100"/>
            <a:ext cx="400050" cy="400050"/>
          </a:xfrm>
          <a:prstGeom prst="ellipse">
            <a:avLst/>
          </a:prstGeom>
          <a:solidFill>
            <a:schemeClr val="accent1"/>
          </a:solidFill>
          <a:ln w="9525">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defTabSz="685800" eaLnBrk="1" hangingPunct="1">
              <a:spcBef>
                <a:spcPct val="0"/>
              </a:spcBef>
              <a:buNone/>
            </a:pPr>
            <a:r>
              <a:rPr lang="en-US" altLang="it-IT" sz="1350">
                <a:solidFill>
                  <a:prstClr val="black"/>
                </a:solidFill>
                <a:latin typeface="Arial" panose="020B0604020202020204" pitchFamily="34" charset="0"/>
                <a:cs typeface="Arial" panose="020B0604020202020204" pitchFamily="34" charset="0"/>
              </a:rPr>
              <a:t>B</a:t>
            </a:r>
          </a:p>
        </p:txBody>
      </p:sp>
      <p:sp>
        <p:nvSpPr>
          <p:cNvPr id="24583" name="Line 7">
            <a:extLst>
              <a:ext uri="{FF2B5EF4-FFF2-40B4-BE49-F238E27FC236}">
                <a16:creationId xmlns:a16="http://schemas.microsoft.com/office/drawing/2014/main" id="{E5249614-D2B3-462C-A61C-EEFE3ECD9627}"/>
              </a:ext>
            </a:extLst>
          </p:cNvPr>
          <p:cNvSpPr>
            <a:spLocks noChangeShapeType="1"/>
          </p:cNvSpPr>
          <p:nvPr/>
        </p:nvSpPr>
        <p:spPr bwMode="auto">
          <a:xfrm flipH="1">
            <a:off x="3943350" y="2743200"/>
            <a:ext cx="228600" cy="3429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685800"/>
            <a:endParaRPr lang="it-IT" sz="1350">
              <a:solidFill>
                <a:prstClr val="black"/>
              </a:solidFill>
              <a:latin typeface="Arial" panose="020B0604020202020204" pitchFamily="34" charset="0"/>
              <a:cs typeface="Arial" panose="020B0604020202020204" pitchFamily="34" charset="0"/>
            </a:endParaRPr>
          </a:p>
        </p:txBody>
      </p:sp>
      <p:sp>
        <p:nvSpPr>
          <p:cNvPr id="24584" name="Line 8">
            <a:extLst>
              <a:ext uri="{FF2B5EF4-FFF2-40B4-BE49-F238E27FC236}">
                <a16:creationId xmlns:a16="http://schemas.microsoft.com/office/drawing/2014/main" id="{F3580906-70DB-412E-BE3F-6FBFEFE10321}"/>
              </a:ext>
            </a:extLst>
          </p:cNvPr>
          <p:cNvSpPr>
            <a:spLocks noChangeShapeType="1"/>
          </p:cNvSpPr>
          <p:nvPr/>
        </p:nvSpPr>
        <p:spPr bwMode="auto">
          <a:xfrm>
            <a:off x="4457700" y="2743200"/>
            <a:ext cx="285750" cy="3429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685800"/>
            <a:endParaRPr lang="it-IT" sz="1350">
              <a:solidFill>
                <a:prstClr val="black"/>
              </a:solidFill>
              <a:latin typeface="Arial" panose="020B0604020202020204" pitchFamily="34" charset="0"/>
              <a:cs typeface="Arial" panose="020B0604020202020204" pitchFamily="34" charset="0"/>
            </a:endParaRPr>
          </a:p>
        </p:txBody>
      </p:sp>
      <p:sp>
        <p:nvSpPr>
          <p:cNvPr id="24585" name="Oval 9">
            <a:extLst>
              <a:ext uri="{FF2B5EF4-FFF2-40B4-BE49-F238E27FC236}">
                <a16:creationId xmlns:a16="http://schemas.microsoft.com/office/drawing/2014/main" id="{F7508923-5670-4BC9-9F0A-F476986EF9EA}"/>
              </a:ext>
            </a:extLst>
          </p:cNvPr>
          <p:cNvSpPr>
            <a:spLocks noChangeArrowheads="1"/>
          </p:cNvSpPr>
          <p:nvPr/>
        </p:nvSpPr>
        <p:spPr bwMode="auto">
          <a:xfrm>
            <a:off x="4686300" y="3886200"/>
            <a:ext cx="400050" cy="400050"/>
          </a:xfrm>
          <a:prstGeom prst="ellipse">
            <a:avLst/>
          </a:prstGeom>
          <a:solidFill>
            <a:schemeClr val="accent2"/>
          </a:solidFill>
          <a:ln w="9525">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defTabSz="685800" eaLnBrk="1" hangingPunct="1">
              <a:spcBef>
                <a:spcPct val="0"/>
              </a:spcBef>
              <a:buNone/>
            </a:pPr>
            <a:r>
              <a:rPr lang="en-US" altLang="it-IT" sz="1350">
                <a:solidFill>
                  <a:prstClr val="black"/>
                </a:solidFill>
                <a:latin typeface="Arial" panose="020B0604020202020204" pitchFamily="34" charset="0"/>
                <a:cs typeface="Arial" panose="020B0604020202020204" pitchFamily="34" charset="0"/>
              </a:rPr>
              <a:t>E</a:t>
            </a:r>
          </a:p>
        </p:txBody>
      </p:sp>
      <p:sp>
        <p:nvSpPr>
          <p:cNvPr id="24586" name="Oval 10">
            <a:extLst>
              <a:ext uri="{FF2B5EF4-FFF2-40B4-BE49-F238E27FC236}">
                <a16:creationId xmlns:a16="http://schemas.microsoft.com/office/drawing/2014/main" id="{EB498F14-A2BF-4201-94D2-5C289DC05F66}"/>
              </a:ext>
            </a:extLst>
          </p:cNvPr>
          <p:cNvSpPr>
            <a:spLocks noChangeArrowheads="1"/>
          </p:cNvSpPr>
          <p:nvPr/>
        </p:nvSpPr>
        <p:spPr bwMode="auto">
          <a:xfrm>
            <a:off x="4114800" y="4629150"/>
            <a:ext cx="400050" cy="400050"/>
          </a:xfrm>
          <a:prstGeom prst="ellipse">
            <a:avLst/>
          </a:prstGeom>
          <a:solidFill>
            <a:schemeClr val="accent1"/>
          </a:solidFill>
          <a:ln w="9525">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defTabSz="685800" eaLnBrk="1" hangingPunct="1">
              <a:spcBef>
                <a:spcPct val="0"/>
              </a:spcBef>
              <a:buNone/>
            </a:pPr>
            <a:r>
              <a:rPr lang="en-US" altLang="it-IT" sz="1350">
                <a:solidFill>
                  <a:prstClr val="black"/>
                </a:solidFill>
                <a:latin typeface="Arial" panose="020B0604020202020204" pitchFamily="34" charset="0"/>
                <a:cs typeface="Arial" panose="020B0604020202020204" pitchFamily="34" charset="0"/>
              </a:rPr>
              <a:t>D</a:t>
            </a:r>
          </a:p>
        </p:txBody>
      </p:sp>
      <p:sp>
        <p:nvSpPr>
          <p:cNvPr id="24587" name="Line 11">
            <a:extLst>
              <a:ext uri="{FF2B5EF4-FFF2-40B4-BE49-F238E27FC236}">
                <a16:creationId xmlns:a16="http://schemas.microsoft.com/office/drawing/2014/main" id="{6FC2EAFF-70C7-4FC7-B51A-7D4C01FCBB6B}"/>
              </a:ext>
            </a:extLst>
          </p:cNvPr>
          <p:cNvSpPr>
            <a:spLocks noChangeShapeType="1"/>
          </p:cNvSpPr>
          <p:nvPr/>
        </p:nvSpPr>
        <p:spPr bwMode="auto">
          <a:xfrm>
            <a:off x="3829050" y="3486150"/>
            <a:ext cx="0" cy="4000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685800"/>
            <a:endParaRPr lang="it-IT" sz="1350">
              <a:solidFill>
                <a:prstClr val="black"/>
              </a:solidFill>
              <a:latin typeface="Arial" panose="020B0604020202020204" pitchFamily="34" charset="0"/>
              <a:cs typeface="Arial" panose="020B0604020202020204" pitchFamily="34" charset="0"/>
            </a:endParaRPr>
          </a:p>
        </p:txBody>
      </p:sp>
      <p:sp>
        <p:nvSpPr>
          <p:cNvPr id="24588" name="Line 12">
            <a:extLst>
              <a:ext uri="{FF2B5EF4-FFF2-40B4-BE49-F238E27FC236}">
                <a16:creationId xmlns:a16="http://schemas.microsoft.com/office/drawing/2014/main" id="{FF0DF4F3-2DB4-47EE-A387-1F0E76997A0A}"/>
              </a:ext>
            </a:extLst>
          </p:cNvPr>
          <p:cNvSpPr>
            <a:spLocks noChangeShapeType="1"/>
          </p:cNvSpPr>
          <p:nvPr/>
        </p:nvSpPr>
        <p:spPr bwMode="auto">
          <a:xfrm>
            <a:off x="4857750" y="3486150"/>
            <a:ext cx="0" cy="4000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685800"/>
            <a:endParaRPr lang="it-IT" sz="1350">
              <a:solidFill>
                <a:prstClr val="black"/>
              </a:solidFill>
              <a:latin typeface="Arial" panose="020B0604020202020204" pitchFamily="34" charset="0"/>
              <a:cs typeface="Arial" panose="020B0604020202020204" pitchFamily="34" charset="0"/>
            </a:endParaRPr>
          </a:p>
        </p:txBody>
      </p:sp>
      <p:sp>
        <p:nvSpPr>
          <p:cNvPr id="24589" name="Line 13">
            <a:extLst>
              <a:ext uri="{FF2B5EF4-FFF2-40B4-BE49-F238E27FC236}">
                <a16:creationId xmlns:a16="http://schemas.microsoft.com/office/drawing/2014/main" id="{B47F246F-8660-4448-A740-9585F450D929}"/>
              </a:ext>
            </a:extLst>
          </p:cNvPr>
          <p:cNvSpPr>
            <a:spLocks noChangeShapeType="1"/>
          </p:cNvSpPr>
          <p:nvPr/>
        </p:nvSpPr>
        <p:spPr bwMode="auto">
          <a:xfrm>
            <a:off x="3943350" y="4286250"/>
            <a:ext cx="285750" cy="3429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685800"/>
            <a:endParaRPr lang="it-IT" sz="1350">
              <a:solidFill>
                <a:prstClr val="black"/>
              </a:solidFill>
              <a:latin typeface="Arial" panose="020B0604020202020204" pitchFamily="34" charset="0"/>
              <a:cs typeface="Arial" panose="020B0604020202020204" pitchFamily="34" charset="0"/>
            </a:endParaRPr>
          </a:p>
        </p:txBody>
      </p:sp>
      <p:sp>
        <p:nvSpPr>
          <p:cNvPr id="24590" name="Line 14">
            <a:extLst>
              <a:ext uri="{FF2B5EF4-FFF2-40B4-BE49-F238E27FC236}">
                <a16:creationId xmlns:a16="http://schemas.microsoft.com/office/drawing/2014/main" id="{72AB4D57-00D4-40F1-871F-057E6D3C2C1A}"/>
              </a:ext>
            </a:extLst>
          </p:cNvPr>
          <p:cNvSpPr>
            <a:spLocks noChangeShapeType="1"/>
          </p:cNvSpPr>
          <p:nvPr/>
        </p:nvSpPr>
        <p:spPr bwMode="auto">
          <a:xfrm flipH="1">
            <a:off x="4400550" y="4286250"/>
            <a:ext cx="400050" cy="3429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685800"/>
            <a:endParaRPr lang="it-IT" sz="1350">
              <a:solidFill>
                <a:prstClr val="black"/>
              </a:solidFill>
              <a:latin typeface="Arial" panose="020B0604020202020204" pitchFamily="34" charset="0"/>
              <a:cs typeface="Arial" panose="020B0604020202020204" pitchFamily="34" charset="0"/>
            </a:endParaRPr>
          </a:p>
        </p:txBody>
      </p:sp>
      <p:sp>
        <p:nvSpPr>
          <p:cNvPr id="24591" name="Line 15">
            <a:extLst>
              <a:ext uri="{FF2B5EF4-FFF2-40B4-BE49-F238E27FC236}">
                <a16:creationId xmlns:a16="http://schemas.microsoft.com/office/drawing/2014/main" id="{F88DF58D-D949-490D-A3E4-7DA509B93CEE}"/>
              </a:ext>
            </a:extLst>
          </p:cNvPr>
          <p:cNvSpPr>
            <a:spLocks noChangeShapeType="1"/>
          </p:cNvSpPr>
          <p:nvPr/>
        </p:nvSpPr>
        <p:spPr bwMode="auto">
          <a:xfrm>
            <a:off x="4057650" y="4057650"/>
            <a:ext cx="62865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685800"/>
            <a:endParaRPr lang="it-IT" sz="1350">
              <a:solidFill>
                <a:prstClr val="black"/>
              </a:solidFill>
              <a:latin typeface="Arial" panose="020B0604020202020204" pitchFamily="34" charset="0"/>
              <a:cs typeface="Arial" panose="020B0604020202020204" pitchFamily="34" charset="0"/>
            </a:endParaRPr>
          </a:p>
        </p:txBody>
      </p:sp>
      <p:sp>
        <p:nvSpPr>
          <p:cNvPr id="24592" name="Line 16">
            <a:extLst>
              <a:ext uri="{FF2B5EF4-FFF2-40B4-BE49-F238E27FC236}">
                <a16:creationId xmlns:a16="http://schemas.microsoft.com/office/drawing/2014/main" id="{E9DFF8E5-1F02-46D3-9AAC-0DD3ACFED241}"/>
              </a:ext>
            </a:extLst>
          </p:cNvPr>
          <p:cNvSpPr>
            <a:spLocks noChangeShapeType="1"/>
          </p:cNvSpPr>
          <p:nvPr/>
        </p:nvSpPr>
        <p:spPr bwMode="auto">
          <a:xfrm>
            <a:off x="4057650" y="3257550"/>
            <a:ext cx="5715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685800"/>
            <a:endParaRPr lang="it-IT" sz="1350">
              <a:solidFill>
                <a:prstClr val="black"/>
              </a:solidFill>
              <a:latin typeface="Arial" panose="020B0604020202020204" pitchFamily="34" charset="0"/>
              <a:cs typeface="Arial" panose="020B0604020202020204" pitchFamily="34" charset="0"/>
            </a:endParaRPr>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a:extLst>
              <a:ext uri="{FF2B5EF4-FFF2-40B4-BE49-F238E27FC236}">
                <a16:creationId xmlns:a16="http://schemas.microsoft.com/office/drawing/2014/main" id="{7868FC63-6538-4AA8-87D0-BB54F15068A7}"/>
              </a:ext>
            </a:extLst>
          </p:cNvPr>
          <p:cNvSpPr>
            <a:spLocks noGrp="1" noChangeArrowheads="1"/>
          </p:cNvSpPr>
          <p:nvPr>
            <p:ph type="title"/>
          </p:nvPr>
        </p:nvSpPr>
        <p:spPr/>
        <p:txBody>
          <a:bodyPr/>
          <a:lstStyle/>
          <a:p>
            <a:pPr eaLnBrk="1" hangingPunct="1"/>
            <a:r>
              <a:rPr lang="en-US" altLang="it-IT"/>
              <a:t>Graph Coloring</a:t>
            </a:r>
          </a:p>
        </p:txBody>
      </p:sp>
      <p:sp>
        <p:nvSpPr>
          <p:cNvPr id="25603" name="Oval 3">
            <a:extLst>
              <a:ext uri="{FF2B5EF4-FFF2-40B4-BE49-F238E27FC236}">
                <a16:creationId xmlns:a16="http://schemas.microsoft.com/office/drawing/2014/main" id="{F1A608DA-BA40-4E46-B347-3647C610AEC4}"/>
              </a:ext>
            </a:extLst>
          </p:cNvPr>
          <p:cNvSpPr>
            <a:spLocks noChangeArrowheads="1"/>
          </p:cNvSpPr>
          <p:nvPr/>
        </p:nvSpPr>
        <p:spPr bwMode="auto">
          <a:xfrm>
            <a:off x="3657600" y="3886200"/>
            <a:ext cx="400050" cy="400050"/>
          </a:xfrm>
          <a:prstGeom prst="ellipse">
            <a:avLst/>
          </a:prstGeom>
          <a:solidFill>
            <a:srgbClr val="FF3300"/>
          </a:solidFill>
          <a:ln w="9525">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defTabSz="685800" eaLnBrk="1" hangingPunct="1">
              <a:spcBef>
                <a:spcPct val="0"/>
              </a:spcBef>
              <a:buNone/>
            </a:pPr>
            <a:r>
              <a:rPr lang="en-US" altLang="it-IT" sz="1350">
                <a:solidFill>
                  <a:prstClr val="black"/>
                </a:solidFill>
                <a:latin typeface="Arial" panose="020B0604020202020204" pitchFamily="34" charset="0"/>
                <a:cs typeface="Arial" panose="020B0604020202020204" pitchFamily="34" charset="0"/>
              </a:rPr>
              <a:t>C</a:t>
            </a:r>
          </a:p>
        </p:txBody>
      </p:sp>
      <p:sp>
        <p:nvSpPr>
          <p:cNvPr id="25604" name="Oval 4">
            <a:extLst>
              <a:ext uri="{FF2B5EF4-FFF2-40B4-BE49-F238E27FC236}">
                <a16:creationId xmlns:a16="http://schemas.microsoft.com/office/drawing/2014/main" id="{4FFBDE11-F2D7-42E8-A9BF-5FF9FC7E3B3D}"/>
              </a:ext>
            </a:extLst>
          </p:cNvPr>
          <p:cNvSpPr>
            <a:spLocks noChangeArrowheads="1"/>
          </p:cNvSpPr>
          <p:nvPr/>
        </p:nvSpPr>
        <p:spPr bwMode="auto">
          <a:xfrm>
            <a:off x="4114800" y="2400300"/>
            <a:ext cx="400050" cy="400050"/>
          </a:xfrm>
          <a:prstGeom prst="ellipse">
            <a:avLst/>
          </a:prstGeom>
          <a:solidFill>
            <a:srgbClr val="FF3300"/>
          </a:solidFill>
          <a:ln w="9525">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defTabSz="685800" eaLnBrk="1" hangingPunct="1">
              <a:spcBef>
                <a:spcPct val="0"/>
              </a:spcBef>
              <a:buNone/>
            </a:pPr>
            <a:r>
              <a:rPr lang="en-US" altLang="it-IT" sz="1350">
                <a:solidFill>
                  <a:prstClr val="black"/>
                </a:solidFill>
                <a:latin typeface="Arial" panose="020B0604020202020204" pitchFamily="34" charset="0"/>
                <a:cs typeface="Arial" panose="020B0604020202020204" pitchFamily="34" charset="0"/>
              </a:rPr>
              <a:t>A</a:t>
            </a:r>
          </a:p>
        </p:txBody>
      </p:sp>
      <p:sp>
        <p:nvSpPr>
          <p:cNvPr id="25605" name="Oval 5">
            <a:extLst>
              <a:ext uri="{FF2B5EF4-FFF2-40B4-BE49-F238E27FC236}">
                <a16:creationId xmlns:a16="http://schemas.microsoft.com/office/drawing/2014/main" id="{F8CDFC7D-418D-4FB7-ACB7-FE285C575E68}"/>
              </a:ext>
            </a:extLst>
          </p:cNvPr>
          <p:cNvSpPr>
            <a:spLocks noChangeArrowheads="1"/>
          </p:cNvSpPr>
          <p:nvPr/>
        </p:nvSpPr>
        <p:spPr bwMode="auto">
          <a:xfrm>
            <a:off x="4629150" y="3086100"/>
            <a:ext cx="400050" cy="40005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defTabSz="685800" eaLnBrk="1" hangingPunct="1">
              <a:spcBef>
                <a:spcPct val="0"/>
              </a:spcBef>
              <a:buNone/>
            </a:pPr>
            <a:r>
              <a:rPr lang="en-US" altLang="it-IT" sz="1350">
                <a:solidFill>
                  <a:prstClr val="black"/>
                </a:solidFill>
                <a:latin typeface="Arial" panose="020B0604020202020204" pitchFamily="34" charset="0"/>
                <a:cs typeface="Arial" panose="020B0604020202020204" pitchFamily="34" charset="0"/>
              </a:rPr>
              <a:t>F</a:t>
            </a:r>
          </a:p>
        </p:txBody>
      </p:sp>
      <p:sp>
        <p:nvSpPr>
          <p:cNvPr id="25606" name="Oval 6">
            <a:extLst>
              <a:ext uri="{FF2B5EF4-FFF2-40B4-BE49-F238E27FC236}">
                <a16:creationId xmlns:a16="http://schemas.microsoft.com/office/drawing/2014/main" id="{03D1A50D-2219-472F-96EE-6471FCA413F5}"/>
              </a:ext>
            </a:extLst>
          </p:cNvPr>
          <p:cNvSpPr>
            <a:spLocks noChangeArrowheads="1"/>
          </p:cNvSpPr>
          <p:nvPr/>
        </p:nvSpPr>
        <p:spPr bwMode="auto">
          <a:xfrm>
            <a:off x="3657600" y="3086100"/>
            <a:ext cx="400050" cy="400050"/>
          </a:xfrm>
          <a:prstGeom prst="ellipse">
            <a:avLst/>
          </a:prstGeom>
          <a:solidFill>
            <a:schemeClr val="accent1"/>
          </a:solidFill>
          <a:ln w="9525">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defTabSz="685800" eaLnBrk="1" hangingPunct="1">
              <a:spcBef>
                <a:spcPct val="0"/>
              </a:spcBef>
              <a:buNone/>
            </a:pPr>
            <a:r>
              <a:rPr lang="en-US" altLang="it-IT" sz="1350">
                <a:solidFill>
                  <a:prstClr val="black"/>
                </a:solidFill>
                <a:latin typeface="Arial" panose="020B0604020202020204" pitchFamily="34" charset="0"/>
                <a:cs typeface="Arial" panose="020B0604020202020204" pitchFamily="34" charset="0"/>
              </a:rPr>
              <a:t>B</a:t>
            </a:r>
          </a:p>
        </p:txBody>
      </p:sp>
      <p:sp>
        <p:nvSpPr>
          <p:cNvPr id="25607" name="Line 7">
            <a:extLst>
              <a:ext uri="{FF2B5EF4-FFF2-40B4-BE49-F238E27FC236}">
                <a16:creationId xmlns:a16="http://schemas.microsoft.com/office/drawing/2014/main" id="{E7AC73A6-BF5E-43E3-8985-48988EF81C44}"/>
              </a:ext>
            </a:extLst>
          </p:cNvPr>
          <p:cNvSpPr>
            <a:spLocks noChangeShapeType="1"/>
          </p:cNvSpPr>
          <p:nvPr/>
        </p:nvSpPr>
        <p:spPr bwMode="auto">
          <a:xfrm flipH="1">
            <a:off x="3943350" y="2743200"/>
            <a:ext cx="228600" cy="3429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685800"/>
            <a:endParaRPr lang="it-IT" sz="1350">
              <a:solidFill>
                <a:prstClr val="black"/>
              </a:solidFill>
              <a:latin typeface="Arial" panose="020B0604020202020204" pitchFamily="34" charset="0"/>
              <a:cs typeface="Arial" panose="020B0604020202020204" pitchFamily="34" charset="0"/>
            </a:endParaRPr>
          </a:p>
        </p:txBody>
      </p:sp>
      <p:sp>
        <p:nvSpPr>
          <p:cNvPr id="25608" name="Line 8">
            <a:extLst>
              <a:ext uri="{FF2B5EF4-FFF2-40B4-BE49-F238E27FC236}">
                <a16:creationId xmlns:a16="http://schemas.microsoft.com/office/drawing/2014/main" id="{9CAF8BB1-924A-4816-AC8E-5AA23D4CEC6C}"/>
              </a:ext>
            </a:extLst>
          </p:cNvPr>
          <p:cNvSpPr>
            <a:spLocks noChangeShapeType="1"/>
          </p:cNvSpPr>
          <p:nvPr/>
        </p:nvSpPr>
        <p:spPr bwMode="auto">
          <a:xfrm>
            <a:off x="4457700" y="2743200"/>
            <a:ext cx="285750" cy="3429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685800"/>
            <a:endParaRPr lang="it-IT" sz="1350">
              <a:solidFill>
                <a:prstClr val="black"/>
              </a:solidFill>
              <a:latin typeface="Arial" panose="020B0604020202020204" pitchFamily="34" charset="0"/>
              <a:cs typeface="Arial" panose="020B0604020202020204" pitchFamily="34" charset="0"/>
            </a:endParaRPr>
          </a:p>
        </p:txBody>
      </p:sp>
      <p:sp>
        <p:nvSpPr>
          <p:cNvPr id="25609" name="Oval 9">
            <a:extLst>
              <a:ext uri="{FF2B5EF4-FFF2-40B4-BE49-F238E27FC236}">
                <a16:creationId xmlns:a16="http://schemas.microsoft.com/office/drawing/2014/main" id="{F866F45C-35B8-4461-BAF3-52D80229A749}"/>
              </a:ext>
            </a:extLst>
          </p:cNvPr>
          <p:cNvSpPr>
            <a:spLocks noChangeArrowheads="1"/>
          </p:cNvSpPr>
          <p:nvPr/>
        </p:nvSpPr>
        <p:spPr bwMode="auto">
          <a:xfrm>
            <a:off x="4686300" y="3886200"/>
            <a:ext cx="400050" cy="400050"/>
          </a:xfrm>
          <a:prstGeom prst="ellipse">
            <a:avLst/>
          </a:prstGeom>
          <a:solidFill>
            <a:schemeClr val="accent2"/>
          </a:solidFill>
          <a:ln w="9525">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defTabSz="685800" eaLnBrk="1" hangingPunct="1">
              <a:spcBef>
                <a:spcPct val="0"/>
              </a:spcBef>
              <a:buNone/>
            </a:pPr>
            <a:r>
              <a:rPr lang="en-US" altLang="it-IT" sz="1350">
                <a:solidFill>
                  <a:prstClr val="black"/>
                </a:solidFill>
                <a:latin typeface="Arial" panose="020B0604020202020204" pitchFamily="34" charset="0"/>
                <a:cs typeface="Arial" panose="020B0604020202020204" pitchFamily="34" charset="0"/>
              </a:rPr>
              <a:t>E</a:t>
            </a:r>
          </a:p>
        </p:txBody>
      </p:sp>
      <p:sp>
        <p:nvSpPr>
          <p:cNvPr id="25610" name="Oval 10">
            <a:extLst>
              <a:ext uri="{FF2B5EF4-FFF2-40B4-BE49-F238E27FC236}">
                <a16:creationId xmlns:a16="http://schemas.microsoft.com/office/drawing/2014/main" id="{439C7F89-581D-4561-959E-84F65EEBE762}"/>
              </a:ext>
            </a:extLst>
          </p:cNvPr>
          <p:cNvSpPr>
            <a:spLocks noChangeArrowheads="1"/>
          </p:cNvSpPr>
          <p:nvPr/>
        </p:nvSpPr>
        <p:spPr bwMode="auto">
          <a:xfrm>
            <a:off x="4114800" y="4629150"/>
            <a:ext cx="400050" cy="400050"/>
          </a:xfrm>
          <a:prstGeom prst="ellipse">
            <a:avLst/>
          </a:prstGeom>
          <a:solidFill>
            <a:schemeClr val="accent1"/>
          </a:solidFill>
          <a:ln w="9525">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defTabSz="685800" eaLnBrk="1" hangingPunct="1">
              <a:spcBef>
                <a:spcPct val="0"/>
              </a:spcBef>
              <a:buNone/>
            </a:pPr>
            <a:r>
              <a:rPr lang="en-US" altLang="it-IT" sz="1350">
                <a:solidFill>
                  <a:prstClr val="black"/>
                </a:solidFill>
                <a:latin typeface="Arial" panose="020B0604020202020204" pitchFamily="34" charset="0"/>
                <a:cs typeface="Arial" panose="020B0604020202020204" pitchFamily="34" charset="0"/>
              </a:rPr>
              <a:t>D</a:t>
            </a:r>
          </a:p>
        </p:txBody>
      </p:sp>
      <p:sp>
        <p:nvSpPr>
          <p:cNvPr id="25611" name="Line 11">
            <a:extLst>
              <a:ext uri="{FF2B5EF4-FFF2-40B4-BE49-F238E27FC236}">
                <a16:creationId xmlns:a16="http://schemas.microsoft.com/office/drawing/2014/main" id="{C3D4DEC3-041C-4AE3-A606-2A7CD84B5560}"/>
              </a:ext>
            </a:extLst>
          </p:cNvPr>
          <p:cNvSpPr>
            <a:spLocks noChangeShapeType="1"/>
          </p:cNvSpPr>
          <p:nvPr/>
        </p:nvSpPr>
        <p:spPr bwMode="auto">
          <a:xfrm>
            <a:off x="3829050" y="3486150"/>
            <a:ext cx="0" cy="4000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685800"/>
            <a:endParaRPr lang="it-IT" sz="1350">
              <a:solidFill>
                <a:prstClr val="black"/>
              </a:solidFill>
              <a:latin typeface="Arial" panose="020B0604020202020204" pitchFamily="34" charset="0"/>
              <a:cs typeface="Arial" panose="020B0604020202020204" pitchFamily="34" charset="0"/>
            </a:endParaRPr>
          </a:p>
        </p:txBody>
      </p:sp>
      <p:sp>
        <p:nvSpPr>
          <p:cNvPr id="25612" name="Line 12">
            <a:extLst>
              <a:ext uri="{FF2B5EF4-FFF2-40B4-BE49-F238E27FC236}">
                <a16:creationId xmlns:a16="http://schemas.microsoft.com/office/drawing/2014/main" id="{D71E04AE-282F-4B89-B72E-7E57E70CBE9C}"/>
              </a:ext>
            </a:extLst>
          </p:cNvPr>
          <p:cNvSpPr>
            <a:spLocks noChangeShapeType="1"/>
          </p:cNvSpPr>
          <p:nvPr/>
        </p:nvSpPr>
        <p:spPr bwMode="auto">
          <a:xfrm>
            <a:off x="4857750" y="3486150"/>
            <a:ext cx="0" cy="4000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685800"/>
            <a:endParaRPr lang="it-IT" sz="1350">
              <a:solidFill>
                <a:prstClr val="black"/>
              </a:solidFill>
              <a:latin typeface="Arial" panose="020B0604020202020204" pitchFamily="34" charset="0"/>
              <a:cs typeface="Arial" panose="020B0604020202020204" pitchFamily="34" charset="0"/>
            </a:endParaRPr>
          </a:p>
        </p:txBody>
      </p:sp>
      <p:sp>
        <p:nvSpPr>
          <p:cNvPr id="25613" name="Line 13">
            <a:extLst>
              <a:ext uri="{FF2B5EF4-FFF2-40B4-BE49-F238E27FC236}">
                <a16:creationId xmlns:a16="http://schemas.microsoft.com/office/drawing/2014/main" id="{FED6A877-F15A-484D-B413-E0330AD4F868}"/>
              </a:ext>
            </a:extLst>
          </p:cNvPr>
          <p:cNvSpPr>
            <a:spLocks noChangeShapeType="1"/>
          </p:cNvSpPr>
          <p:nvPr/>
        </p:nvSpPr>
        <p:spPr bwMode="auto">
          <a:xfrm>
            <a:off x="3943350" y="4286250"/>
            <a:ext cx="285750" cy="3429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685800"/>
            <a:endParaRPr lang="it-IT" sz="1350">
              <a:solidFill>
                <a:prstClr val="black"/>
              </a:solidFill>
              <a:latin typeface="Arial" panose="020B0604020202020204" pitchFamily="34" charset="0"/>
              <a:cs typeface="Arial" panose="020B0604020202020204" pitchFamily="34" charset="0"/>
            </a:endParaRPr>
          </a:p>
        </p:txBody>
      </p:sp>
      <p:sp>
        <p:nvSpPr>
          <p:cNvPr id="25614" name="Line 14">
            <a:extLst>
              <a:ext uri="{FF2B5EF4-FFF2-40B4-BE49-F238E27FC236}">
                <a16:creationId xmlns:a16="http://schemas.microsoft.com/office/drawing/2014/main" id="{FCCA0860-B4A9-47A3-A008-35B2810C6513}"/>
              </a:ext>
            </a:extLst>
          </p:cNvPr>
          <p:cNvSpPr>
            <a:spLocks noChangeShapeType="1"/>
          </p:cNvSpPr>
          <p:nvPr/>
        </p:nvSpPr>
        <p:spPr bwMode="auto">
          <a:xfrm flipH="1">
            <a:off x="4400550" y="4286250"/>
            <a:ext cx="400050" cy="3429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685800"/>
            <a:endParaRPr lang="it-IT" sz="1350">
              <a:solidFill>
                <a:prstClr val="black"/>
              </a:solidFill>
              <a:latin typeface="Arial" panose="020B0604020202020204" pitchFamily="34" charset="0"/>
              <a:cs typeface="Arial" panose="020B0604020202020204" pitchFamily="34" charset="0"/>
            </a:endParaRPr>
          </a:p>
        </p:txBody>
      </p:sp>
      <p:sp>
        <p:nvSpPr>
          <p:cNvPr id="25615" name="Line 15">
            <a:extLst>
              <a:ext uri="{FF2B5EF4-FFF2-40B4-BE49-F238E27FC236}">
                <a16:creationId xmlns:a16="http://schemas.microsoft.com/office/drawing/2014/main" id="{E8F75BAC-8C63-4614-B2A1-209B46ADF67A}"/>
              </a:ext>
            </a:extLst>
          </p:cNvPr>
          <p:cNvSpPr>
            <a:spLocks noChangeShapeType="1"/>
          </p:cNvSpPr>
          <p:nvPr/>
        </p:nvSpPr>
        <p:spPr bwMode="auto">
          <a:xfrm>
            <a:off x="4057650" y="4057650"/>
            <a:ext cx="62865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685800"/>
            <a:endParaRPr lang="it-IT" sz="1350">
              <a:solidFill>
                <a:prstClr val="black"/>
              </a:solidFill>
              <a:latin typeface="Arial" panose="020B0604020202020204" pitchFamily="34" charset="0"/>
              <a:cs typeface="Arial" panose="020B0604020202020204" pitchFamily="34" charset="0"/>
            </a:endParaRPr>
          </a:p>
        </p:txBody>
      </p:sp>
      <p:sp>
        <p:nvSpPr>
          <p:cNvPr id="25616" name="Line 16">
            <a:extLst>
              <a:ext uri="{FF2B5EF4-FFF2-40B4-BE49-F238E27FC236}">
                <a16:creationId xmlns:a16="http://schemas.microsoft.com/office/drawing/2014/main" id="{60105956-E415-435F-9714-B9AE90D6C848}"/>
              </a:ext>
            </a:extLst>
          </p:cNvPr>
          <p:cNvSpPr>
            <a:spLocks noChangeShapeType="1"/>
          </p:cNvSpPr>
          <p:nvPr/>
        </p:nvSpPr>
        <p:spPr bwMode="auto">
          <a:xfrm>
            <a:off x="4057650" y="3257550"/>
            <a:ext cx="5715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685800"/>
            <a:endParaRPr lang="it-IT" sz="1350">
              <a:solidFill>
                <a:prstClr val="black"/>
              </a:solidFill>
              <a:latin typeface="Arial" panose="020B0604020202020204" pitchFamily="34" charset="0"/>
              <a:cs typeface="Arial" panose="020B0604020202020204" pitchFamily="34" charset="0"/>
            </a:endParaRPr>
          </a:p>
        </p:txBody>
      </p:sp>
      <p:sp>
        <p:nvSpPr>
          <p:cNvPr id="25617" name="WordArt 17">
            <a:extLst>
              <a:ext uri="{FF2B5EF4-FFF2-40B4-BE49-F238E27FC236}">
                <a16:creationId xmlns:a16="http://schemas.microsoft.com/office/drawing/2014/main" id="{1076AA98-3C57-4115-8F37-F26208F3BA23}"/>
              </a:ext>
            </a:extLst>
          </p:cNvPr>
          <p:cNvSpPr>
            <a:spLocks noChangeArrowheads="1" noChangeShapeType="1" noTextEdit="1"/>
          </p:cNvSpPr>
          <p:nvPr/>
        </p:nvSpPr>
        <p:spPr bwMode="auto">
          <a:xfrm>
            <a:off x="5257800" y="3028951"/>
            <a:ext cx="885825" cy="488156"/>
          </a:xfrm>
          <a:prstGeom prst="rect">
            <a:avLst/>
          </a:prstGeom>
        </p:spPr>
        <p:txBody>
          <a:bodyPr wrap="none" fromWordArt="1">
            <a:prstTxWarp prst="textPlain">
              <a:avLst>
                <a:gd name="adj" fmla="val 50000"/>
              </a:avLst>
            </a:prstTxWarp>
          </a:bodyPr>
          <a:lstStyle/>
          <a:p>
            <a:pPr algn="ctr" defTabSz="685800"/>
            <a:r>
              <a:rPr lang="it-IT" sz="2700" kern="10">
                <a:ln w="9525">
                  <a:solidFill>
                    <a:srgbClr val="000000"/>
                  </a:solidFill>
                  <a:round/>
                  <a:headEnd/>
                  <a:tailEnd/>
                </a:ln>
                <a:solidFill>
                  <a:srgbClr val="1F497D"/>
                </a:solidFill>
                <a:latin typeface="Arial Black" panose="020B0A04020102020204" pitchFamily="34" charset="0"/>
                <a:cs typeface="Arial" panose="020B0604020202020204" pitchFamily="34" charset="0"/>
              </a:rPr>
              <a:t>Stuck!</a:t>
            </a:r>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a:extLst>
              <a:ext uri="{FF2B5EF4-FFF2-40B4-BE49-F238E27FC236}">
                <a16:creationId xmlns:a16="http://schemas.microsoft.com/office/drawing/2014/main" id="{CE9E7522-1DAC-41C7-B24A-02D4E91FEDB7}"/>
              </a:ext>
            </a:extLst>
          </p:cNvPr>
          <p:cNvSpPr>
            <a:spLocks noGrp="1" noChangeArrowheads="1"/>
          </p:cNvSpPr>
          <p:nvPr>
            <p:ph type="title"/>
          </p:nvPr>
        </p:nvSpPr>
        <p:spPr/>
        <p:txBody>
          <a:bodyPr/>
          <a:lstStyle/>
          <a:p>
            <a:pPr eaLnBrk="1" hangingPunct="1"/>
            <a:r>
              <a:rPr lang="en-US" altLang="it-IT"/>
              <a:t>Graph Coloring</a:t>
            </a:r>
          </a:p>
        </p:txBody>
      </p:sp>
      <p:sp>
        <p:nvSpPr>
          <p:cNvPr id="26627" name="Oval 3">
            <a:extLst>
              <a:ext uri="{FF2B5EF4-FFF2-40B4-BE49-F238E27FC236}">
                <a16:creationId xmlns:a16="http://schemas.microsoft.com/office/drawing/2014/main" id="{776116D1-8530-4BF6-9B85-88890D4163E6}"/>
              </a:ext>
            </a:extLst>
          </p:cNvPr>
          <p:cNvSpPr>
            <a:spLocks noChangeArrowheads="1"/>
          </p:cNvSpPr>
          <p:nvPr/>
        </p:nvSpPr>
        <p:spPr bwMode="auto">
          <a:xfrm>
            <a:off x="3657600" y="3886200"/>
            <a:ext cx="400050" cy="400050"/>
          </a:xfrm>
          <a:prstGeom prst="ellipse">
            <a:avLst/>
          </a:prstGeom>
          <a:solidFill>
            <a:srgbClr val="FF3300"/>
          </a:solidFill>
          <a:ln w="9525">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defTabSz="685800" eaLnBrk="1" hangingPunct="1">
              <a:spcBef>
                <a:spcPct val="0"/>
              </a:spcBef>
              <a:buNone/>
            </a:pPr>
            <a:r>
              <a:rPr lang="en-US" altLang="it-IT" sz="1350">
                <a:solidFill>
                  <a:prstClr val="black"/>
                </a:solidFill>
                <a:latin typeface="Arial" panose="020B0604020202020204" pitchFamily="34" charset="0"/>
                <a:cs typeface="Arial" panose="020B0604020202020204" pitchFamily="34" charset="0"/>
              </a:rPr>
              <a:t>C</a:t>
            </a:r>
          </a:p>
        </p:txBody>
      </p:sp>
      <p:sp>
        <p:nvSpPr>
          <p:cNvPr id="26628" name="Oval 4">
            <a:extLst>
              <a:ext uri="{FF2B5EF4-FFF2-40B4-BE49-F238E27FC236}">
                <a16:creationId xmlns:a16="http://schemas.microsoft.com/office/drawing/2014/main" id="{ABE51E8C-91F6-4510-B964-D7D326F3B4A6}"/>
              </a:ext>
            </a:extLst>
          </p:cNvPr>
          <p:cNvSpPr>
            <a:spLocks noChangeArrowheads="1"/>
          </p:cNvSpPr>
          <p:nvPr/>
        </p:nvSpPr>
        <p:spPr bwMode="auto">
          <a:xfrm>
            <a:off x="4114800" y="2400300"/>
            <a:ext cx="400050" cy="400050"/>
          </a:xfrm>
          <a:prstGeom prst="ellipse">
            <a:avLst/>
          </a:prstGeom>
          <a:solidFill>
            <a:srgbClr val="FF3300"/>
          </a:solidFill>
          <a:ln w="9525">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defTabSz="685800" eaLnBrk="1" hangingPunct="1">
              <a:spcBef>
                <a:spcPct val="0"/>
              </a:spcBef>
              <a:buNone/>
            </a:pPr>
            <a:r>
              <a:rPr lang="en-US" altLang="it-IT" sz="1350">
                <a:solidFill>
                  <a:prstClr val="black"/>
                </a:solidFill>
                <a:latin typeface="Arial" panose="020B0604020202020204" pitchFamily="34" charset="0"/>
                <a:cs typeface="Arial" panose="020B0604020202020204" pitchFamily="34" charset="0"/>
              </a:rPr>
              <a:t>A</a:t>
            </a:r>
          </a:p>
        </p:txBody>
      </p:sp>
      <p:sp>
        <p:nvSpPr>
          <p:cNvPr id="26629" name="Oval 5">
            <a:extLst>
              <a:ext uri="{FF2B5EF4-FFF2-40B4-BE49-F238E27FC236}">
                <a16:creationId xmlns:a16="http://schemas.microsoft.com/office/drawing/2014/main" id="{0032BBED-630F-4656-8D52-E8220C5AC995}"/>
              </a:ext>
            </a:extLst>
          </p:cNvPr>
          <p:cNvSpPr>
            <a:spLocks noChangeArrowheads="1"/>
          </p:cNvSpPr>
          <p:nvPr/>
        </p:nvSpPr>
        <p:spPr bwMode="auto">
          <a:xfrm>
            <a:off x="4629150" y="3086100"/>
            <a:ext cx="400050" cy="40005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defTabSz="685800" eaLnBrk="1" hangingPunct="1">
              <a:spcBef>
                <a:spcPct val="0"/>
              </a:spcBef>
              <a:buNone/>
            </a:pPr>
            <a:r>
              <a:rPr lang="en-US" altLang="it-IT" sz="1350">
                <a:solidFill>
                  <a:prstClr val="black"/>
                </a:solidFill>
                <a:latin typeface="Arial" panose="020B0604020202020204" pitchFamily="34" charset="0"/>
                <a:cs typeface="Arial" panose="020B0604020202020204" pitchFamily="34" charset="0"/>
              </a:rPr>
              <a:t>F</a:t>
            </a:r>
          </a:p>
        </p:txBody>
      </p:sp>
      <p:sp>
        <p:nvSpPr>
          <p:cNvPr id="26630" name="Oval 6">
            <a:extLst>
              <a:ext uri="{FF2B5EF4-FFF2-40B4-BE49-F238E27FC236}">
                <a16:creationId xmlns:a16="http://schemas.microsoft.com/office/drawing/2014/main" id="{42554E3D-592D-4936-ACFC-22BEB3FAA2AA}"/>
              </a:ext>
            </a:extLst>
          </p:cNvPr>
          <p:cNvSpPr>
            <a:spLocks noChangeArrowheads="1"/>
          </p:cNvSpPr>
          <p:nvPr/>
        </p:nvSpPr>
        <p:spPr bwMode="auto">
          <a:xfrm>
            <a:off x="3657600" y="3086100"/>
            <a:ext cx="400050" cy="400050"/>
          </a:xfrm>
          <a:prstGeom prst="ellipse">
            <a:avLst/>
          </a:prstGeom>
          <a:solidFill>
            <a:schemeClr val="accent1"/>
          </a:solidFill>
          <a:ln w="9525">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defTabSz="685800" eaLnBrk="1" hangingPunct="1">
              <a:spcBef>
                <a:spcPct val="0"/>
              </a:spcBef>
              <a:buNone/>
            </a:pPr>
            <a:r>
              <a:rPr lang="en-US" altLang="it-IT" sz="1350">
                <a:solidFill>
                  <a:prstClr val="black"/>
                </a:solidFill>
                <a:latin typeface="Arial" panose="020B0604020202020204" pitchFamily="34" charset="0"/>
                <a:cs typeface="Arial" panose="020B0604020202020204" pitchFamily="34" charset="0"/>
              </a:rPr>
              <a:t>B</a:t>
            </a:r>
          </a:p>
        </p:txBody>
      </p:sp>
      <p:sp>
        <p:nvSpPr>
          <p:cNvPr id="26631" name="Line 7">
            <a:extLst>
              <a:ext uri="{FF2B5EF4-FFF2-40B4-BE49-F238E27FC236}">
                <a16:creationId xmlns:a16="http://schemas.microsoft.com/office/drawing/2014/main" id="{971F99BD-E263-43B4-825D-2B9D8AF5BC15}"/>
              </a:ext>
            </a:extLst>
          </p:cNvPr>
          <p:cNvSpPr>
            <a:spLocks noChangeShapeType="1"/>
          </p:cNvSpPr>
          <p:nvPr/>
        </p:nvSpPr>
        <p:spPr bwMode="auto">
          <a:xfrm flipH="1">
            <a:off x="3943350" y="2743200"/>
            <a:ext cx="228600" cy="3429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685800"/>
            <a:endParaRPr lang="it-IT" sz="1350">
              <a:solidFill>
                <a:prstClr val="black"/>
              </a:solidFill>
              <a:latin typeface="Arial" panose="020B0604020202020204" pitchFamily="34" charset="0"/>
              <a:cs typeface="Arial" panose="020B0604020202020204" pitchFamily="34" charset="0"/>
            </a:endParaRPr>
          </a:p>
        </p:txBody>
      </p:sp>
      <p:sp>
        <p:nvSpPr>
          <p:cNvPr id="26632" name="Line 8">
            <a:extLst>
              <a:ext uri="{FF2B5EF4-FFF2-40B4-BE49-F238E27FC236}">
                <a16:creationId xmlns:a16="http://schemas.microsoft.com/office/drawing/2014/main" id="{7E76710F-DA80-4C98-8292-E8A390476DF6}"/>
              </a:ext>
            </a:extLst>
          </p:cNvPr>
          <p:cNvSpPr>
            <a:spLocks noChangeShapeType="1"/>
          </p:cNvSpPr>
          <p:nvPr/>
        </p:nvSpPr>
        <p:spPr bwMode="auto">
          <a:xfrm>
            <a:off x="4457700" y="2743200"/>
            <a:ext cx="285750" cy="3429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685800"/>
            <a:endParaRPr lang="it-IT" sz="1350">
              <a:solidFill>
                <a:prstClr val="black"/>
              </a:solidFill>
              <a:latin typeface="Arial" panose="020B0604020202020204" pitchFamily="34" charset="0"/>
              <a:cs typeface="Arial" panose="020B0604020202020204" pitchFamily="34" charset="0"/>
            </a:endParaRPr>
          </a:p>
        </p:txBody>
      </p:sp>
      <p:sp>
        <p:nvSpPr>
          <p:cNvPr id="26633" name="Oval 9">
            <a:extLst>
              <a:ext uri="{FF2B5EF4-FFF2-40B4-BE49-F238E27FC236}">
                <a16:creationId xmlns:a16="http://schemas.microsoft.com/office/drawing/2014/main" id="{17941EDE-55BB-4A9C-8B13-41CC686A5B97}"/>
              </a:ext>
            </a:extLst>
          </p:cNvPr>
          <p:cNvSpPr>
            <a:spLocks noChangeArrowheads="1"/>
          </p:cNvSpPr>
          <p:nvPr/>
        </p:nvSpPr>
        <p:spPr bwMode="auto">
          <a:xfrm>
            <a:off x="4686300" y="3886200"/>
            <a:ext cx="400050" cy="40005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defTabSz="685800" eaLnBrk="1" hangingPunct="1">
              <a:spcBef>
                <a:spcPct val="0"/>
              </a:spcBef>
              <a:buNone/>
            </a:pPr>
            <a:r>
              <a:rPr lang="en-US" altLang="it-IT" sz="1350">
                <a:solidFill>
                  <a:prstClr val="black"/>
                </a:solidFill>
                <a:latin typeface="Arial" panose="020B0604020202020204" pitchFamily="34" charset="0"/>
                <a:cs typeface="Arial" panose="020B0604020202020204" pitchFamily="34" charset="0"/>
              </a:rPr>
              <a:t>E</a:t>
            </a:r>
          </a:p>
        </p:txBody>
      </p:sp>
      <p:sp>
        <p:nvSpPr>
          <p:cNvPr id="26634" name="Oval 10">
            <a:extLst>
              <a:ext uri="{FF2B5EF4-FFF2-40B4-BE49-F238E27FC236}">
                <a16:creationId xmlns:a16="http://schemas.microsoft.com/office/drawing/2014/main" id="{939452C2-43E4-4560-9542-E642C2739725}"/>
              </a:ext>
            </a:extLst>
          </p:cNvPr>
          <p:cNvSpPr>
            <a:spLocks noChangeArrowheads="1"/>
          </p:cNvSpPr>
          <p:nvPr/>
        </p:nvSpPr>
        <p:spPr bwMode="auto">
          <a:xfrm>
            <a:off x="4114800" y="4629150"/>
            <a:ext cx="400050" cy="400050"/>
          </a:xfrm>
          <a:prstGeom prst="ellipse">
            <a:avLst/>
          </a:prstGeom>
          <a:solidFill>
            <a:schemeClr val="accent1"/>
          </a:solidFill>
          <a:ln w="9525">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defTabSz="685800" eaLnBrk="1" hangingPunct="1">
              <a:spcBef>
                <a:spcPct val="0"/>
              </a:spcBef>
              <a:buNone/>
            </a:pPr>
            <a:r>
              <a:rPr lang="en-US" altLang="it-IT" sz="1350">
                <a:solidFill>
                  <a:prstClr val="black"/>
                </a:solidFill>
                <a:latin typeface="Arial" panose="020B0604020202020204" pitchFamily="34" charset="0"/>
                <a:cs typeface="Arial" panose="020B0604020202020204" pitchFamily="34" charset="0"/>
              </a:rPr>
              <a:t>D</a:t>
            </a:r>
          </a:p>
        </p:txBody>
      </p:sp>
      <p:sp>
        <p:nvSpPr>
          <p:cNvPr id="26635" name="Line 11">
            <a:extLst>
              <a:ext uri="{FF2B5EF4-FFF2-40B4-BE49-F238E27FC236}">
                <a16:creationId xmlns:a16="http://schemas.microsoft.com/office/drawing/2014/main" id="{C21D0654-8979-4D0E-90B6-295A1CD52060}"/>
              </a:ext>
            </a:extLst>
          </p:cNvPr>
          <p:cNvSpPr>
            <a:spLocks noChangeShapeType="1"/>
          </p:cNvSpPr>
          <p:nvPr/>
        </p:nvSpPr>
        <p:spPr bwMode="auto">
          <a:xfrm>
            <a:off x="3829050" y="3486150"/>
            <a:ext cx="0" cy="4000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685800"/>
            <a:endParaRPr lang="it-IT" sz="1350">
              <a:solidFill>
                <a:prstClr val="black"/>
              </a:solidFill>
              <a:latin typeface="Arial" panose="020B0604020202020204" pitchFamily="34" charset="0"/>
              <a:cs typeface="Arial" panose="020B0604020202020204" pitchFamily="34" charset="0"/>
            </a:endParaRPr>
          </a:p>
        </p:txBody>
      </p:sp>
      <p:sp>
        <p:nvSpPr>
          <p:cNvPr id="26636" name="Line 12">
            <a:extLst>
              <a:ext uri="{FF2B5EF4-FFF2-40B4-BE49-F238E27FC236}">
                <a16:creationId xmlns:a16="http://schemas.microsoft.com/office/drawing/2014/main" id="{8018FD92-DAD6-4942-A4B5-9DC1AD8A1A46}"/>
              </a:ext>
            </a:extLst>
          </p:cNvPr>
          <p:cNvSpPr>
            <a:spLocks noChangeShapeType="1"/>
          </p:cNvSpPr>
          <p:nvPr/>
        </p:nvSpPr>
        <p:spPr bwMode="auto">
          <a:xfrm>
            <a:off x="4857750" y="3486150"/>
            <a:ext cx="0" cy="4000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685800"/>
            <a:endParaRPr lang="it-IT" sz="1350">
              <a:solidFill>
                <a:prstClr val="black"/>
              </a:solidFill>
              <a:latin typeface="Arial" panose="020B0604020202020204" pitchFamily="34" charset="0"/>
              <a:cs typeface="Arial" panose="020B0604020202020204" pitchFamily="34" charset="0"/>
            </a:endParaRPr>
          </a:p>
        </p:txBody>
      </p:sp>
      <p:sp>
        <p:nvSpPr>
          <p:cNvPr id="26637" name="Line 13">
            <a:extLst>
              <a:ext uri="{FF2B5EF4-FFF2-40B4-BE49-F238E27FC236}">
                <a16:creationId xmlns:a16="http://schemas.microsoft.com/office/drawing/2014/main" id="{225CB2FE-EA6F-427C-B314-46F3F7425D59}"/>
              </a:ext>
            </a:extLst>
          </p:cNvPr>
          <p:cNvSpPr>
            <a:spLocks noChangeShapeType="1"/>
          </p:cNvSpPr>
          <p:nvPr/>
        </p:nvSpPr>
        <p:spPr bwMode="auto">
          <a:xfrm>
            <a:off x="3943350" y="4286250"/>
            <a:ext cx="285750" cy="3429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685800"/>
            <a:endParaRPr lang="it-IT" sz="1350">
              <a:solidFill>
                <a:prstClr val="black"/>
              </a:solidFill>
              <a:latin typeface="Arial" panose="020B0604020202020204" pitchFamily="34" charset="0"/>
              <a:cs typeface="Arial" panose="020B0604020202020204" pitchFamily="34" charset="0"/>
            </a:endParaRPr>
          </a:p>
        </p:txBody>
      </p:sp>
      <p:sp>
        <p:nvSpPr>
          <p:cNvPr id="26638" name="Line 14">
            <a:extLst>
              <a:ext uri="{FF2B5EF4-FFF2-40B4-BE49-F238E27FC236}">
                <a16:creationId xmlns:a16="http://schemas.microsoft.com/office/drawing/2014/main" id="{90F66612-AA56-4A7B-82ED-819969B9BBE9}"/>
              </a:ext>
            </a:extLst>
          </p:cNvPr>
          <p:cNvSpPr>
            <a:spLocks noChangeShapeType="1"/>
          </p:cNvSpPr>
          <p:nvPr/>
        </p:nvSpPr>
        <p:spPr bwMode="auto">
          <a:xfrm flipH="1">
            <a:off x="4400550" y="4286250"/>
            <a:ext cx="400050" cy="3429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685800"/>
            <a:endParaRPr lang="it-IT" sz="1350">
              <a:solidFill>
                <a:prstClr val="black"/>
              </a:solidFill>
              <a:latin typeface="Arial" panose="020B0604020202020204" pitchFamily="34" charset="0"/>
              <a:cs typeface="Arial" panose="020B0604020202020204" pitchFamily="34" charset="0"/>
            </a:endParaRPr>
          </a:p>
        </p:txBody>
      </p:sp>
      <p:sp>
        <p:nvSpPr>
          <p:cNvPr id="26639" name="Line 15">
            <a:extLst>
              <a:ext uri="{FF2B5EF4-FFF2-40B4-BE49-F238E27FC236}">
                <a16:creationId xmlns:a16="http://schemas.microsoft.com/office/drawing/2014/main" id="{ABDDB4F9-99E5-4AAC-8BA9-B5BA913D1F9F}"/>
              </a:ext>
            </a:extLst>
          </p:cNvPr>
          <p:cNvSpPr>
            <a:spLocks noChangeShapeType="1"/>
          </p:cNvSpPr>
          <p:nvPr/>
        </p:nvSpPr>
        <p:spPr bwMode="auto">
          <a:xfrm>
            <a:off x="4057650" y="4057650"/>
            <a:ext cx="62865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685800"/>
            <a:endParaRPr lang="it-IT" sz="1350">
              <a:solidFill>
                <a:prstClr val="black"/>
              </a:solidFill>
              <a:latin typeface="Arial" panose="020B0604020202020204" pitchFamily="34" charset="0"/>
              <a:cs typeface="Arial" panose="020B0604020202020204" pitchFamily="34" charset="0"/>
            </a:endParaRPr>
          </a:p>
        </p:txBody>
      </p:sp>
      <p:sp>
        <p:nvSpPr>
          <p:cNvPr id="26640" name="Line 16">
            <a:extLst>
              <a:ext uri="{FF2B5EF4-FFF2-40B4-BE49-F238E27FC236}">
                <a16:creationId xmlns:a16="http://schemas.microsoft.com/office/drawing/2014/main" id="{EB08414E-4961-48DD-A5CD-BCCB5EA28CAF}"/>
              </a:ext>
            </a:extLst>
          </p:cNvPr>
          <p:cNvSpPr>
            <a:spLocks noChangeShapeType="1"/>
          </p:cNvSpPr>
          <p:nvPr/>
        </p:nvSpPr>
        <p:spPr bwMode="auto">
          <a:xfrm>
            <a:off x="4057650" y="3257550"/>
            <a:ext cx="5715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685800"/>
            <a:endParaRPr lang="it-IT" sz="1350">
              <a:solidFill>
                <a:prstClr val="black"/>
              </a:solidFill>
              <a:latin typeface="Arial" panose="020B0604020202020204" pitchFamily="34" charset="0"/>
              <a:cs typeface="Arial" panose="020B0604020202020204" pitchFamily="34" charset="0"/>
            </a:endParaRPr>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C8A2E447-4CE7-41C0-97CE-760C6E657315}"/>
              </a:ext>
            </a:extLst>
          </p:cNvPr>
          <p:cNvSpPr>
            <a:spLocks noGrp="1" noChangeArrowheads="1"/>
          </p:cNvSpPr>
          <p:nvPr>
            <p:ph type="title"/>
          </p:nvPr>
        </p:nvSpPr>
        <p:spPr/>
        <p:txBody>
          <a:bodyPr/>
          <a:lstStyle/>
          <a:p>
            <a:pPr eaLnBrk="1" hangingPunct="1"/>
            <a:r>
              <a:rPr lang="en-US" altLang="it-IT"/>
              <a:t>Graph Coloring</a:t>
            </a:r>
          </a:p>
        </p:txBody>
      </p:sp>
      <p:sp>
        <p:nvSpPr>
          <p:cNvPr id="27651" name="Oval 3">
            <a:extLst>
              <a:ext uri="{FF2B5EF4-FFF2-40B4-BE49-F238E27FC236}">
                <a16:creationId xmlns:a16="http://schemas.microsoft.com/office/drawing/2014/main" id="{C6D8815D-09CD-47F8-95CA-57F342215705}"/>
              </a:ext>
            </a:extLst>
          </p:cNvPr>
          <p:cNvSpPr>
            <a:spLocks noChangeArrowheads="1"/>
          </p:cNvSpPr>
          <p:nvPr/>
        </p:nvSpPr>
        <p:spPr bwMode="auto">
          <a:xfrm>
            <a:off x="3657600" y="3886200"/>
            <a:ext cx="400050" cy="400050"/>
          </a:xfrm>
          <a:prstGeom prst="ellipse">
            <a:avLst/>
          </a:prstGeom>
          <a:solidFill>
            <a:srgbClr val="FF3300"/>
          </a:solidFill>
          <a:ln w="9525">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defTabSz="685800" eaLnBrk="1" hangingPunct="1">
              <a:spcBef>
                <a:spcPct val="0"/>
              </a:spcBef>
              <a:buNone/>
            </a:pPr>
            <a:r>
              <a:rPr lang="en-US" altLang="it-IT" sz="1350">
                <a:solidFill>
                  <a:prstClr val="black"/>
                </a:solidFill>
                <a:latin typeface="Arial" panose="020B0604020202020204" pitchFamily="34" charset="0"/>
                <a:cs typeface="Arial" panose="020B0604020202020204" pitchFamily="34" charset="0"/>
              </a:rPr>
              <a:t>C</a:t>
            </a:r>
          </a:p>
        </p:txBody>
      </p:sp>
      <p:sp>
        <p:nvSpPr>
          <p:cNvPr id="27652" name="Oval 4">
            <a:extLst>
              <a:ext uri="{FF2B5EF4-FFF2-40B4-BE49-F238E27FC236}">
                <a16:creationId xmlns:a16="http://schemas.microsoft.com/office/drawing/2014/main" id="{17A3AD1D-0123-4370-ACA6-06EC5A918EED}"/>
              </a:ext>
            </a:extLst>
          </p:cNvPr>
          <p:cNvSpPr>
            <a:spLocks noChangeArrowheads="1"/>
          </p:cNvSpPr>
          <p:nvPr/>
        </p:nvSpPr>
        <p:spPr bwMode="auto">
          <a:xfrm>
            <a:off x="4114800" y="2400300"/>
            <a:ext cx="400050" cy="400050"/>
          </a:xfrm>
          <a:prstGeom prst="ellipse">
            <a:avLst/>
          </a:prstGeom>
          <a:solidFill>
            <a:srgbClr val="FF3300"/>
          </a:solidFill>
          <a:ln w="9525">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defTabSz="685800" eaLnBrk="1" hangingPunct="1">
              <a:spcBef>
                <a:spcPct val="0"/>
              </a:spcBef>
              <a:buNone/>
            </a:pPr>
            <a:r>
              <a:rPr lang="en-US" altLang="it-IT" sz="1350">
                <a:solidFill>
                  <a:prstClr val="black"/>
                </a:solidFill>
                <a:latin typeface="Arial" panose="020B0604020202020204" pitchFamily="34" charset="0"/>
                <a:cs typeface="Arial" panose="020B0604020202020204" pitchFamily="34" charset="0"/>
              </a:rPr>
              <a:t>A</a:t>
            </a:r>
          </a:p>
        </p:txBody>
      </p:sp>
      <p:sp>
        <p:nvSpPr>
          <p:cNvPr id="27653" name="Oval 5">
            <a:extLst>
              <a:ext uri="{FF2B5EF4-FFF2-40B4-BE49-F238E27FC236}">
                <a16:creationId xmlns:a16="http://schemas.microsoft.com/office/drawing/2014/main" id="{52A1FA5F-B174-4F4E-9DAB-1F87F31C286C}"/>
              </a:ext>
            </a:extLst>
          </p:cNvPr>
          <p:cNvSpPr>
            <a:spLocks noChangeArrowheads="1"/>
          </p:cNvSpPr>
          <p:nvPr/>
        </p:nvSpPr>
        <p:spPr bwMode="auto">
          <a:xfrm>
            <a:off x="4629150" y="3086100"/>
            <a:ext cx="400050" cy="40005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defTabSz="685800" eaLnBrk="1" hangingPunct="1">
              <a:spcBef>
                <a:spcPct val="0"/>
              </a:spcBef>
              <a:buNone/>
            </a:pPr>
            <a:r>
              <a:rPr lang="en-US" altLang="it-IT" sz="1350">
                <a:solidFill>
                  <a:prstClr val="black"/>
                </a:solidFill>
                <a:latin typeface="Arial" panose="020B0604020202020204" pitchFamily="34" charset="0"/>
                <a:cs typeface="Arial" panose="020B0604020202020204" pitchFamily="34" charset="0"/>
              </a:rPr>
              <a:t>F</a:t>
            </a:r>
          </a:p>
        </p:txBody>
      </p:sp>
      <p:sp>
        <p:nvSpPr>
          <p:cNvPr id="27654" name="Oval 6">
            <a:extLst>
              <a:ext uri="{FF2B5EF4-FFF2-40B4-BE49-F238E27FC236}">
                <a16:creationId xmlns:a16="http://schemas.microsoft.com/office/drawing/2014/main" id="{D3FD27D6-DCE8-4F19-9165-143D5F50EB66}"/>
              </a:ext>
            </a:extLst>
          </p:cNvPr>
          <p:cNvSpPr>
            <a:spLocks noChangeArrowheads="1"/>
          </p:cNvSpPr>
          <p:nvPr/>
        </p:nvSpPr>
        <p:spPr bwMode="auto">
          <a:xfrm>
            <a:off x="3657600" y="3086100"/>
            <a:ext cx="400050" cy="400050"/>
          </a:xfrm>
          <a:prstGeom prst="ellipse">
            <a:avLst/>
          </a:prstGeom>
          <a:solidFill>
            <a:schemeClr val="accent1"/>
          </a:solidFill>
          <a:ln w="9525">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defTabSz="685800" eaLnBrk="1" hangingPunct="1">
              <a:spcBef>
                <a:spcPct val="0"/>
              </a:spcBef>
              <a:buNone/>
            </a:pPr>
            <a:r>
              <a:rPr lang="en-US" altLang="it-IT" sz="1350">
                <a:solidFill>
                  <a:prstClr val="black"/>
                </a:solidFill>
                <a:latin typeface="Arial" panose="020B0604020202020204" pitchFamily="34" charset="0"/>
                <a:cs typeface="Arial" panose="020B0604020202020204" pitchFamily="34" charset="0"/>
              </a:rPr>
              <a:t>B</a:t>
            </a:r>
          </a:p>
        </p:txBody>
      </p:sp>
      <p:sp>
        <p:nvSpPr>
          <p:cNvPr id="27655" name="Line 7">
            <a:extLst>
              <a:ext uri="{FF2B5EF4-FFF2-40B4-BE49-F238E27FC236}">
                <a16:creationId xmlns:a16="http://schemas.microsoft.com/office/drawing/2014/main" id="{7A8FC12C-0128-4B2F-A74D-827C45B7E534}"/>
              </a:ext>
            </a:extLst>
          </p:cNvPr>
          <p:cNvSpPr>
            <a:spLocks noChangeShapeType="1"/>
          </p:cNvSpPr>
          <p:nvPr/>
        </p:nvSpPr>
        <p:spPr bwMode="auto">
          <a:xfrm flipH="1">
            <a:off x="3943350" y="2743200"/>
            <a:ext cx="228600" cy="3429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685800"/>
            <a:endParaRPr lang="it-IT" sz="1350">
              <a:solidFill>
                <a:prstClr val="black"/>
              </a:solidFill>
              <a:latin typeface="Arial" panose="020B0604020202020204" pitchFamily="34" charset="0"/>
              <a:cs typeface="Arial" panose="020B0604020202020204" pitchFamily="34" charset="0"/>
            </a:endParaRPr>
          </a:p>
        </p:txBody>
      </p:sp>
      <p:sp>
        <p:nvSpPr>
          <p:cNvPr id="27656" name="Line 8">
            <a:extLst>
              <a:ext uri="{FF2B5EF4-FFF2-40B4-BE49-F238E27FC236}">
                <a16:creationId xmlns:a16="http://schemas.microsoft.com/office/drawing/2014/main" id="{9733780C-EE4F-4B26-B29F-18BD38C604F6}"/>
              </a:ext>
            </a:extLst>
          </p:cNvPr>
          <p:cNvSpPr>
            <a:spLocks noChangeShapeType="1"/>
          </p:cNvSpPr>
          <p:nvPr/>
        </p:nvSpPr>
        <p:spPr bwMode="auto">
          <a:xfrm>
            <a:off x="4457700" y="2743200"/>
            <a:ext cx="285750" cy="3429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685800"/>
            <a:endParaRPr lang="it-IT" sz="1350">
              <a:solidFill>
                <a:prstClr val="black"/>
              </a:solidFill>
              <a:latin typeface="Arial" panose="020B0604020202020204" pitchFamily="34" charset="0"/>
              <a:cs typeface="Arial" panose="020B0604020202020204" pitchFamily="34" charset="0"/>
            </a:endParaRPr>
          </a:p>
        </p:txBody>
      </p:sp>
      <p:sp>
        <p:nvSpPr>
          <p:cNvPr id="27657" name="Oval 9">
            <a:extLst>
              <a:ext uri="{FF2B5EF4-FFF2-40B4-BE49-F238E27FC236}">
                <a16:creationId xmlns:a16="http://schemas.microsoft.com/office/drawing/2014/main" id="{649D0DA3-5425-4DFE-9E19-79644F20DFF3}"/>
              </a:ext>
            </a:extLst>
          </p:cNvPr>
          <p:cNvSpPr>
            <a:spLocks noChangeArrowheads="1"/>
          </p:cNvSpPr>
          <p:nvPr/>
        </p:nvSpPr>
        <p:spPr bwMode="auto">
          <a:xfrm>
            <a:off x="4686300" y="3886200"/>
            <a:ext cx="400050" cy="40005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defTabSz="685800" eaLnBrk="1" hangingPunct="1">
              <a:spcBef>
                <a:spcPct val="0"/>
              </a:spcBef>
              <a:buNone/>
            </a:pPr>
            <a:r>
              <a:rPr lang="en-US" altLang="it-IT" sz="1350">
                <a:solidFill>
                  <a:prstClr val="black"/>
                </a:solidFill>
                <a:latin typeface="Arial" panose="020B0604020202020204" pitchFamily="34" charset="0"/>
                <a:cs typeface="Arial" panose="020B0604020202020204" pitchFamily="34" charset="0"/>
              </a:rPr>
              <a:t>E</a:t>
            </a:r>
          </a:p>
        </p:txBody>
      </p:sp>
      <p:sp>
        <p:nvSpPr>
          <p:cNvPr id="27658" name="Oval 10">
            <a:extLst>
              <a:ext uri="{FF2B5EF4-FFF2-40B4-BE49-F238E27FC236}">
                <a16:creationId xmlns:a16="http://schemas.microsoft.com/office/drawing/2014/main" id="{4BEE7CC1-A9C4-4912-8F59-377144832271}"/>
              </a:ext>
            </a:extLst>
          </p:cNvPr>
          <p:cNvSpPr>
            <a:spLocks noChangeArrowheads="1"/>
          </p:cNvSpPr>
          <p:nvPr/>
        </p:nvSpPr>
        <p:spPr bwMode="auto">
          <a:xfrm>
            <a:off x="4114800" y="4629150"/>
            <a:ext cx="400050" cy="400050"/>
          </a:xfrm>
          <a:prstGeom prst="ellipse">
            <a:avLst/>
          </a:prstGeom>
          <a:solidFill>
            <a:schemeClr val="accent2"/>
          </a:solidFill>
          <a:ln w="9525">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defTabSz="685800" eaLnBrk="1" hangingPunct="1">
              <a:spcBef>
                <a:spcPct val="0"/>
              </a:spcBef>
              <a:buNone/>
            </a:pPr>
            <a:r>
              <a:rPr lang="en-US" altLang="it-IT" sz="1350">
                <a:solidFill>
                  <a:prstClr val="black"/>
                </a:solidFill>
                <a:latin typeface="Arial" panose="020B0604020202020204" pitchFamily="34" charset="0"/>
                <a:cs typeface="Arial" panose="020B0604020202020204" pitchFamily="34" charset="0"/>
              </a:rPr>
              <a:t>D</a:t>
            </a:r>
          </a:p>
        </p:txBody>
      </p:sp>
      <p:sp>
        <p:nvSpPr>
          <p:cNvPr id="27659" name="Line 11">
            <a:extLst>
              <a:ext uri="{FF2B5EF4-FFF2-40B4-BE49-F238E27FC236}">
                <a16:creationId xmlns:a16="http://schemas.microsoft.com/office/drawing/2014/main" id="{502C82B3-4B67-482A-8EA3-BC65703A8243}"/>
              </a:ext>
            </a:extLst>
          </p:cNvPr>
          <p:cNvSpPr>
            <a:spLocks noChangeShapeType="1"/>
          </p:cNvSpPr>
          <p:nvPr/>
        </p:nvSpPr>
        <p:spPr bwMode="auto">
          <a:xfrm>
            <a:off x="3829050" y="3486150"/>
            <a:ext cx="0" cy="4000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685800"/>
            <a:endParaRPr lang="it-IT" sz="1350">
              <a:solidFill>
                <a:prstClr val="black"/>
              </a:solidFill>
              <a:latin typeface="Arial" panose="020B0604020202020204" pitchFamily="34" charset="0"/>
              <a:cs typeface="Arial" panose="020B0604020202020204" pitchFamily="34" charset="0"/>
            </a:endParaRPr>
          </a:p>
        </p:txBody>
      </p:sp>
      <p:sp>
        <p:nvSpPr>
          <p:cNvPr id="27660" name="Line 12">
            <a:extLst>
              <a:ext uri="{FF2B5EF4-FFF2-40B4-BE49-F238E27FC236}">
                <a16:creationId xmlns:a16="http://schemas.microsoft.com/office/drawing/2014/main" id="{26358668-493F-4B70-A153-AA80E925B863}"/>
              </a:ext>
            </a:extLst>
          </p:cNvPr>
          <p:cNvSpPr>
            <a:spLocks noChangeShapeType="1"/>
          </p:cNvSpPr>
          <p:nvPr/>
        </p:nvSpPr>
        <p:spPr bwMode="auto">
          <a:xfrm>
            <a:off x="4857750" y="3486150"/>
            <a:ext cx="0" cy="4000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685800"/>
            <a:endParaRPr lang="it-IT" sz="1350">
              <a:solidFill>
                <a:prstClr val="black"/>
              </a:solidFill>
              <a:latin typeface="Arial" panose="020B0604020202020204" pitchFamily="34" charset="0"/>
              <a:cs typeface="Arial" panose="020B0604020202020204" pitchFamily="34" charset="0"/>
            </a:endParaRPr>
          </a:p>
        </p:txBody>
      </p:sp>
      <p:sp>
        <p:nvSpPr>
          <p:cNvPr id="27661" name="Line 13">
            <a:extLst>
              <a:ext uri="{FF2B5EF4-FFF2-40B4-BE49-F238E27FC236}">
                <a16:creationId xmlns:a16="http://schemas.microsoft.com/office/drawing/2014/main" id="{F6E5C129-8CA7-4662-9AF6-A0CEE7F68084}"/>
              </a:ext>
            </a:extLst>
          </p:cNvPr>
          <p:cNvSpPr>
            <a:spLocks noChangeShapeType="1"/>
          </p:cNvSpPr>
          <p:nvPr/>
        </p:nvSpPr>
        <p:spPr bwMode="auto">
          <a:xfrm>
            <a:off x="3943350" y="4286250"/>
            <a:ext cx="285750" cy="3429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685800"/>
            <a:endParaRPr lang="it-IT" sz="1350">
              <a:solidFill>
                <a:prstClr val="black"/>
              </a:solidFill>
              <a:latin typeface="Arial" panose="020B0604020202020204" pitchFamily="34" charset="0"/>
              <a:cs typeface="Arial" panose="020B0604020202020204" pitchFamily="34" charset="0"/>
            </a:endParaRPr>
          </a:p>
        </p:txBody>
      </p:sp>
      <p:sp>
        <p:nvSpPr>
          <p:cNvPr id="27662" name="Line 14">
            <a:extLst>
              <a:ext uri="{FF2B5EF4-FFF2-40B4-BE49-F238E27FC236}">
                <a16:creationId xmlns:a16="http://schemas.microsoft.com/office/drawing/2014/main" id="{520553E1-394D-4E97-B26D-45F65E75E9C0}"/>
              </a:ext>
            </a:extLst>
          </p:cNvPr>
          <p:cNvSpPr>
            <a:spLocks noChangeShapeType="1"/>
          </p:cNvSpPr>
          <p:nvPr/>
        </p:nvSpPr>
        <p:spPr bwMode="auto">
          <a:xfrm flipH="1">
            <a:off x="4400550" y="4286250"/>
            <a:ext cx="400050" cy="3429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685800"/>
            <a:endParaRPr lang="it-IT" sz="1350">
              <a:solidFill>
                <a:prstClr val="black"/>
              </a:solidFill>
              <a:latin typeface="Arial" panose="020B0604020202020204" pitchFamily="34" charset="0"/>
              <a:cs typeface="Arial" panose="020B0604020202020204" pitchFamily="34" charset="0"/>
            </a:endParaRPr>
          </a:p>
        </p:txBody>
      </p:sp>
      <p:sp>
        <p:nvSpPr>
          <p:cNvPr id="27663" name="Line 15">
            <a:extLst>
              <a:ext uri="{FF2B5EF4-FFF2-40B4-BE49-F238E27FC236}">
                <a16:creationId xmlns:a16="http://schemas.microsoft.com/office/drawing/2014/main" id="{74314778-7089-4EDA-B179-E65F7DC7B168}"/>
              </a:ext>
            </a:extLst>
          </p:cNvPr>
          <p:cNvSpPr>
            <a:spLocks noChangeShapeType="1"/>
          </p:cNvSpPr>
          <p:nvPr/>
        </p:nvSpPr>
        <p:spPr bwMode="auto">
          <a:xfrm>
            <a:off x="4057650" y="4057650"/>
            <a:ext cx="62865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685800"/>
            <a:endParaRPr lang="it-IT" sz="1350">
              <a:solidFill>
                <a:prstClr val="black"/>
              </a:solidFill>
              <a:latin typeface="Arial" panose="020B0604020202020204" pitchFamily="34" charset="0"/>
              <a:cs typeface="Arial" panose="020B0604020202020204" pitchFamily="34" charset="0"/>
            </a:endParaRPr>
          </a:p>
        </p:txBody>
      </p:sp>
      <p:sp>
        <p:nvSpPr>
          <p:cNvPr id="27664" name="Line 16">
            <a:extLst>
              <a:ext uri="{FF2B5EF4-FFF2-40B4-BE49-F238E27FC236}">
                <a16:creationId xmlns:a16="http://schemas.microsoft.com/office/drawing/2014/main" id="{D4C7C0DF-5D19-4099-AA58-911EB66E8ADE}"/>
              </a:ext>
            </a:extLst>
          </p:cNvPr>
          <p:cNvSpPr>
            <a:spLocks noChangeShapeType="1"/>
          </p:cNvSpPr>
          <p:nvPr/>
        </p:nvSpPr>
        <p:spPr bwMode="auto">
          <a:xfrm>
            <a:off x="4057650" y="3257550"/>
            <a:ext cx="5715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685800"/>
            <a:endParaRPr lang="it-IT" sz="1350">
              <a:solidFill>
                <a:prstClr val="black"/>
              </a:solidFill>
              <a:latin typeface="Arial" panose="020B0604020202020204" pitchFamily="34" charset="0"/>
              <a:cs typeface="Arial" panose="020B0604020202020204" pitchFamily="34" charset="0"/>
            </a:endParaRPr>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a:extLst>
              <a:ext uri="{FF2B5EF4-FFF2-40B4-BE49-F238E27FC236}">
                <a16:creationId xmlns:a16="http://schemas.microsoft.com/office/drawing/2014/main" id="{5A148463-DEBA-400E-874C-254219D799B4}"/>
              </a:ext>
            </a:extLst>
          </p:cNvPr>
          <p:cNvSpPr>
            <a:spLocks noGrp="1" noChangeArrowheads="1"/>
          </p:cNvSpPr>
          <p:nvPr>
            <p:ph type="title"/>
          </p:nvPr>
        </p:nvSpPr>
        <p:spPr/>
        <p:txBody>
          <a:bodyPr/>
          <a:lstStyle/>
          <a:p>
            <a:pPr eaLnBrk="1" hangingPunct="1"/>
            <a:r>
              <a:rPr lang="en-US" altLang="it-IT"/>
              <a:t>Graph Coloring</a:t>
            </a:r>
          </a:p>
        </p:txBody>
      </p:sp>
      <p:sp>
        <p:nvSpPr>
          <p:cNvPr id="28675" name="Oval 3">
            <a:extLst>
              <a:ext uri="{FF2B5EF4-FFF2-40B4-BE49-F238E27FC236}">
                <a16:creationId xmlns:a16="http://schemas.microsoft.com/office/drawing/2014/main" id="{7691D8C8-2A4D-416B-AEA1-7D1BC89B9C11}"/>
              </a:ext>
            </a:extLst>
          </p:cNvPr>
          <p:cNvSpPr>
            <a:spLocks noChangeArrowheads="1"/>
          </p:cNvSpPr>
          <p:nvPr/>
        </p:nvSpPr>
        <p:spPr bwMode="auto">
          <a:xfrm>
            <a:off x="3657600" y="3886200"/>
            <a:ext cx="400050" cy="400050"/>
          </a:xfrm>
          <a:prstGeom prst="ellipse">
            <a:avLst/>
          </a:prstGeom>
          <a:solidFill>
            <a:srgbClr val="FF3300"/>
          </a:solidFill>
          <a:ln w="9525">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defTabSz="685800" eaLnBrk="1" hangingPunct="1">
              <a:spcBef>
                <a:spcPct val="0"/>
              </a:spcBef>
              <a:buNone/>
            </a:pPr>
            <a:r>
              <a:rPr lang="en-US" altLang="it-IT" sz="1350">
                <a:solidFill>
                  <a:prstClr val="black"/>
                </a:solidFill>
                <a:latin typeface="Arial" panose="020B0604020202020204" pitchFamily="34" charset="0"/>
                <a:cs typeface="Arial" panose="020B0604020202020204" pitchFamily="34" charset="0"/>
              </a:rPr>
              <a:t>C</a:t>
            </a:r>
          </a:p>
        </p:txBody>
      </p:sp>
      <p:sp>
        <p:nvSpPr>
          <p:cNvPr id="28676" name="Oval 4">
            <a:extLst>
              <a:ext uri="{FF2B5EF4-FFF2-40B4-BE49-F238E27FC236}">
                <a16:creationId xmlns:a16="http://schemas.microsoft.com/office/drawing/2014/main" id="{48636BEB-12B1-4EBB-83AC-D77A45B73922}"/>
              </a:ext>
            </a:extLst>
          </p:cNvPr>
          <p:cNvSpPr>
            <a:spLocks noChangeArrowheads="1"/>
          </p:cNvSpPr>
          <p:nvPr/>
        </p:nvSpPr>
        <p:spPr bwMode="auto">
          <a:xfrm>
            <a:off x="4114800" y="2400300"/>
            <a:ext cx="400050" cy="400050"/>
          </a:xfrm>
          <a:prstGeom prst="ellipse">
            <a:avLst/>
          </a:prstGeom>
          <a:solidFill>
            <a:srgbClr val="FF3300"/>
          </a:solidFill>
          <a:ln w="9525">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defTabSz="685800" eaLnBrk="1" hangingPunct="1">
              <a:spcBef>
                <a:spcPct val="0"/>
              </a:spcBef>
              <a:buNone/>
            </a:pPr>
            <a:r>
              <a:rPr lang="en-US" altLang="it-IT" sz="1350">
                <a:solidFill>
                  <a:prstClr val="black"/>
                </a:solidFill>
                <a:latin typeface="Arial" panose="020B0604020202020204" pitchFamily="34" charset="0"/>
                <a:cs typeface="Arial" panose="020B0604020202020204" pitchFamily="34" charset="0"/>
              </a:rPr>
              <a:t>A</a:t>
            </a:r>
          </a:p>
        </p:txBody>
      </p:sp>
      <p:sp>
        <p:nvSpPr>
          <p:cNvPr id="28677" name="Oval 5">
            <a:extLst>
              <a:ext uri="{FF2B5EF4-FFF2-40B4-BE49-F238E27FC236}">
                <a16:creationId xmlns:a16="http://schemas.microsoft.com/office/drawing/2014/main" id="{89FA9955-A0CC-488B-84A3-F6BA5BA76ABE}"/>
              </a:ext>
            </a:extLst>
          </p:cNvPr>
          <p:cNvSpPr>
            <a:spLocks noChangeArrowheads="1"/>
          </p:cNvSpPr>
          <p:nvPr/>
        </p:nvSpPr>
        <p:spPr bwMode="auto">
          <a:xfrm>
            <a:off x="4629150" y="3086100"/>
            <a:ext cx="400050" cy="40005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defTabSz="685800" eaLnBrk="1" hangingPunct="1">
              <a:spcBef>
                <a:spcPct val="0"/>
              </a:spcBef>
              <a:buNone/>
            </a:pPr>
            <a:r>
              <a:rPr lang="en-US" altLang="it-IT" sz="1350">
                <a:solidFill>
                  <a:prstClr val="black"/>
                </a:solidFill>
                <a:latin typeface="Arial" panose="020B0604020202020204" pitchFamily="34" charset="0"/>
                <a:cs typeface="Arial" panose="020B0604020202020204" pitchFamily="34" charset="0"/>
              </a:rPr>
              <a:t>F</a:t>
            </a:r>
          </a:p>
        </p:txBody>
      </p:sp>
      <p:sp>
        <p:nvSpPr>
          <p:cNvPr id="28678" name="Oval 6">
            <a:extLst>
              <a:ext uri="{FF2B5EF4-FFF2-40B4-BE49-F238E27FC236}">
                <a16:creationId xmlns:a16="http://schemas.microsoft.com/office/drawing/2014/main" id="{45BA3A8E-EFCD-4C3D-A795-B9C49692697F}"/>
              </a:ext>
            </a:extLst>
          </p:cNvPr>
          <p:cNvSpPr>
            <a:spLocks noChangeArrowheads="1"/>
          </p:cNvSpPr>
          <p:nvPr/>
        </p:nvSpPr>
        <p:spPr bwMode="auto">
          <a:xfrm>
            <a:off x="3657600" y="3086100"/>
            <a:ext cx="400050" cy="400050"/>
          </a:xfrm>
          <a:prstGeom prst="ellipse">
            <a:avLst/>
          </a:prstGeom>
          <a:solidFill>
            <a:schemeClr val="accent1"/>
          </a:solidFill>
          <a:ln w="9525">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defTabSz="685800" eaLnBrk="1" hangingPunct="1">
              <a:spcBef>
                <a:spcPct val="0"/>
              </a:spcBef>
              <a:buNone/>
            </a:pPr>
            <a:r>
              <a:rPr lang="en-US" altLang="it-IT" sz="1350">
                <a:solidFill>
                  <a:prstClr val="black"/>
                </a:solidFill>
                <a:latin typeface="Arial" panose="020B0604020202020204" pitchFamily="34" charset="0"/>
                <a:cs typeface="Arial" panose="020B0604020202020204" pitchFamily="34" charset="0"/>
              </a:rPr>
              <a:t>B</a:t>
            </a:r>
          </a:p>
        </p:txBody>
      </p:sp>
      <p:sp>
        <p:nvSpPr>
          <p:cNvPr id="28679" name="Line 7">
            <a:extLst>
              <a:ext uri="{FF2B5EF4-FFF2-40B4-BE49-F238E27FC236}">
                <a16:creationId xmlns:a16="http://schemas.microsoft.com/office/drawing/2014/main" id="{FD6FAC61-B04B-4007-878F-C302C72769AA}"/>
              </a:ext>
            </a:extLst>
          </p:cNvPr>
          <p:cNvSpPr>
            <a:spLocks noChangeShapeType="1"/>
          </p:cNvSpPr>
          <p:nvPr/>
        </p:nvSpPr>
        <p:spPr bwMode="auto">
          <a:xfrm flipH="1">
            <a:off x="3943350" y="2743200"/>
            <a:ext cx="228600" cy="3429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685800"/>
            <a:endParaRPr lang="it-IT" sz="1350">
              <a:solidFill>
                <a:prstClr val="black"/>
              </a:solidFill>
              <a:latin typeface="Arial" panose="020B0604020202020204" pitchFamily="34" charset="0"/>
              <a:cs typeface="Arial" panose="020B0604020202020204" pitchFamily="34" charset="0"/>
            </a:endParaRPr>
          </a:p>
        </p:txBody>
      </p:sp>
      <p:sp>
        <p:nvSpPr>
          <p:cNvPr id="28680" name="Line 8">
            <a:extLst>
              <a:ext uri="{FF2B5EF4-FFF2-40B4-BE49-F238E27FC236}">
                <a16:creationId xmlns:a16="http://schemas.microsoft.com/office/drawing/2014/main" id="{B1ABCB76-AEF2-47EA-B7C7-CF5FC202B3D6}"/>
              </a:ext>
            </a:extLst>
          </p:cNvPr>
          <p:cNvSpPr>
            <a:spLocks noChangeShapeType="1"/>
          </p:cNvSpPr>
          <p:nvPr/>
        </p:nvSpPr>
        <p:spPr bwMode="auto">
          <a:xfrm>
            <a:off x="4457700" y="2743200"/>
            <a:ext cx="285750" cy="3429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685800"/>
            <a:endParaRPr lang="it-IT" sz="1350">
              <a:solidFill>
                <a:prstClr val="black"/>
              </a:solidFill>
              <a:latin typeface="Arial" panose="020B0604020202020204" pitchFamily="34" charset="0"/>
              <a:cs typeface="Arial" panose="020B0604020202020204" pitchFamily="34" charset="0"/>
            </a:endParaRPr>
          </a:p>
        </p:txBody>
      </p:sp>
      <p:sp>
        <p:nvSpPr>
          <p:cNvPr id="28681" name="Oval 9">
            <a:extLst>
              <a:ext uri="{FF2B5EF4-FFF2-40B4-BE49-F238E27FC236}">
                <a16:creationId xmlns:a16="http://schemas.microsoft.com/office/drawing/2014/main" id="{A01C35B8-9100-4B99-91F8-22DC2922FC2E}"/>
              </a:ext>
            </a:extLst>
          </p:cNvPr>
          <p:cNvSpPr>
            <a:spLocks noChangeArrowheads="1"/>
          </p:cNvSpPr>
          <p:nvPr/>
        </p:nvSpPr>
        <p:spPr bwMode="auto">
          <a:xfrm>
            <a:off x="4686300" y="3886200"/>
            <a:ext cx="400050" cy="400050"/>
          </a:xfrm>
          <a:prstGeom prst="ellipse">
            <a:avLst/>
          </a:prstGeom>
          <a:solidFill>
            <a:schemeClr val="accent1"/>
          </a:solidFill>
          <a:ln w="9525">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defTabSz="685800" eaLnBrk="1" hangingPunct="1">
              <a:spcBef>
                <a:spcPct val="0"/>
              </a:spcBef>
              <a:buNone/>
            </a:pPr>
            <a:r>
              <a:rPr lang="en-US" altLang="it-IT" sz="1350">
                <a:solidFill>
                  <a:prstClr val="black"/>
                </a:solidFill>
                <a:latin typeface="Arial" panose="020B0604020202020204" pitchFamily="34" charset="0"/>
                <a:cs typeface="Arial" panose="020B0604020202020204" pitchFamily="34" charset="0"/>
              </a:rPr>
              <a:t>E</a:t>
            </a:r>
          </a:p>
        </p:txBody>
      </p:sp>
      <p:sp>
        <p:nvSpPr>
          <p:cNvPr id="28682" name="Oval 10">
            <a:extLst>
              <a:ext uri="{FF2B5EF4-FFF2-40B4-BE49-F238E27FC236}">
                <a16:creationId xmlns:a16="http://schemas.microsoft.com/office/drawing/2014/main" id="{467A76DE-0E38-4567-AF73-F024FC25D08F}"/>
              </a:ext>
            </a:extLst>
          </p:cNvPr>
          <p:cNvSpPr>
            <a:spLocks noChangeArrowheads="1"/>
          </p:cNvSpPr>
          <p:nvPr/>
        </p:nvSpPr>
        <p:spPr bwMode="auto">
          <a:xfrm>
            <a:off x="4114800" y="4629150"/>
            <a:ext cx="400050" cy="400050"/>
          </a:xfrm>
          <a:prstGeom prst="ellipse">
            <a:avLst/>
          </a:prstGeom>
          <a:solidFill>
            <a:schemeClr val="accent2"/>
          </a:solidFill>
          <a:ln w="9525">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defTabSz="685800" eaLnBrk="1" hangingPunct="1">
              <a:spcBef>
                <a:spcPct val="0"/>
              </a:spcBef>
              <a:buNone/>
            </a:pPr>
            <a:r>
              <a:rPr lang="en-US" altLang="it-IT" sz="1350">
                <a:solidFill>
                  <a:prstClr val="black"/>
                </a:solidFill>
                <a:latin typeface="Arial" panose="020B0604020202020204" pitchFamily="34" charset="0"/>
                <a:cs typeface="Arial" panose="020B0604020202020204" pitchFamily="34" charset="0"/>
              </a:rPr>
              <a:t>D</a:t>
            </a:r>
          </a:p>
        </p:txBody>
      </p:sp>
      <p:sp>
        <p:nvSpPr>
          <p:cNvPr id="28683" name="Line 11">
            <a:extLst>
              <a:ext uri="{FF2B5EF4-FFF2-40B4-BE49-F238E27FC236}">
                <a16:creationId xmlns:a16="http://schemas.microsoft.com/office/drawing/2014/main" id="{9C04A0D8-0AB8-4ECB-AB07-567AF570C205}"/>
              </a:ext>
            </a:extLst>
          </p:cNvPr>
          <p:cNvSpPr>
            <a:spLocks noChangeShapeType="1"/>
          </p:cNvSpPr>
          <p:nvPr/>
        </p:nvSpPr>
        <p:spPr bwMode="auto">
          <a:xfrm>
            <a:off x="3829050" y="3486150"/>
            <a:ext cx="0" cy="4000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685800"/>
            <a:endParaRPr lang="it-IT" sz="1350">
              <a:solidFill>
                <a:prstClr val="black"/>
              </a:solidFill>
              <a:latin typeface="Arial" panose="020B0604020202020204" pitchFamily="34" charset="0"/>
              <a:cs typeface="Arial" panose="020B0604020202020204" pitchFamily="34" charset="0"/>
            </a:endParaRPr>
          </a:p>
        </p:txBody>
      </p:sp>
      <p:sp>
        <p:nvSpPr>
          <p:cNvPr id="28684" name="Line 12">
            <a:extLst>
              <a:ext uri="{FF2B5EF4-FFF2-40B4-BE49-F238E27FC236}">
                <a16:creationId xmlns:a16="http://schemas.microsoft.com/office/drawing/2014/main" id="{AC6B538E-795F-4827-9727-EC7C44B8EBF6}"/>
              </a:ext>
            </a:extLst>
          </p:cNvPr>
          <p:cNvSpPr>
            <a:spLocks noChangeShapeType="1"/>
          </p:cNvSpPr>
          <p:nvPr/>
        </p:nvSpPr>
        <p:spPr bwMode="auto">
          <a:xfrm>
            <a:off x="4857750" y="3486150"/>
            <a:ext cx="0" cy="4000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685800"/>
            <a:endParaRPr lang="it-IT" sz="1350">
              <a:solidFill>
                <a:prstClr val="black"/>
              </a:solidFill>
              <a:latin typeface="Arial" panose="020B0604020202020204" pitchFamily="34" charset="0"/>
              <a:cs typeface="Arial" panose="020B0604020202020204" pitchFamily="34" charset="0"/>
            </a:endParaRPr>
          </a:p>
        </p:txBody>
      </p:sp>
      <p:sp>
        <p:nvSpPr>
          <p:cNvPr id="28685" name="Line 13">
            <a:extLst>
              <a:ext uri="{FF2B5EF4-FFF2-40B4-BE49-F238E27FC236}">
                <a16:creationId xmlns:a16="http://schemas.microsoft.com/office/drawing/2014/main" id="{C22D8B5F-F1B1-4FE3-A506-D78195B44C16}"/>
              </a:ext>
            </a:extLst>
          </p:cNvPr>
          <p:cNvSpPr>
            <a:spLocks noChangeShapeType="1"/>
          </p:cNvSpPr>
          <p:nvPr/>
        </p:nvSpPr>
        <p:spPr bwMode="auto">
          <a:xfrm>
            <a:off x="3943350" y="4286250"/>
            <a:ext cx="285750" cy="3429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685800"/>
            <a:endParaRPr lang="it-IT" sz="1350">
              <a:solidFill>
                <a:prstClr val="black"/>
              </a:solidFill>
              <a:latin typeface="Arial" panose="020B0604020202020204" pitchFamily="34" charset="0"/>
              <a:cs typeface="Arial" panose="020B0604020202020204" pitchFamily="34" charset="0"/>
            </a:endParaRPr>
          </a:p>
        </p:txBody>
      </p:sp>
      <p:sp>
        <p:nvSpPr>
          <p:cNvPr id="28686" name="Line 14">
            <a:extLst>
              <a:ext uri="{FF2B5EF4-FFF2-40B4-BE49-F238E27FC236}">
                <a16:creationId xmlns:a16="http://schemas.microsoft.com/office/drawing/2014/main" id="{56B3D0A3-5DA0-46B7-901F-7798F4985802}"/>
              </a:ext>
            </a:extLst>
          </p:cNvPr>
          <p:cNvSpPr>
            <a:spLocks noChangeShapeType="1"/>
          </p:cNvSpPr>
          <p:nvPr/>
        </p:nvSpPr>
        <p:spPr bwMode="auto">
          <a:xfrm flipH="1">
            <a:off x="4400550" y="4286250"/>
            <a:ext cx="400050" cy="3429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685800"/>
            <a:endParaRPr lang="it-IT" sz="1350">
              <a:solidFill>
                <a:prstClr val="black"/>
              </a:solidFill>
              <a:latin typeface="Arial" panose="020B0604020202020204" pitchFamily="34" charset="0"/>
              <a:cs typeface="Arial" panose="020B0604020202020204" pitchFamily="34" charset="0"/>
            </a:endParaRPr>
          </a:p>
        </p:txBody>
      </p:sp>
      <p:sp>
        <p:nvSpPr>
          <p:cNvPr id="28687" name="Line 15">
            <a:extLst>
              <a:ext uri="{FF2B5EF4-FFF2-40B4-BE49-F238E27FC236}">
                <a16:creationId xmlns:a16="http://schemas.microsoft.com/office/drawing/2014/main" id="{E279AB26-DD07-4910-AE29-E0BDF4E6ECCB}"/>
              </a:ext>
            </a:extLst>
          </p:cNvPr>
          <p:cNvSpPr>
            <a:spLocks noChangeShapeType="1"/>
          </p:cNvSpPr>
          <p:nvPr/>
        </p:nvSpPr>
        <p:spPr bwMode="auto">
          <a:xfrm>
            <a:off x="4057650" y="4057650"/>
            <a:ext cx="62865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685800"/>
            <a:endParaRPr lang="it-IT" sz="1350">
              <a:solidFill>
                <a:prstClr val="black"/>
              </a:solidFill>
              <a:latin typeface="Arial" panose="020B0604020202020204" pitchFamily="34" charset="0"/>
              <a:cs typeface="Arial" panose="020B0604020202020204" pitchFamily="34" charset="0"/>
            </a:endParaRPr>
          </a:p>
        </p:txBody>
      </p:sp>
      <p:sp>
        <p:nvSpPr>
          <p:cNvPr id="28688" name="Line 16">
            <a:extLst>
              <a:ext uri="{FF2B5EF4-FFF2-40B4-BE49-F238E27FC236}">
                <a16:creationId xmlns:a16="http://schemas.microsoft.com/office/drawing/2014/main" id="{607634BF-668F-4934-9E97-965A5E060F56}"/>
              </a:ext>
            </a:extLst>
          </p:cNvPr>
          <p:cNvSpPr>
            <a:spLocks noChangeShapeType="1"/>
          </p:cNvSpPr>
          <p:nvPr/>
        </p:nvSpPr>
        <p:spPr bwMode="auto">
          <a:xfrm>
            <a:off x="4057650" y="3257550"/>
            <a:ext cx="5715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685800"/>
            <a:endParaRPr lang="it-IT" sz="1350">
              <a:solidFill>
                <a:prstClr val="black"/>
              </a:solidFill>
              <a:latin typeface="Arial" panose="020B0604020202020204" pitchFamily="34" charset="0"/>
              <a:cs typeface="Arial" panose="020B0604020202020204" pitchFamily="34" charset="0"/>
            </a:endParaRPr>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a:extLst>
              <a:ext uri="{FF2B5EF4-FFF2-40B4-BE49-F238E27FC236}">
                <a16:creationId xmlns:a16="http://schemas.microsoft.com/office/drawing/2014/main" id="{D5677555-4CDB-4038-8ADC-AE979C6221E4}"/>
              </a:ext>
            </a:extLst>
          </p:cNvPr>
          <p:cNvSpPr>
            <a:spLocks noGrp="1" noChangeArrowheads="1"/>
          </p:cNvSpPr>
          <p:nvPr>
            <p:ph type="title"/>
          </p:nvPr>
        </p:nvSpPr>
        <p:spPr/>
        <p:txBody>
          <a:bodyPr/>
          <a:lstStyle/>
          <a:p>
            <a:pPr eaLnBrk="1" hangingPunct="1"/>
            <a:r>
              <a:rPr lang="en-US" altLang="it-IT"/>
              <a:t>Graph Coloring</a:t>
            </a:r>
          </a:p>
        </p:txBody>
      </p:sp>
      <p:sp>
        <p:nvSpPr>
          <p:cNvPr id="29699" name="Oval 3">
            <a:extLst>
              <a:ext uri="{FF2B5EF4-FFF2-40B4-BE49-F238E27FC236}">
                <a16:creationId xmlns:a16="http://schemas.microsoft.com/office/drawing/2014/main" id="{64234756-9D23-499A-83AF-3565F681745D}"/>
              </a:ext>
            </a:extLst>
          </p:cNvPr>
          <p:cNvSpPr>
            <a:spLocks noChangeArrowheads="1"/>
          </p:cNvSpPr>
          <p:nvPr/>
        </p:nvSpPr>
        <p:spPr bwMode="auto">
          <a:xfrm>
            <a:off x="3657600" y="3886200"/>
            <a:ext cx="400050" cy="400050"/>
          </a:xfrm>
          <a:prstGeom prst="ellipse">
            <a:avLst/>
          </a:prstGeom>
          <a:solidFill>
            <a:srgbClr val="FF3300"/>
          </a:solidFill>
          <a:ln w="9525">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defTabSz="685800" eaLnBrk="1" hangingPunct="1">
              <a:spcBef>
                <a:spcPct val="0"/>
              </a:spcBef>
              <a:buNone/>
            </a:pPr>
            <a:r>
              <a:rPr lang="en-US" altLang="it-IT" sz="1350">
                <a:solidFill>
                  <a:prstClr val="black"/>
                </a:solidFill>
                <a:latin typeface="Arial" panose="020B0604020202020204" pitchFamily="34" charset="0"/>
                <a:cs typeface="Arial" panose="020B0604020202020204" pitchFamily="34" charset="0"/>
              </a:rPr>
              <a:t>C</a:t>
            </a:r>
          </a:p>
        </p:txBody>
      </p:sp>
      <p:sp>
        <p:nvSpPr>
          <p:cNvPr id="29700" name="Oval 4">
            <a:extLst>
              <a:ext uri="{FF2B5EF4-FFF2-40B4-BE49-F238E27FC236}">
                <a16:creationId xmlns:a16="http://schemas.microsoft.com/office/drawing/2014/main" id="{B73E7952-D48F-4682-9674-23A1F8C3DEE9}"/>
              </a:ext>
            </a:extLst>
          </p:cNvPr>
          <p:cNvSpPr>
            <a:spLocks noChangeArrowheads="1"/>
          </p:cNvSpPr>
          <p:nvPr/>
        </p:nvSpPr>
        <p:spPr bwMode="auto">
          <a:xfrm>
            <a:off x="4114800" y="2400300"/>
            <a:ext cx="400050" cy="400050"/>
          </a:xfrm>
          <a:prstGeom prst="ellipse">
            <a:avLst/>
          </a:prstGeom>
          <a:solidFill>
            <a:srgbClr val="FF3300"/>
          </a:solidFill>
          <a:ln w="9525">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defTabSz="685800" eaLnBrk="1" hangingPunct="1">
              <a:spcBef>
                <a:spcPct val="0"/>
              </a:spcBef>
              <a:buNone/>
            </a:pPr>
            <a:r>
              <a:rPr lang="en-US" altLang="it-IT" sz="1350">
                <a:solidFill>
                  <a:prstClr val="black"/>
                </a:solidFill>
                <a:latin typeface="Arial" panose="020B0604020202020204" pitchFamily="34" charset="0"/>
                <a:cs typeface="Arial" panose="020B0604020202020204" pitchFamily="34" charset="0"/>
              </a:rPr>
              <a:t>A</a:t>
            </a:r>
          </a:p>
        </p:txBody>
      </p:sp>
      <p:sp>
        <p:nvSpPr>
          <p:cNvPr id="29701" name="Oval 5">
            <a:extLst>
              <a:ext uri="{FF2B5EF4-FFF2-40B4-BE49-F238E27FC236}">
                <a16:creationId xmlns:a16="http://schemas.microsoft.com/office/drawing/2014/main" id="{BAD92F5E-B1B2-402E-B67B-DBDA0CDBAF49}"/>
              </a:ext>
            </a:extLst>
          </p:cNvPr>
          <p:cNvSpPr>
            <a:spLocks noChangeArrowheads="1"/>
          </p:cNvSpPr>
          <p:nvPr/>
        </p:nvSpPr>
        <p:spPr bwMode="auto">
          <a:xfrm>
            <a:off x="4629150" y="3086100"/>
            <a:ext cx="400050" cy="400050"/>
          </a:xfrm>
          <a:prstGeom prst="ellipse">
            <a:avLst/>
          </a:prstGeom>
          <a:solidFill>
            <a:schemeClr val="accent2"/>
          </a:solidFill>
          <a:ln w="9525">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defTabSz="685800" eaLnBrk="1" hangingPunct="1">
              <a:spcBef>
                <a:spcPct val="0"/>
              </a:spcBef>
              <a:buNone/>
            </a:pPr>
            <a:r>
              <a:rPr lang="en-US" altLang="it-IT" sz="1350">
                <a:solidFill>
                  <a:prstClr val="black"/>
                </a:solidFill>
                <a:latin typeface="Arial" panose="020B0604020202020204" pitchFamily="34" charset="0"/>
                <a:cs typeface="Arial" panose="020B0604020202020204" pitchFamily="34" charset="0"/>
              </a:rPr>
              <a:t>F</a:t>
            </a:r>
          </a:p>
        </p:txBody>
      </p:sp>
      <p:sp>
        <p:nvSpPr>
          <p:cNvPr id="29702" name="Oval 6">
            <a:extLst>
              <a:ext uri="{FF2B5EF4-FFF2-40B4-BE49-F238E27FC236}">
                <a16:creationId xmlns:a16="http://schemas.microsoft.com/office/drawing/2014/main" id="{687F0F52-9E17-4741-9A42-14CCA6D25AEC}"/>
              </a:ext>
            </a:extLst>
          </p:cNvPr>
          <p:cNvSpPr>
            <a:spLocks noChangeArrowheads="1"/>
          </p:cNvSpPr>
          <p:nvPr/>
        </p:nvSpPr>
        <p:spPr bwMode="auto">
          <a:xfrm>
            <a:off x="3657600" y="3086100"/>
            <a:ext cx="400050" cy="400050"/>
          </a:xfrm>
          <a:prstGeom prst="ellipse">
            <a:avLst/>
          </a:prstGeom>
          <a:solidFill>
            <a:schemeClr val="accent1"/>
          </a:solidFill>
          <a:ln w="9525">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defTabSz="685800" eaLnBrk="1" hangingPunct="1">
              <a:spcBef>
                <a:spcPct val="0"/>
              </a:spcBef>
              <a:buNone/>
            </a:pPr>
            <a:r>
              <a:rPr lang="en-US" altLang="it-IT" sz="1350">
                <a:solidFill>
                  <a:prstClr val="black"/>
                </a:solidFill>
                <a:latin typeface="Arial" panose="020B0604020202020204" pitchFamily="34" charset="0"/>
                <a:cs typeface="Arial" panose="020B0604020202020204" pitchFamily="34" charset="0"/>
              </a:rPr>
              <a:t>B</a:t>
            </a:r>
          </a:p>
        </p:txBody>
      </p:sp>
      <p:sp>
        <p:nvSpPr>
          <p:cNvPr id="29703" name="Line 7">
            <a:extLst>
              <a:ext uri="{FF2B5EF4-FFF2-40B4-BE49-F238E27FC236}">
                <a16:creationId xmlns:a16="http://schemas.microsoft.com/office/drawing/2014/main" id="{5AF35C9F-8B25-4FD2-AA99-FB743ECB9F3C}"/>
              </a:ext>
            </a:extLst>
          </p:cNvPr>
          <p:cNvSpPr>
            <a:spLocks noChangeShapeType="1"/>
          </p:cNvSpPr>
          <p:nvPr/>
        </p:nvSpPr>
        <p:spPr bwMode="auto">
          <a:xfrm flipH="1">
            <a:off x="3943350" y="2743200"/>
            <a:ext cx="228600" cy="3429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685800"/>
            <a:endParaRPr lang="it-IT" sz="1350">
              <a:solidFill>
                <a:prstClr val="black"/>
              </a:solidFill>
              <a:latin typeface="Arial" panose="020B0604020202020204" pitchFamily="34" charset="0"/>
              <a:cs typeface="Arial" panose="020B0604020202020204" pitchFamily="34" charset="0"/>
            </a:endParaRPr>
          </a:p>
        </p:txBody>
      </p:sp>
      <p:sp>
        <p:nvSpPr>
          <p:cNvPr id="29704" name="Line 8">
            <a:extLst>
              <a:ext uri="{FF2B5EF4-FFF2-40B4-BE49-F238E27FC236}">
                <a16:creationId xmlns:a16="http://schemas.microsoft.com/office/drawing/2014/main" id="{8201C5E9-C0D0-45CE-B412-97BE48E689B0}"/>
              </a:ext>
            </a:extLst>
          </p:cNvPr>
          <p:cNvSpPr>
            <a:spLocks noChangeShapeType="1"/>
          </p:cNvSpPr>
          <p:nvPr/>
        </p:nvSpPr>
        <p:spPr bwMode="auto">
          <a:xfrm>
            <a:off x="4457700" y="2743200"/>
            <a:ext cx="285750" cy="3429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685800"/>
            <a:endParaRPr lang="it-IT" sz="1350">
              <a:solidFill>
                <a:prstClr val="black"/>
              </a:solidFill>
              <a:latin typeface="Arial" panose="020B0604020202020204" pitchFamily="34" charset="0"/>
              <a:cs typeface="Arial" panose="020B0604020202020204" pitchFamily="34" charset="0"/>
            </a:endParaRPr>
          </a:p>
        </p:txBody>
      </p:sp>
      <p:sp>
        <p:nvSpPr>
          <p:cNvPr id="29705" name="Oval 9">
            <a:extLst>
              <a:ext uri="{FF2B5EF4-FFF2-40B4-BE49-F238E27FC236}">
                <a16:creationId xmlns:a16="http://schemas.microsoft.com/office/drawing/2014/main" id="{81B7BAD3-9A54-463D-9108-89C80EAD6DAB}"/>
              </a:ext>
            </a:extLst>
          </p:cNvPr>
          <p:cNvSpPr>
            <a:spLocks noChangeArrowheads="1"/>
          </p:cNvSpPr>
          <p:nvPr/>
        </p:nvSpPr>
        <p:spPr bwMode="auto">
          <a:xfrm>
            <a:off x="4686300" y="3886200"/>
            <a:ext cx="400050" cy="400050"/>
          </a:xfrm>
          <a:prstGeom prst="ellipse">
            <a:avLst/>
          </a:prstGeom>
          <a:solidFill>
            <a:schemeClr val="accent1"/>
          </a:solidFill>
          <a:ln w="9525">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defTabSz="685800" eaLnBrk="1" hangingPunct="1">
              <a:spcBef>
                <a:spcPct val="0"/>
              </a:spcBef>
              <a:buNone/>
            </a:pPr>
            <a:r>
              <a:rPr lang="en-US" altLang="it-IT" sz="1350">
                <a:solidFill>
                  <a:prstClr val="black"/>
                </a:solidFill>
                <a:latin typeface="Arial" panose="020B0604020202020204" pitchFamily="34" charset="0"/>
                <a:cs typeface="Arial" panose="020B0604020202020204" pitchFamily="34" charset="0"/>
              </a:rPr>
              <a:t>E</a:t>
            </a:r>
          </a:p>
        </p:txBody>
      </p:sp>
      <p:sp>
        <p:nvSpPr>
          <p:cNvPr id="29706" name="Oval 10">
            <a:extLst>
              <a:ext uri="{FF2B5EF4-FFF2-40B4-BE49-F238E27FC236}">
                <a16:creationId xmlns:a16="http://schemas.microsoft.com/office/drawing/2014/main" id="{A4D85694-DA87-4E7C-89DB-25D6480EAA00}"/>
              </a:ext>
            </a:extLst>
          </p:cNvPr>
          <p:cNvSpPr>
            <a:spLocks noChangeArrowheads="1"/>
          </p:cNvSpPr>
          <p:nvPr/>
        </p:nvSpPr>
        <p:spPr bwMode="auto">
          <a:xfrm>
            <a:off x="4114800" y="4629150"/>
            <a:ext cx="400050" cy="400050"/>
          </a:xfrm>
          <a:prstGeom prst="ellipse">
            <a:avLst/>
          </a:prstGeom>
          <a:solidFill>
            <a:schemeClr val="accent2"/>
          </a:solidFill>
          <a:ln w="9525">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defTabSz="685800" eaLnBrk="1" hangingPunct="1">
              <a:spcBef>
                <a:spcPct val="0"/>
              </a:spcBef>
              <a:buNone/>
            </a:pPr>
            <a:r>
              <a:rPr lang="en-US" altLang="it-IT" sz="1350">
                <a:solidFill>
                  <a:prstClr val="black"/>
                </a:solidFill>
                <a:latin typeface="Arial" panose="020B0604020202020204" pitchFamily="34" charset="0"/>
                <a:cs typeface="Arial" panose="020B0604020202020204" pitchFamily="34" charset="0"/>
              </a:rPr>
              <a:t>D</a:t>
            </a:r>
          </a:p>
        </p:txBody>
      </p:sp>
      <p:sp>
        <p:nvSpPr>
          <p:cNvPr id="29707" name="Line 11">
            <a:extLst>
              <a:ext uri="{FF2B5EF4-FFF2-40B4-BE49-F238E27FC236}">
                <a16:creationId xmlns:a16="http://schemas.microsoft.com/office/drawing/2014/main" id="{08A865C8-6A66-4BCA-8225-518893F8631F}"/>
              </a:ext>
            </a:extLst>
          </p:cNvPr>
          <p:cNvSpPr>
            <a:spLocks noChangeShapeType="1"/>
          </p:cNvSpPr>
          <p:nvPr/>
        </p:nvSpPr>
        <p:spPr bwMode="auto">
          <a:xfrm>
            <a:off x="3829050" y="3486150"/>
            <a:ext cx="0" cy="4000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685800"/>
            <a:endParaRPr lang="it-IT" sz="1350">
              <a:solidFill>
                <a:prstClr val="black"/>
              </a:solidFill>
              <a:latin typeface="Arial" panose="020B0604020202020204" pitchFamily="34" charset="0"/>
              <a:cs typeface="Arial" panose="020B0604020202020204" pitchFamily="34" charset="0"/>
            </a:endParaRPr>
          </a:p>
        </p:txBody>
      </p:sp>
      <p:sp>
        <p:nvSpPr>
          <p:cNvPr id="29708" name="Line 12">
            <a:extLst>
              <a:ext uri="{FF2B5EF4-FFF2-40B4-BE49-F238E27FC236}">
                <a16:creationId xmlns:a16="http://schemas.microsoft.com/office/drawing/2014/main" id="{2A78E7F6-7A66-40A3-A143-C227274B289D}"/>
              </a:ext>
            </a:extLst>
          </p:cNvPr>
          <p:cNvSpPr>
            <a:spLocks noChangeShapeType="1"/>
          </p:cNvSpPr>
          <p:nvPr/>
        </p:nvSpPr>
        <p:spPr bwMode="auto">
          <a:xfrm>
            <a:off x="4857750" y="3486150"/>
            <a:ext cx="0" cy="4000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685800"/>
            <a:endParaRPr lang="it-IT" sz="1350">
              <a:solidFill>
                <a:prstClr val="black"/>
              </a:solidFill>
              <a:latin typeface="Arial" panose="020B0604020202020204" pitchFamily="34" charset="0"/>
              <a:cs typeface="Arial" panose="020B0604020202020204" pitchFamily="34" charset="0"/>
            </a:endParaRPr>
          </a:p>
        </p:txBody>
      </p:sp>
      <p:sp>
        <p:nvSpPr>
          <p:cNvPr id="29709" name="Line 13">
            <a:extLst>
              <a:ext uri="{FF2B5EF4-FFF2-40B4-BE49-F238E27FC236}">
                <a16:creationId xmlns:a16="http://schemas.microsoft.com/office/drawing/2014/main" id="{EB8D7B1A-7D07-4C9E-AABE-4D6A04E02737}"/>
              </a:ext>
            </a:extLst>
          </p:cNvPr>
          <p:cNvSpPr>
            <a:spLocks noChangeShapeType="1"/>
          </p:cNvSpPr>
          <p:nvPr/>
        </p:nvSpPr>
        <p:spPr bwMode="auto">
          <a:xfrm>
            <a:off x="3943350" y="4286250"/>
            <a:ext cx="285750" cy="3429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685800"/>
            <a:endParaRPr lang="it-IT" sz="1350">
              <a:solidFill>
                <a:prstClr val="black"/>
              </a:solidFill>
              <a:latin typeface="Arial" panose="020B0604020202020204" pitchFamily="34" charset="0"/>
              <a:cs typeface="Arial" panose="020B0604020202020204" pitchFamily="34" charset="0"/>
            </a:endParaRPr>
          </a:p>
        </p:txBody>
      </p:sp>
      <p:sp>
        <p:nvSpPr>
          <p:cNvPr id="29710" name="Line 14">
            <a:extLst>
              <a:ext uri="{FF2B5EF4-FFF2-40B4-BE49-F238E27FC236}">
                <a16:creationId xmlns:a16="http://schemas.microsoft.com/office/drawing/2014/main" id="{76D018F2-9DB8-4012-82B6-6EC678440A94}"/>
              </a:ext>
            </a:extLst>
          </p:cNvPr>
          <p:cNvSpPr>
            <a:spLocks noChangeShapeType="1"/>
          </p:cNvSpPr>
          <p:nvPr/>
        </p:nvSpPr>
        <p:spPr bwMode="auto">
          <a:xfrm flipH="1">
            <a:off x="4400550" y="4286250"/>
            <a:ext cx="400050" cy="3429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685800"/>
            <a:endParaRPr lang="it-IT" sz="1350">
              <a:solidFill>
                <a:prstClr val="black"/>
              </a:solidFill>
              <a:latin typeface="Arial" panose="020B0604020202020204" pitchFamily="34" charset="0"/>
              <a:cs typeface="Arial" panose="020B0604020202020204" pitchFamily="34" charset="0"/>
            </a:endParaRPr>
          </a:p>
        </p:txBody>
      </p:sp>
      <p:sp>
        <p:nvSpPr>
          <p:cNvPr id="29711" name="Line 15">
            <a:extLst>
              <a:ext uri="{FF2B5EF4-FFF2-40B4-BE49-F238E27FC236}">
                <a16:creationId xmlns:a16="http://schemas.microsoft.com/office/drawing/2014/main" id="{A1F74A9E-C487-4B2B-97D4-FF7C8CDCAAEF}"/>
              </a:ext>
            </a:extLst>
          </p:cNvPr>
          <p:cNvSpPr>
            <a:spLocks noChangeShapeType="1"/>
          </p:cNvSpPr>
          <p:nvPr/>
        </p:nvSpPr>
        <p:spPr bwMode="auto">
          <a:xfrm>
            <a:off x="4057650" y="4057650"/>
            <a:ext cx="62865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685800"/>
            <a:endParaRPr lang="it-IT" sz="1350">
              <a:solidFill>
                <a:prstClr val="black"/>
              </a:solidFill>
              <a:latin typeface="Arial" panose="020B0604020202020204" pitchFamily="34" charset="0"/>
              <a:cs typeface="Arial" panose="020B0604020202020204" pitchFamily="34" charset="0"/>
            </a:endParaRPr>
          </a:p>
        </p:txBody>
      </p:sp>
      <p:sp>
        <p:nvSpPr>
          <p:cNvPr id="29712" name="Line 16">
            <a:extLst>
              <a:ext uri="{FF2B5EF4-FFF2-40B4-BE49-F238E27FC236}">
                <a16:creationId xmlns:a16="http://schemas.microsoft.com/office/drawing/2014/main" id="{72EDC09C-37AC-4DF5-8F51-9AB69F448CB1}"/>
              </a:ext>
            </a:extLst>
          </p:cNvPr>
          <p:cNvSpPr>
            <a:spLocks noChangeShapeType="1"/>
          </p:cNvSpPr>
          <p:nvPr/>
        </p:nvSpPr>
        <p:spPr bwMode="auto">
          <a:xfrm>
            <a:off x="4057650" y="3257550"/>
            <a:ext cx="5715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685800"/>
            <a:endParaRPr lang="it-IT" sz="1350">
              <a:solidFill>
                <a:prstClr val="black"/>
              </a:solidFill>
              <a:latin typeface="Arial" panose="020B0604020202020204" pitchFamily="34" charset="0"/>
              <a:cs typeface="Arial" panose="020B0604020202020204" pitchFamily="34" charset="0"/>
            </a:endParaRPr>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a:extLst>
              <a:ext uri="{FF2B5EF4-FFF2-40B4-BE49-F238E27FC236}">
                <a16:creationId xmlns:a16="http://schemas.microsoft.com/office/drawing/2014/main" id="{D1F5D647-CD21-4EED-86F8-3349E04881EB}"/>
              </a:ext>
            </a:extLst>
          </p:cNvPr>
          <p:cNvSpPr>
            <a:spLocks noGrp="1" noChangeArrowheads="1"/>
          </p:cNvSpPr>
          <p:nvPr>
            <p:ph type="title"/>
          </p:nvPr>
        </p:nvSpPr>
        <p:spPr/>
        <p:txBody>
          <a:bodyPr/>
          <a:lstStyle/>
          <a:p>
            <a:pPr eaLnBrk="1" hangingPunct="1"/>
            <a:r>
              <a:rPr lang="en-US" altLang="it-IT"/>
              <a:t>Graph Coloring</a:t>
            </a:r>
          </a:p>
        </p:txBody>
      </p:sp>
      <p:sp>
        <p:nvSpPr>
          <p:cNvPr id="30723" name="Oval 4">
            <a:extLst>
              <a:ext uri="{FF2B5EF4-FFF2-40B4-BE49-F238E27FC236}">
                <a16:creationId xmlns:a16="http://schemas.microsoft.com/office/drawing/2014/main" id="{E51D5802-16B3-48F4-BD0C-18F5E2456EEE}"/>
              </a:ext>
            </a:extLst>
          </p:cNvPr>
          <p:cNvSpPr>
            <a:spLocks noChangeArrowheads="1"/>
          </p:cNvSpPr>
          <p:nvPr/>
        </p:nvSpPr>
        <p:spPr bwMode="auto">
          <a:xfrm>
            <a:off x="4629150" y="2057400"/>
            <a:ext cx="400050" cy="40005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defTabSz="685800" eaLnBrk="1" hangingPunct="1">
              <a:spcBef>
                <a:spcPct val="0"/>
              </a:spcBef>
              <a:buNone/>
            </a:pPr>
            <a:endParaRPr lang="it-IT" altLang="it-IT" sz="1350">
              <a:solidFill>
                <a:prstClr val="black"/>
              </a:solidFill>
              <a:latin typeface="Arial" panose="020B0604020202020204" pitchFamily="34" charset="0"/>
              <a:cs typeface="Arial" panose="020B0604020202020204" pitchFamily="34" charset="0"/>
            </a:endParaRPr>
          </a:p>
        </p:txBody>
      </p:sp>
      <p:sp>
        <p:nvSpPr>
          <p:cNvPr id="30724" name="Oval 6">
            <a:extLst>
              <a:ext uri="{FF2B5EF4-FFF2-40B4-BE49-F238E27FC236}">
                <a16:creationId xmlns:a16="http://schemas.microsoft.com/office/drawing/2014/main" id="{23CC8BF4-D649-4CD0-B6DF-D31D5F2AE255}"/>
              </a:ext>
            </a:extLst>
          </p:cNvPr>
          <p:cNvSpPr>
            <a:spLocks noChangeArrowheads="1"/>
          </p:cNvSpPr>
          <p:nvPr/>
        </p:nvSpPr>
        <p:spPr bwMode="auto">
          <a:xfrm>
            <a:off x="4286250" y="2514600"/>
            <a:ext cx="400050" cy="400050"/>
          </a:xfrm>
          <a:prstGeom prst="ellipse">
            <a:avLst/>
          </a:prstGeom>
          <a:solidFill>
            <a:srgbClr val="FF3300"/>
          </a:solidFill>
          <a:ln w="9525">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defTabSz="685800" eaLnBrk="1" hangingPunct="1">
              <a:spcBef>
                <a:spcPct val="0"/>
              </a:spcBef>
              <a:buNone/>
            </a:pPr>
            <a:endParaRPr lang="it-IT" altLang="it-IT" sz="1350">
              <a:solidFill>
                <a:prstClr val="black"/>
              </a:solidFill>
              <a:latin typeface="Arial" panose="020B0604020202020204" pitchFamily="34" charset="0"/>
              <a:cs typeface="Arial" panose="020B0604020202020204" pitchFamily="34" charset="0"/>
            </a:endParaRPr>
          </a:p>
        </p:txBody>
      </p:sp>
      <p:sp>
        <p:nvSpPr>
          <p:cNvPr id="30725" name="Oval 7">
            <a:extLst>
              <a:ext uri="{FF2B5EF4-FFF2-40B4-BE49-F238E27FC236}">
                <a16:creationId xmlns:a16="http://schemas.microsoft.com/office/drawing/2014/main" id="{82B09248-8BC0-4109-8170-86ACC732C465}"/>
              </a:ext>
            </a:extLst>
          </p:cNvPr>
          <p:cNvSpPr>
            <a:spLocks noChangeArrowheads="1"/>
          </p:cNvSpPr>
          <p:nvPr/>
        </p:nvSpPr>
        <p:spPr bwMode="auto">
          <a:xfrm>
            <a:off x="3657600" y="3028950"/>
            <a:ext cx="400050" cy="400050"/>
          </a:xfrm>
          <a:prstGeom prst="ellipse">
            <a:avLst/>
          </a:prstGeom>
          <a:solidFill>
            <a:srgbClr val="FF3300"/>
          </a:solidFill>
          <a:ln w="9525">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defTabSz="685800" eaLnBrk="1" hangingPunct="1">
              <a:spcBef>
                <a:spcPct val="0"/>
              </a:spcBef>
              <a:buNone/>
            </a:pPr>
            <a:endParaRPr lang="it-IT" altLang="it-IT" sz="1350">
              <a:solidFill>
                <a:prstClr val="black"/>
              </a:solidFill>
              <a:latin typeface="Arial" panose="020B0604020202020204" pitchFamily="34" charset="0"/>
              <a:cs typeface="Arial" panose="020B0604020202020204" pitchFamily="34" charset="0"/>
            </a:endParaRPr>
          </a:p>
        </p:txBody>
      </p:sp>
      <p:sp>
        <p:nvSpPr>
          <p:cNvPr id="30726" name="Oval 8">
            <a:extLst>
              <a:ext uri="{FF2B5EF4-FFF2-40B4-BE49-F238E27FC236}">
                <a16:creationId xmlns:a16="http://schemas.microsoft.com/office/drawing/2014/main" id="{5270B48D-CBF1-4BF6-ABD1-D629F5BCE821}"/>
              </a:ext>
            </a:extLst>
          </p:cNvPr>
          <p:cNvSpPr>
            <a:spLocks noChangeArrowheads="1"/>
          </p:cNvSpPr>
          <p:nvPr/>
        </p:nvSpPr>
        <p:spPr bwMode="auto">
          <a:xfrm>
            <a:off x="4171950" y="3028950"/>
            <a:ext cx="400050" cy="400050"/>
          </a:xfrm>
          <a:prstGeom prst="ellipse">
            <a:avLst/>
          </a:prstGeom>
          <a:solidFill>
            <a:schemeClr val="accent1"/>
          </a:solidFill>
          <a:ln w="9525">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defTabSz="685800" eaLnBrk="1" hangingPunct="1">
              <a:spcBef>
                <a:spcPct val="0"/>
              </a:spcBef>
              <a:buNone/>
            </a:pPr>
            <a:endParaRPr lang="it-IT" altLang="it-IT" sz="1350">
              <a:solidFill>
                <a:prstClr val="black"/>
              </a:solidFill>
              <a:latin typeface="Arial" panose="020B0604020202020204" pitchFamily="34" charset="0"/>
              <a:cs typeface="Arial" panose="020B0604020202020204" pitchFamily="34" charset="0"/>
            </a:endParaRPr>
          </a:p>
        </p:txBody>
      </p:sp>
      <p:sp>
        <p:nvSpPr>
          <p:cNvPr id="30727" name="Line 9">
            <a:extLst>
              <a:ext uri="{FF2B5EF4-FFF2-40B4-BE49-F238E27FC236}">
                <a16:creationId xmlns:a16="http://schemas.microsoft.com/office/drawing/2014/main" id="{9985CD53-88DF-4773-AD3F-9D772CCCA0B1}"/>
              </a:ext>
            </a:extLst>
          </p:cNvPr>
          <p:cNvSpPr>
            <a:spLocks noChangeShapeType="1"/>
          </p:cNvSpPr>
          <p:nvPr/>
        </p:nvSpPr>
        <p:spPr bwMode="auto">
          <a:xfrm flipH="1">
            <a:off x="4572000" y="2343150"/>
            <a:ext cx="114300" cy="1714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685800"/>
            <a:endParaRPr lang="it-IT" sz="1350">
              <a:solidFill>
                <a:prstClr val="black"/>
              </a:solidFill>
              <a:latin typeface="Arial" panose="020B0604020202020204" pitchFamily="34" charset="0"/>
              <a:cs typeface="Arial" panose="020B0604020202020204" pitchFamily="34" charset="0"/>
            </a:endParaRPr>
          </a:p>
        </p:txBody>
      </p:sp>
      <p:sp>
        <p:nvSpPr>
          <p:cNvPr id="30728" name="Line 10">
            <a:extLst>
              <a:ext uri="{FF2B5EF4-FFF2-40B4-BE49-F238E27FC236}">
                <a16:creationId xmlns:a16="http://schemas.microsoft.com/office/drawing/2014/main" id="{5CF88331-E42E-456B-80F3-373ADC57B626}"/>
              </a:ext>
            </a:extLst>
          </p:cNvPr>
          <p:cNvSpPr>
            <a:spLocks noChangeShapeType="1"/>
          </p:cNvSpPr>
          <p:nvPr/>
        </p:nvSpPr>
        <p:spPr bwMode="auto">
          <a:xfrm flipH="1">
            <a:off x="3943350" y="2857500"/>
            <a:ext cx="400050" cy="1714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685800"/>
            <a:endParaRPr lang="it-IT" sz="1350">
              <a:solidFill>
                <a:prstClr val="black"/>
              </a:solidFill>
              <a:latin typeface="Arial" panose="020B0604020202020204" pitchFamily="34" charset="0"/>
              <a:cs typeface="Arial" panose="020B0604020202020204" pitchFamily="34" charset="0"/>
            </a:endParaRPr>
          </a:p>
        </p:txBody>
      </p:sp>
      <p:sp>
        <p:nvSpPr>
          <p:cNvPr id="30729" name="Line 11">
            <a:extLst>
              <a:ext uri="{FF2B5EF4-FFF2-40B4-BE49-F238E27FC236}">
                <a16:creationId xmlns:a16="http://schemas.microsoft.com/office/drawing/2014/main" id="{2FF72FA4-696F-4DB6-8E35-702090317C9C}"/>
              </a:ext>
            </a:extLst>
          </p:cNvPr>
          <p:cNvSpPr>
            <a:spLocks noChangeShapeType="1"/>
          </p:cNvSpPr>
          <p:nvPr/>
        </p:nvSpPr>
        <p:spPr bwMode="auto">
          <a:xfrm flipH="1">
            <a:off x="4400550" y="2914650"/>
            <a:ext cx="57150" cy="1143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685800"/>
            <a:endParaRPr lang="it-IT" sz="1350">
              <a:solidFill>
                <a:prstClr val="black"/>
              </a:solidFill>
              <a:latin typeface="Arial" panose="020B0604020202020204" pitchFamily="34" charset="0"/>
              <a:cs typeface="Arial" panose="020B0604020202020204" pitchFamily="34" charset="0"/>
            </a:endParaRPr>
          </a:p>
        </p:txBody>
      </p:sp>
      <p:sp>
        <p:nvSpPr>
          <p:cNvPr id="30730" name="WordArt 5">
            <a:extLst>
              <a:ext uri="{FF2B5EF4-FFF2-40B4-BE49-F238E27FC236}">
                <a16:creationId xmlns:a16="http://schemas.microsoft.com/office/drawing/2014/main" id="{4602DF8F-1D74-443D-9665-0A2969D5DE4F}"/>
              </a:ext>
            </a:extLst>
          </p:cNvPr>
          <p:cNvSpPr>
            <a:spLocks noChangeArrowheads="1" noChangeShapeType="1" noTextEdit="1"/>
          </p:cNvSpPr>
          <p:nvPr/>
        </p:nvSpPr>
        <p:spPr bwMode="auto">
          <a:xfrm>
            <a:off x="3657600" y="2971800"/>
            <a:ext cx="457200" cy="514350"/>
          </a:xfrm>
          <a:prstGeom prst="rect">
            <a:avLst/>
          </a:prstGeom>
          <a:extLst>
            <a:ext uri="{909E8E84-426E-40DD-AFC4-6F175D3DCCD1}">
              <a14:hiddenFill xmlns:a14="http://schemas.microsoft.com/office/drawing/2010/main">
                <a:solidFill>
                  <a:srgbClr val="FFFFFF"/>
                </a:solidFill>
              </a14:hiddenFill>
            </a:ext>
          </a:extLst>
        </p:spPr>
        <p:txBody>
          <a:bodyPr wrap="none" fromWordArt="1">
            <a:prstTxWarp prst="textPlain">
              <a:avLst>
                <a:gd name="adj" fmla="val 50000"/>
              </a:avLst>
            </a:prstTxWarp>
          </a:bodyPr>
          <a:lstStyle/>
          <a:p>
            <a:pPr algn="ctr" defTabSz="685800"/>
            <a:r>
              <a:rPr lang="it-IT" sz="2700" kern="10">
                <a:ln w="9525">
                  <a:solidFill>
                    <a:srgbClr val="000000"/>
                  </a:solidFill>
                  <a:round/>
                  <a:headEnd/>
                  <a:tailEnd/>
                </a:ln>
                <a:noFill/>
                <a:latin typeface="Arial Black" panose="020B0A04020102020204" pitchFamily="34" charset="0"/>
                <a:cs typeface="Arial" panose="020B0604020202020204" pitchFamily="34" charset="0"/>
              </a:rPr>
              <a:t>X</a:t>
            </a:r>
          </a:p>
        </p:txBody>
      </p:sp>
      <p:sp>
        <p:nvSpPr>
          <p:cNvPr id="30731" name="Oval 12">
            <a:extLst>
              <a:ext uri="{FF2B5EF4-FFF2-40B4-BE49-F238E27FC236}">
                <a16:creationId xmlns:a16="http://schemas.microsoft.com/office/drawing/2014/main" id="{9630EC1C-8DA3-4A1E-8BB3-A611DF9FD9FB}"/>
              </a:ext>
            </a:extLst>
          </p:cNvPr>
          <p:cNvSpPr>
            <a:spLocks noChangeArrowheads="1"/>
          </p:cNvSpPr>
          <p:nvPr/>
        </p:nvSpPr>
        <p:spPr bwMode="auto">
          <a:xfrm>
            <a:off x="3829050" y="3600450"/>
            <a:ext cx="400050" cy="400050"/>
          </a:xfrm>
          <a:prstGeom prst="ellipse">
            <a:avLst/>
          </a:prstGeom>
          <a:solidFill>
            <a:srgbClr val="FF3300"/>
          </a:solidFill>
          <a:ln w="9525">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defTabSz="685800" eaLnBrk="1" hangingPunct="1">
              <a:spcBef>
                <a:spcPct val="0"/>
              </a:spcBef>
              <a:buNone/>
            </a:pPr>
            <a:endParaRPr lang="it-IT" altLang="it-IT" sz="1350">
              <a:solidFill>
                <a:prstClr val="black"/>
              </a:solidFill>
              <a:latin typeface="Arial" panose="020B0604020202020204" pitchFamily="34" charset="0"/>
              <a:cs typeface="Arial" panose="020B0604020202020204" pitchFamily="34" charset="0"/>
            </a:endParaRPr>
          </a:p>
        </p:txBody>
      </p:sp>
      <p:sp>
        <p:nvSpPr>
          <p:cNvPr id="30732" name="Line 13">
            <a:extLst>
              <a:ext uri="{FF2B5EF4-FFF2-40B4-BE49-F238E27FC236}">
                <a16:creationId xmlns:a16="http://schemas.microsoft.com/office/drawing/2014/main" id="{754E7193-4C52-44AD-8017-D2448B2ECCC2}"/>
              </a:ext>
            </a:extLst>
          </p:cNvPr>
          <p:cNvSpPr>
            <a:spLocks noChangeShapeType="1"/>
          </p:cNvSpPr>
          <p:nvPr/>
        </p:nvSpPr>
        <p:spPr bwMode="auto">
          <a:xfrm flipH="1">
            <a:off x="4114800" y="3371850"/>
            <a:ext cx="171450" cy="228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685800"/>
            <a:endParaRPr lang="it-IT" sz="1350">
              <a:solidFill>
                <a:prstClr val="black"/>
              </a:solidFill>
              <a:latin typeface="Arial" panose="020B0604020202020204" pitchFamily="34" charset="0"/>
              <a:cs typeface="Arial" panose="020B0604020202020204" pitchFamily="34" charset="0"/>
            </a:endParaRPr>
          </a:p>
        </p:txBody>
      </p:sp>
      <p:sp>
        <p:nvSpPr>
          <p:cNvPr id="30733" name="Oval 14">
            <a:extLst>
              <a:ext uri="{FF2B5EF4-FFF2-40B4-BE49-F238E27FC236}">
                <a16:creationId xmlns:a16="http://schemas.microsoft.com/office/drawing/2014/main" id="{DE34794F-0044-4302-8ACF-E17E148C67AF}"/>
              </a:ext>
            </a:extLst>
          </p:cNvPr>
          <p:cNvSpPr>
            <a:spLocks noChangeArrowheads="1"/>
          </p:cNvSpPr>
          <p:nvPr/>
        </p:nvSpPr>
        <p:spPr bwMode="auto">
          <a:xfrm>
            <a:off x="3314700" y="4114800"/>
            <a:ext cx="400050" cy="400050"/>
          </a:xfrm>
          <a:prstGeom prst="ellipse">
            <a:avLst/>
          </a:prstGeom>
          <a:solidFill>
            <a:srgbClr val="FF3300"/>
          </a:solidFill>
          <a:ln w="9525">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defTabSz="685800" eaLnBrk="1" hangingPunct="1">
              <a:spcBef>
                <a:spcPct val="0"/>
              </a:spcBef>
              <a:buNone/>
            </a:pPr>
            <a:endParaRPr lang="it-IT" altLang="it-IT" sz="1350">
              <a:solidFill>
                <a:prstClr val="black"/>
              </a:solidFill>
              <a:latin typeface="Arial" panose="020B0604020202020204" pitchFamily="34" charset="0"/>
              <a:cs typeface="Arial" panose="020B0604020202020204" pitchFamily="34" charset="0"/>
            </a:endParaRPr>
          </a:p>
        </p:txBody>
      </p:sp>
      <p:sp>
        <p:nvSpPr>
          <p:cNvPr id="30734" name="Line 15">
            <a:extLst>
              <a:ext uri="{FF2B5EF4-FFF2-40B4-BE49-F238E27FC236}">
                <a16:creationId xmlns:a16="http://schemas.microsoft.com/office/drawing/2014/main" id="{2AEE9C7B-79C9-47FF-A192-8995BE6521A4}"/>
              </a:ext>
            </a:extLst>
          </p:cNvPr>
          <p:cNvSpPr>
            <a:spLocks noChangeShapeType="1"/>
          </p:cNvSpPr>
          <p:nvPr/>
        </p:nvSpPr>
        <p:spPr bwMode="auto">
          <a:xfrm flipH="1">
            <a:off x="3543300" y="3943350"/>
            <a:ext cx="342900" cy="1714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685800"/>
            <a:endParaRPr lang="it-IT" sz="1350">
              <a:solidFill>
                <a:prstClr val="black"/>
              </a:solidFill>
              <a:latin typeface="Arial" panose="020B0604020202020204" pitchFamily="34" charset="0"/>
              <a:cs typeface="Arial" panose="020B0604020202020204" pitchFamily="34" charset="0"/>
            </a:endParaRPr>
          </a:p>
        </p:txBody>
      </p:sp>
      <p:sp>
        <p:nvSpPr>
          <p:cNvPr id="30735" name="WordArt 16">
            <a:extLst>
              <a:ext uri="{FF2B5EF4-FFF2-40B4-BE49-F238E27FC236}">
                <a16:creationId xmlns:a16="http://schemas.microsoft.com/office/drawing/2014/main" id="{B2E8B20C-B706-461D-BA2B-1D428A228331}"/>
              </a:ext>
            </a:extLst>
          </p:cNvPr>
          <p:cNvSpPr>
            <a:spLocks noChangeArrowheads="1" noChangeShapeType="1" noTextEdit="1"/>
          </p:cNvSpPr>
          <p:nvPr/>
        </p:nvSpPr>
        <p:spPr bwMode="auto">
          <a:xfrm>
            <a:off x="3257550" y="4057650"/>
            <a:ext cx="457200" cy="514350"/>
          </a:xfrm>
          <a:prstGeom prst="rect">
            <a:avLst/>
          </a:prstGeom>
          <a:extLst>
            <a:ext uri="{909E8E84-426E-40DD-AFC4-6F175D3DCCD1}">
              <a14:hiddenFill xmlns:a14="http://schemas.microsoft.com/office/drawing/2010/main">
                <a:solidFill>
                  <a:srgbClr val="FFFFFF"/>
                </a:solidFill>
              </a14:hiddenFill>
            </a:ext>
          </a:extLst>
        </p:spPr>
        <p:txBody>
          <a:bodyPr wrap="none" fromWordArt="1">
            <a:prstTxWarp prst="textPlain">
              <a:avLst>
                <a:gd name="adj" fmla="val 50000"/>
              </a:avLst>
            </a:prstTxWarp>
          </a:bodyPr>
          <a:lstStyle/>
          <a:p>
            <a:pPr algn="ctr" defTabSz="685800"/>
            <a:r>
              <a:rPr lang="it-IT" sz="2700" kern="10">
                <a:ln w="9525">
                  <a:solidFill>
                    <a:srgbClr val="000000"/>
                  </a:solidFill>
                  <a:round/>
                  <a:headEnd/>
                  <a:tailEnd/>
                </a:ln>
                <a:noFill/>
                <a:latin typeface="Arial Black" panose="020B0A04020102020204" pitchFamily="34" charset="0"/>
                <a:cs typeface="Arial" panose="020B0604020202020204" pitchFamily="34" charset="0"/>
              </a:rPr>
              <a:t>X</a:t>
            </a:r>
          </a:p>
        </p:txBody>
      </p:sp>
      <p:sp>
        <p:nvSpPr>
          <p:cNvPr id="30736" name="Oval 17">
            <a:extLst>
              <a:ext uri="{FF2B5EF4-FFF2-40B4-BE49-F238E27FC236}">
                <a16:creationId xmlns:a16="http://schemas.microsoft.com/office/drawing/2014/main" id="{46B8E6BC-EDE4-4C20-9158-743A429CE1B5}"/>
              </a:ext>
            </a:extLst>
          </p:cNvPr>
          <p:cNvSpPr>
            <a:spLocks noChangeArrowheads="1"/>
          </p:cNvSpPr>
          <p:nvPr/>
        </p:nvSpPr>
        <p:spPr bwMode="auto">
          <a:xfrm>
            <a:off x="3829050" y="4114800"/>
            <a:ext cx="400050" cy="400050"/>
          </a:xfrm>
          <a:prstGeom prst="ellipse">
            <a:avLst/>
          </a:prstGeom>
          <a:solidFill>
            <a:schemeClr val="accent1"/>
          </a:solidFill>
          <a:ln w="9525">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defTabSz="685800" eaLnBrk="1" hangingPunct="1">
              <a:spcBef>
                <a:spcPct val="0"/>
              </a:spcBef>
              <a:buNone/>
            </a:pPr>
            <a:endParaRPr lang="it-IT" altLang="it-IT" sz="1350">
              <a:solidFill>
                <a:prstClr val="black"/>
              </a:solidFill>
              <a:latin typeface="Arial" panose="020B0604020202020204" pitchFamily="34" charset="0"/>
              <a:cs typeface="Arial" panose="020B0604020202020204" pitchFamily="34" charset="0"/>
            </a:endParaRPr>
          </a:p>
        </p:txBody>
      </p:sp>
      <p:sp>
        <p:nvSpPr>
          <p:cNvPr id="30737" name="Line 18">
            <a:extLst>
              <a:ext uri="{FF2B5EF4-FFF2-40B4-BE49-F238E27FC236}">
                <a16:creationId xmlns:a16="http://schemas.microsoft.com/office/drawing/2014/main" id="{7110791E-2E69-427A-924C-952D8E06B044}"/>
              </a:ext>
            </a:extLst>
          </p:cNvPr>
          <p:cNvSpPr>
            <a:spLocks noChangeShapeType="1"/>
          </p:cNvSpPr>
          <p:nvPr/>
        </p:nvSpPr>
        <p:spPr bwMode="auto">
          <a:xfrm>
            <a:off x="4000500" y="4000500"/>
            <a:ext cx="0" cy="1143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685800"/>
            <a:endParaRPr lang="it-IT" sz="1350">
              <a:solidFill>
                <a:prstClr val="black"/>
              </a:solidFill>
              <a:latin typeface="Arial" panose="020B0604020202020204" pitchFamily="34" charset="0"/>
              <a:cs typeface="Arial" panose="020B0604020202020204" pitchFamily="34" charset="0"/>
            </a:endParaRPr>
          </a:p>
        </p:txBody>
      </p:sp>
      <p:sp>
        <p:nvSpPr>
          <p:cNvPr id="30738" name="WordArt 19">
            <a:extLst>
              <a:ext uri="{FF2B5EF4-FFF2-40B4-BE49-F238E27FC236}">
                <a16:creationId xmlns:a16="http://schemas.microsoft.com/office/drawing/2014/main" id="{F9124D8D-299E-4E8F-9B64-2A99D387EE3A}"/>
              </a:ext>
            </a:extLst>
          </p:cNvPr>
          <p:cNvSpPr>
            <a:spLocks noChangeArrowheads="1" noChangeShapeType="1" noTextEdit="1"/>
          </p:cNvSpPr>
          <p:nvPr/>
        </p:nvSpPr>
        <p:spPr bwMode="auto">
          <a:xfrm>
            <a:off x="1714500" y="2571750"/>
            <a:ext cx="285750" cy="285750"/>
          </a:xfrm>
          <a:prstGeom prst="rect">
            <a:avLst/>
          </a:prstGeom>
        </p:spPr>
        <p:txBody>
          <a:bodyPr wrap="none" fromWordArt="1">
            <a:prstTxWarp prst="textPlain">
              <a:avLst>
                <a:gd name="adj" fmla="val 50000"/>
              </a:avLst>
            </a:prstTxWarp>
          </a:bodyPr>
          <a:lstStyle/>
          <a:p>
            <a:pPr algn="ctr" defTabSz="685800"/>
            <a:r>
              <a:rPr lang="it-IT" sz="2700" kern="10">
                <a:ln w="9525">
                  <a:solidFill>
                    <a:srgbClr val="000000"/>
                  </a:solidFill>
                  <a:round/>
                  <a:headEnd/>
                  <a:tailEnd/>
                </a:ln>
                <a:solidFill>
                  <a:srgbClr val="1F497D"/>
                </a:solidFill>
                <a:latin typeface="Arial Black" panose="020B0A04020102020204" pitchFamily="34" charset="0"/>
                <a:cs typeface="Arial" panose="020B0604020202020204" pitchFamily="34" charset="0"/>
              </a:rPr>
              <a:t>A</a:t>
            </a:r>
          </a:p>
        </p:txBody>
      </p:sp>
      <p:sp>
        <p:nvSpPr>
          <p:cNvPr id="30739" name="WordArt 20">
            <a:extLst>
              <a:ext uri="{FF2B5EF4-FFF2-40B4-BE49-F238E27FC236}">
                <a16:creationId xmlns:a16="http://schemas.microsoft.com/office/drawing/2014/main" id="{7AED21DF-5470-4D08-99F0-761FCA1FACD5}"/>
              </a:ext>
            </a:extLst>
          </p:cNvPr>
          <p:cNvSpPr>
            <a:spLocks noChangeArrowheads="1" noChangeShapeType="1" noTextEdit="1"/>
          </p:cNvSpPr>
          <p:nvPr/>
        </p:nvSpPr>
        <p:spPr bwMode="auto">
          <a:xfrm>
            <a:off x="1714500" y="3086100"/>
            <a:ext cx="285750" cy="285750"/>
          </a:xfrm>
          <a:prstGeom prst="rect">
            <a:avLst/>
          </a:prstGeom>
        </p:spPr>
        <p:txBody>
          <a:bodyPr wrap="none" fromWordArt="1">
            <a:prstTxWarp prst="textPlain">
              <a:avLst>
                <a:gd name="adj" fmla="val 50000"/>
              </a:avLst>
            </a:prstTxWarp>
          </a:bodyPr>
          <a:lstStyle/>
          <a:p>
            <a:pPr algn="ctr" defTabSz="685800"/>
            <a:r>
              <a:rPr lang="it-IT" sz="2700" kern="10">
                <a:ln w="9525">
                  <a:solidFill>
                    <a:srgbClr val="000000"/>
                  </a:solidFill>
                  <a:round/>
                  <a:headEnd/>
                  <a:tailEnd/>
                </a:ln>
                <a:solidFill>
                  <a:srgbClr val="1F497D"/>
                </a:solidFill>
                <a:latin typeface="Arial Black" panose="020B0A04020102020204" pitchFamily="34" charset="0"/>
                <a:cs typeface="Arial" panose="020B0604020202020204" pitchFamily="34" charset="0"/>
              </a:rPr>
              <a:t>B</a:t>
            </a:r>
          </a:p>
        </p:txBody>
      </p:sp>
      <p:sp>
        <p:nvSpPr>
          <p:cNvPr id="30740" name="WordArt 21">
            <a:extLst>
              <a:ext uri="{FF2B5EF4-FFF2-40B4-BE49-F238E27FC236}">
                <a16:creationId xmlns:a16="http://schemas.microsoft.com/office/drawing/2014/main" id="{671F61B0-F4DC-4EE3-BA9D-3B67C2487F50}"/>
              </a:ext>
            </a:extLst>
          </p:cNvPr>
          <p:cNvSpPr>
            <a:spLocks noChangeArrowheads="1" noChangeShapeType="1" noTextEdit="1"/>
          </p:cNvSpPr>
          <p:nvPr/>
        </p:nvSpPr>
        <p:spPr bwMode="auto">
          <a:xfrm>
            <a:off x="1714500" y="3600450"/>
            <a:ext cx="285750" cy="285750"/>
          </a:xfrm>
          <a:prstGeom prst="rect">
            <a:avLst/>
          </a:prstGeom>
        </p:spPr>
        <p:txBody>
          <a:bodyPr wrap="none" fromWordArt="1">
            <a:prstTxWarp prst="textPlain">
              <a:avLst>
                <a:gd name="adj" fmla="val 50000"/>
              </a:avLst>
            </a:prstTxWarp>
          </a:bodyPr>
          <a:lstStyle/>
          <a:p>
            <a:pPr algn="ctr" defTabSz="685800"/>
            <a:r>
              <a:rPr lang="it-IT" sz="2700" kern="10">
                <a:ln w="9525">
                  <a:solidFill>
                    <a:srgbClr val="000000"/>
                  </a:solidFill>
                  <a:round/>
                  <a:headEnd/>
                  <a:tailEnd/>
                </a:ln>
                <a:solidFill>
                  <a:srgbClr val="1F497D"/>
                </a:solidFill>
                <a:latin typeface="Arial Black" panose="020B0A04020102020204" pitchFamily="34" charset="0"/>
                <a:cs typeface="Arial" panose="020B0604020202020204" pitchFamily="34" charset="0"/>
              </a:rPr>
              <a:t>C</a:t>
            </a:r>
          </a:p>
        </p:txBody>
      </p:sp>
      <p:sp>
        <p:nvSpPr>
          <p:cNvPr id="30741" name="WordArt 23">
            <a:extLst>
              <a:ext uri="{FF2B5EF4-FFF2-40B4-BE49-F238E27FC236}">
                <a16:creationId xmlns:a16="http://schemas.microsoft.com/office/drawing/2014/main" id="{4297AE11-51F8-4DF4-B694-CD6B20589BB9}"/>
              </a:ext>
            </a:extLst>
          </p:cNvPr>
          <p:cNvSpPr>
            <a:spLocks noChangeArrowheads="1" noChangeShapeType="1" noTextEdit="1"/>
          </p:cNvSpPr>
          <p:nvPr/>
        </p:nvSpPr>
        <p:spPr bwMode="auto">
          <a:xfrm>
            <a:off x="1714500" y="4171950"/>
            <a:ext cx="285750" cy="285750"/>
          </a:xfrm>
          <a:prstGeom prst="rect">
            <a:avLst/>
          </a:prstGeom>
        </p:spPr>
        <p:txBody>
          <a:bodyPr wrap="none" fromWordArt="1">
            <a:prstTxWarp prst="textPlain">
              <a:avLst>
                <a:gd name="adj" fmla="val 50000"/>
              </a:avLst>
            </a:prstTxWarp>
          </a:bodyPr>
          <a:lstStyle/>
          <a:p>
            <a:pPr algn="ctr" defTabSz="685800"/>
            <a:r>
              <a:rPr lang="it-IT" sz="2700" kern="10">
                <a:ln w="9525">
                  <a:solidFill>
                    <a:srgbClr val="000000"/>
                  </a:solidFill>
                  <a:round/>
                  <a:headEnd/>
                  <a:tailEnd/>
                </a:ln>
                <a:solidFill>
                  <a:srgbClr val="1F497D"/>
                </a:solidFill>
                <a:latin typeface="Arial Black" panose="020B0A04020102020204" pitchFamily="34" charset="0"/>
                <a:cs typeface="Arial" panose="020B0604020202020204" pitchFamily="34" charset="0"/>
              </a:rPr>
              <a:t>D</a:t>
            </a:r>
          </a:p>
        </p:txBody>
      </p:sp>
      <p:sp>
        <p:nvSpPr>
          <p:cNvPr id="30742" name="WordArt 24">
            <a:extLst>
              <a:ext uri="{FF2B5EF4-FFF2-40B4-BE49-F238E27FC236}">
                <a16:creationId xmlns:a16="http://schemas.microsoft.com/office/drawing/2014/main" id="{312860BA-8EC2-42B3-9041-6A67EC7D9A52}"/>
              </a:ext>
            </a:extLst>
          </p:cNvPr>
          <p:cNvSpPr>
            <a:spLocks noChangeArrowheads="1" noChangeShapeType="1" noTextEdit="1"/>
          </p:cNvSpPr>
          <p:nvPr/>
        </p:nvSpPr>
        <p:spPr bwMode="auto">
          <a:xfrm>
            <a:off x="1714500" y="4743450"/>
            <a:ext cx="285750" cy="285750"/>
          </a:xfrm>
          <a:prstGeom prst="rect">
            <a:avLst/>
          </a:prstGeom>
        </p:spPr>
        <p:txBody>
          <a:bodyPr wrap="none" fromWordArt="1">
            <a:prstTxWarp prst="textPlain">
              <a:avLst>
                <a:gd name="adj" fmla="val 50000"/>
              </a:avLst>
            </a:prstTxWarp>
          </a:bodyPr>
          <a:lstStyle/>
          <a:p>
            <a:pPr algn="ctr" defTabSz="685800"/>
            <a:r>
              <a:rPr lang="it-IT" sz="2700" kern="10">
                <a:ln w="9525">
                  <a:solidFill>
                    <a:srgbClr val="000000"/>
                  </a:solidFill>
                  <a:round/>
                  <a:headEnd/>
                  <a:tailEnd/>
                </a:ln>
                <a:solidFill>
                  <a:srgbClr val="1F497D"/>
                </a:solidFill>
                <a:latin typeface="Arial Black" panose="020B0A04020102020204" pitchFamily="34" charset="0"/>
                <a:cs typeface="Arial" panose="020B0604020202020204" pitchFamily="34" charset="0"/>
              </a:rPr>
              <a:t>E</a:t>
            </a:r>
          </a:p>
        </p:txBody>
      </p:sp>
      <p:sp>
        <p:nvSpPr>
          <p:cNvPr id="30743" name="WordArt 25">
            <a:extLst>
              <a:ext uri="{FF2B5EF4-FFF2-40B4-BE49-F238E27FC236}">
                <a16:creationId xmlns:a16="http://schemas.microsoft.com/office/drawing/2014/main" id="{3B15F534-62F3-4AEB-BE01-0A1C20AEDBBB}"/>
              </a:ext>
            </a:extLst>
          </p:cNvPr>
          <p:cNvSpPr>
            <a:spLocks noChangeArrowheads="1" noChangeShapeType="1" noTextEdit="1"/>
          </p:cNvSpPr>
          <p:nvPr/>
        </p:nvSpPr>
        <p:spPr bwMode="auto">
          <a:xfrm>
            <a:off x="1714500" y="5314950"/>
            <a:ext cx="285750" cy="285750"/>
          </a:xfrm>
          <a:prstGeom prst="rect">
            <a:avLst/>
          </a:prstGeom>
        </p:spPr>
        <p:txBody>
          <a:bodyPr wrap="none" fromWordArt="1">
            <a:prstTxWarp prst="textPlain">
              <a:avLst>
                <a:gd name="adj" fmla="val 50000"/>
              </a:avLst>
            </a:prstTxWarp>
          </a:bodyPr>
          <a:lstStyle/>
          <a:p>
            <a:pPr algn="ctr" defTabSz="685800"/>
            <a:r>
              <a:rPr lang="it-IT" sz="2700" kern="10">
                <a:ln w="9525">
                  <a:solidFill>
                    <a:srgbClr val="000000"/>
                  </a:solidFill>
                  <a:round/>
                  <a:headEnd/>
                  <a:tailEnd/>
                </a:ln>
                <a:solidFill>
                  <a:srgbClr val="1F497D"/>
                </a:solidFill>
                <a:latin typeface="Arial Black" panose="020B0A04020102020204" pitchFamily="34" charset="0"/>
                <a:cs typeface="Arial" panose="020B0604020202020204" pitchFamily="34" charset="0"/>
              </a:rPr>
              <a:t>F</a:t>
            </a:r>
          </a:p>
        </p:txBody>
      </p:sp>
      <p:sp>
        <p:nvSpPr>
          <p:cNvPr id="30744" name="Oval 26">
            <a:extLst>
              <a:ext uri="{FF2B5EF4-FFF2-40B4-BE49-F238E27FC236}">
                <a16:creationId xmlns:a16="http://schemas.microsoft.com/office/drawing/2014/main" id="{7F433114-0469-427C-B804-439ACBC43327}"/>
              </a:ext>
            </a:extLst>
          </p:cNvPr>
          <p:cNvSpPr>
            <a:spLocks noChangeArrowheads="1"/>
          </p:cNvSpPr>
          <p:nvPr/>
        </p:nvSpPr>
        <p:spPr bwMode="auto">
          <a:xfrm>
            <a:off x="3257550" y="4686300"/>
            <a:ext cx="400050" cy="400050"/>
          </a:xfrm>
          <a:prstGeom prst="ellipse">
            <a:avLst/>
          </a:prstGeom>
          <a:solidFill>
            <a:srgbClr val="FF3300"/>
          </a:solidFill>
          <a:ln w="9525">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defTabSz="685800" eaLnBrk="1" hangingPunct="1">
              <a:spcBef>
                <a:spcPct val="0"/>
              </a:spcBef>
              <a:buNone/>
            </a:pPr>
            <a:endParaRPr lang="it-IT" altLang="it-IT" sz="1350">
              <a:solidFill>
                <a:prstClr val="black"/>
              </a:solidFill>
              <a:latin typeface="Arial" panose="020B0604020202020204" pitchFamily="34" charset="0"/>
              <a:cs typeface="Arial" panose="020B0604020202020204" pitchFamily="34" charset="0"/>
            </a:endParaRPr>
          </a:p>
        </p:txBody>
      </p:sp>
      <p:sp>
        <p:nvSpPr>
          <p:cNvPr id="30745" name="Line 27">
            <a:extLst>
              <a:ext uri="{FF2B5EF4-FFF2-40B4-BE49-F238E27FC236}">
                <a16:creationId xmlns:a16="http://schemas.microsoft.com/office/drawing/2014/main" id="{B5A82B76-4FFF-4E44-AB4B-3242986EB672}"/>
              </a:ext>
            </a:extLst>
          </p:cNvPr>
          <p:cNvSpPr>
            <a:spLocks noChangeShapeType="1"/>
          </p:cNvSpPr>
          <p:nvPr/>
        </p:nvSpPr>
        <p:spPr bwMode="auto">
          <a:xfrm flipH="1">
            <a:off x="3600450" y="4457700"/>
            <a:ext cx="285750" cy="2857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685800"/>
            <a:endParaRPr lang="it-IT" sz="1350">
              <a:solidFill>
                <a:prstClr val="black"/>
              </a:solidFill>
              <a:latin typeface="Arial" panose="020B0604020202020204" pitchFamily="34" charset="0"/>
              <a:cs typeface="Arial" panose="020B0604020202020204" pitchFamily="34" charset="0"/>
            </a:endParaRPr>
          </a:p>
        </p:txBody>
      </p:sp>
      <p:sp>
        <p:nvSpPr>
          <p:cNvPr id="30746" name="Oval 28">
            <a:extLst>
              <a:ext uri="{FF2B5EF4-FFF2-40B4-BE49-F238E27FC236}">
                <a16:creationId xmlns:a16="http://schemas.microsoft.com/office/drawing/2014/main" id="{EE16047B-D34A-4B4E-A387-F11ABBCF0914}"/>
              </a:ext>
            </a:extLst>
          </p:cNvPr>
          <p:cNvSpPr>
            <a:spLocks noChangeArrowheads="1"/>
          </p:cNvSpPr>
          <p:nvPr/>
        </p:nvSpPr>
        <p:spPr bwMode="auto">
          <a:xfrm>
            <a:off x="3829050" y="4686300"/>
            <a:ext cx="400050" cy="400050"/>
          </a:xfrm>
          <a:prstGeom prst="ellipse">
            <a:avLst/>
          </a:prstGeom>
          <a:solidFill>
            <a:schemeClr val="accent1"/>
          </a:solidFill>
          <a:ln w="9525">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defTabSz="685800" eaLnBrk="1" hangingPunct="1">
              <a:spcBef>
                <a:spcPct val="0"/>
              </a:spcBef>
              <a:buNone/>
            </a:pPr>
            <a:endParaRPr lang="it-IT" altLang="it-IT" sz="1350">
              <a:solidFill>
                <a:prstClr val="black"/>
              </a:solidFill>
              <a:latin typeface="Arial" panose="020B0604020202020204" pitchFamily="34" charset="0"/>
              <a:cs typeface="Arial" panose="020B0604020202020204" pitchFamily="34" charset="0"/>
            </a:endParaRPr>
          </a:p>
        </p:txBody>
      </p:sp>
      <p:sp>
        <p:nvSpPr>
          <p:cNvPr id="30747" name="Oval 29">
            <a:extLst>
              <a:ext uri="{FF2B5EF4-FFF2-40B4-BE49-F238E27FC236}">
                <a16:creationId xmlns:a16="http://schemas.microsoft.com/office/drawing/2014/main" id="{2495430F-2566-478B-B808-1F550BFADDC3}"/>
              </a:ext>
            </a:extLst>
          </p:cNvPr>
          <p:cNvSpPr>
            <a:spLocks noChangeArrowheads="1"/>
          </p:cNvSpPr>
          <p:nvPr/>
        </p:nvSpPr>
        <p:spPr bwMode="auto">
          <a:xfrm>
            <a:off x="4400550" y="4686300"/>
            <a:ext cx="400050" cy="400050"/>
          </a:xfrm>
          <a:prstGeom prst="ellipse">
            <a:avLst/>
          </a:prstGeom>
          <a:solidFill>
            <a:schemeClr val="accent2"/>
          </a:solidFill>
          <a:ln w="9525">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defTabSz="685800" eaLnBrk="1" hangingPunct="1">
              <a:spcBef>
                <a:spcPct val="0"/>
              </a:spcBef>
              <a:buNone/>
            </a:pPr>
            <a:endParaRPr lang="it-IT" altLang="it-IT" sz="1350">
              <a:solidFill>
                <a:prstClr val="black"/>
              </a:solidFill>
              <a:latin typeface="Arial" panose="020B0604020202020204" pitchFamily="34" charset="0"/>
              <a:cs typeface="Arial" panose="020B0604020202020204" pitchFamily="34" charset="0"/>
            </a:endParaRPr>
          </a:p>
        </p:txBody>
      </p:sp>
      <p:sp>
        <p:nvSpPr>
          <p:cNvPr id="30748" name="Line 30">
            <a:extLst>
              <a:ext uri="{FF2B5EF4-FFF2-40B4-BE49-F238E27FC236}">
                <a16:creationId xmlns:a16="http://schemas.microsoft.com/office/drawing/2014/main" id="{0F4895BD-B319-4490-9938-7FB15457E3BB}"/>
              </a:ext>
            </a:extLst>
          </p:cNvPr>
          <p:cNvSpPr>
            <a:spLocks noChangeShapeType="1"/>
          </p:cNvSpPr>
          <p:nvPr/>
        </p:nvSpPr>
        <p:spPr bwMode="auto">
          <a:xfrm>
            <a:off x="4000500" y="4514850"/>
            <a:ext cx="0" cy="1714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685800"/>
            <a:endParaRPr lang="it-IT" sz="1350">
              <a:solidFill>
                <a:prstClr val="black"/>
              </a:solidFill>
              <a:latin typeface="Arial" panose="020B0604020202020204" pitchFamily="34" charset="0"/>
              <a:cs typeface="Arial" panose="020B0604020202020204" pitchFamily="34" charset="0"/>
            </a:endParaRPr>
          </a:p>
        </p:txBody>
      </p:sp>
      <p:sp>
        <p:nvSpPr>
          <p:cNvPr id="30749" name="Line 31">
            <a:extLst>
              <a:ext uri="{FF2B5EF4-FFF2-40B4-BE49-F238E27FC236}">
                <a16:creationId xmlns:a16="http://schemas.microsoft.com/office/drawing/2014/main" id="{7C57DFED-1BE8-407C-AD36-BD4BECB058FD}"/>
              </a:ext>
            </a:extLst>
          </p:cNvPr>
          <p:cNvSpPr>
            <a:spLocks noChangeShapeType="1"/>
          </p:cNvSpPr>
          <p:nvPr/>
        </p:nvSpPr>
        <p:spPr bwMode="auto">
          <a:xfrm>
            <a:off x="4171950" y="4457700"/>
            <a:ext cx="342900" cy="228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685800"/>
            <a:endParaRPr lang="it-IT" sz="1350">
              <a:solidFill>
                <a:prstClr val="black"/>
              </a:solidFill>
              <a:latin typeface="Arial" panose="020B0604020202020204" pitchFamily="34" charset="0"/>
              <a:cs typeface="Arial" panose="020B0604020202020204" pitchFamily="34" charset="0"/>
            </a:endParaRPr>
          </a:p>
        </p:txBody>
      </p:sp>
      <p:sp>
        <p:nvSpPr>
          <p:cNvPr id="30750" name="WordArt 33">
            <a:extLst>
              <a:ext uri="{FF2B5EF4-FFF2-40B4-BE49-F238E27FC236}">
                <a16:creationId xmlns:a16="http://schemas.microsoft.com/office/drawing/2014/main" id="{81F0780B-31AD-4EF7-92E6-FB835A305C86}"/>
              </a:ext>
            </a:extLst>
          </p:cNvPr>
          <p:cNvSpPr>
            <a:spLocks noChangeArrowheads="1" noChangeShapeType="1" noTextEdit="1"/>
          </p:cNvSpPr>
          <p:nvPr/>
        </p:nvSpPr>
        <p:spPr bwMode="auto">
          <a:xfrm>
            <a:off x="3257550" y="4629150"/>
            <a:ext cx="457200" cy="514350"/>
          </a:xfrm>
          <a:prstGeom prst="rect">
            <a:avLst/>
          </a:prstGeom>
          <a:extLst>
            <a:ext uri="{909E8E84-426E-40DD-AFC4-6F175D3DCCD1}">
              <a14:hiddenFill xmlns:a14="http://schemas.microsoft.com/office/drawing/2010/main">
                <a:solidFill>
                  <a:srgbClr val="FFFFFF"/>
                </a:solidFill>
              </a14:hiddenFill>
            </a:ext>
          </a:extLst>
        </p:spPr>
        <p:txBody>
          <a:bodyPr wrap="none" fromWordArt="1">
            <a:prstTxWarp prst="textPlain">
              <a:avLst>
                <a:gd name="adj" fmla="val 50000"/>
              </a:avLst>
            </a:prstTxWarp>
          </a:bodyPr>
          <a:lstStyle/>
          <a:p>
            <a:pPr algn="ctr" defTabSz="685800"/>
            <a:r>
              <a:rPr lang="it-IT" sz="2700" kern="10">
                <a:ln w="9525">
                  <a:solidFill>
                    <a:srgbClr val="000000"/>
                  </a:solidFill>
                  <a:round/>
                  <a:headEnd/>
                  <a:tailEnd/>
                </a:ln>
                <a:noFill/>
                <a:latin typeface="Arial Black" panose="020B0A04020102020204" pitchFamily="34" charset="0"/>
                <a:cs typeface="Arial" panose="020B0604020202020204" pitchFamily="34" charset="0"/>
              </a:rPr>
              <a:t>X</a:t>
            </a:r>
          </a:p>
        </p:txBody>
      </p:sp>
      <p:sp>
        <p:nvSpPr>
          <p:cNvPr id="30751" name="WordArt 34">
            <a:extLst>
              <a:ext uri="{FF2B5EF4-FFF2-40B4-BE49-F238E27FC236}">
                <a16:creationId xmlns:a16="http://schemas.microsoft.com/office/drawing/2014/main" id="{E55453A2-C3DE-41F1-A07C-2B11D99CCCB1}"/>
              </a:ext>
            </a:extLst>
          </p:cNvPr>
          <p:cNvSpPr>
            <a:spLocks noChangeArrowheads="1" noChangeShapeType="1" noTextEdit="1"/>
          </p:cNvSpPr>
          <p:nvPr/>
        </p:nvSpPr>
        <p:spPr bwMode="auto">
          <a:xfrm>
            <a:off x="3829050" y="4629150"/>
            <a:ext cx="457200" cy="514350"/>
          </a:xfrm>
          <a:prstGeom prst="rect">
            <a:avLst/>
          </a:prstGeom>
          <a:extLst>
            <a:ext uri="{909E8E84-426E-40DD-AFC4-6F175D3DCCD1}">
              <a14:hiddenFill xmlns:a14="http://schemas.microsoft.com/office/drawing/2010/main">
                <a:solidFill>
                  <a:srgbClr val="FFFFFF"/>
                </a:solidFill>
              </a14:hiddenFill>
            </a:ext>
          </a:extLst>
        </p:spPr>
        <p:txBody>
          <a:bodyPr wrap="none" fromWordArt="1">
            <a:prstTxWarp prst="textPlain">
              <a:avLst>
                <a:gd name="adj" fmla="val 50000"/>
              </a:avLst>
            </a:prstTxWarp>
          </a:bodyPr>
          <a:lstStyle/>
          <a:p>
            <a:pPr algn="ctr" defTabSz="685800"/>
            <a:r>
              <a:rPr lang="it-IT" sz="2700" kern="10">
                <a:ln w="9525">
                  <a:solidFill>
                    <a:srgbClr val="000000"/>
                  </a:solidFill>
                  <a:round/>
                  <a:headEnd/>
                  <a:tailEnd/>
                </a:ln>
                <a:noFill/>
                <a:latin typeface="Arial Black" panose="020B0A04020102020204" pitchFamily="34" charset="0"/>
                <a:cs typeface="Arial" panose="020B0604020202020204" pitchFamily="34" charset="0"/>
              </a:rPr>
              <a:t>X</a:t>
            </a:r>
          </a:p>
        </p:txBody>
      </p:sp>
      <p:sp>
        <p:nvSpPr>
          <p:cNvPr id="30752" name="Oval 35">
            <a:extLst>
              <a:ext uri="{FF2B5EF4-FFF2-40B4-BE49-F238E27FC236}">
                <a16:creationId xmlns:a16="http://schemas.microsoft.com/office/drawing/2014/main" id="{B345448D-1D0D-4D31-ABFE-C17B5ACD8125}"/>
              </a:ext>
            </a:extLst>
          </p:cNvPr>
          <p:cNvSpPr>
            <a:spLocks noChangeArrowheads="1"/>
          </p:cNvSpPr>
          <p:nvPr/>
        </p:nvSpPr>
        <p:spPr bwMode="auto">
          <a:xfrm>
            <a:off x="3943350" y="5257800"/>
            <a:ext cx="400050" cy="400050"/>
          </a:xfrm>
          <a:prstGeom prst="ellipse">
            <a:avLst/>
          </a:prstGeom>
          <a:solidFill>
            <a:srgbClr val="FF3300"/>
          </a:solidFill>
          <a:ln w="9525">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defTabSz="685800" eaLnBrk="1" hangingPunct="1">
              <a:spcBef>
                <a:spcPct val="0"/>
              </a:spcBef>
              <a:buNone/>
            </a:pPr>
            <a:endParaRPr lang="it-IT" altLang="it-IT" sz="1350">
              <a:solidFill>
                <a:prstClr val="black"/>
              </a:solidFill>
              <a:latin typeface="Arial" panose="020B0604020202020204" pitchFamily="34" charset="0"/>
              <a:cs typeface="Arial" panose="020B0604020202020204" pitchFamily="34" charset="0"/>
            </a:endParaRPr>
          </a:p>
        </p:txBody>
      </p:sp>
      <p:sp>
        <p:nvSpPr>
          <p:cNvPr id="30753" name="Oval 36">
            <a:extLst>
              <a:ext uri="{FF2B5EF4-FFF2-40B4-BE49-F238E27FC236}">
                <a16:creationId xmlns:a16="http://schemas.microsoft.com/office/drawing/2014/main" id="{D6715D10-66AB-4308-91A1-FA0CE7D6FEDB}"/>
              </a:ext>
            </a:extLst>
          </p:cNvPr>
          <p:cNvSpPr>
            <a:spLocks noChangeArrowheads="1"/>
          </p:cNvSpPr>
          <p:nvPr/>
        </p:nvSpPr>
        <p:spPr bwMode="auto">
          <a:xfrm>
            <a:off x="4514850" y="5257800"/>
            <a:ext cx="400050" cy="400050"/>
          </a:xfrm>
          <a:prstGeom prst="ellipse">
            <a:avLst/>
          </a:prstGeom>
          <a:solidFill>
            <a:schemeClr val="accent1"/>
          </a:solidFill>
          <a:ln w="9525">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defTabSz="685800" eaLnBrk="1" hangingPunct="1">
              <a:spcBef>
                <a:spcPct val="0"/>
              </a:spcBef>
              <a:buNone/>
            </a:pPr>
            <a:endParaRPr lang="it-IT" altLang="it-IT" sz="1350">
              <a:solidFill>
                <a:prstClr val="black"/>
              </a:solidFill>
              <a:latin typeface="Arial" panose="020B0604020202020204" pitchFamily="34" charset="0"/>
              <a:cs typeface="Arial" panose="020B0604020202020204" pitchFamily="34" charset="0"/>
            </a:endParaRPr>
          </a:p>
        </p:txBody>
      </p:sp>
      <p:sp>
        <p:nvSpPr>
          <p:cNvPr id="30754" name="Oval 37">
            <a:extLst>
              <a:ext uri="{FF2B5EF4-FFF2-40B4-BE49-F238E27FC236}">
                <a16:creationId xmlns:a16="http://schemas.microsoft.com/office/drawing/2014/main" id="{6BA5104E-D3B5-44BC-BE22-B0702EB70A01}"/>
              </a:ext>
            </a:extLst>
          </p:cNvPr>
          <p:cNvSpPr>
            <a:spLocks noChangeArrowheads="1"/>
          </p:cNvSpPr>
          <p:nvPr/>
        </p:nvSpPr>
        <p:spPr bwMode="auto">
          <a:xfrm>
            <a:off x="5086350" y="5257800"/>
            <a:ext cx="400050" cy="400050"/>
          </a:xfrm>
          <a:prstGeom prst="ellipse">
            <a:avLst/>
          </a:prstGeom>
          <a:solidFill>
            <a:schemeClr val="accent2"/>
          </a:solidFill>
          <a:ln w="9525">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defTabSz="685800" eaLnBrk="1" hangingPunct="1">
              <a:spcBef>
                <a:spcPct val="0"/>
              </a:spcBef>
              <a:buNone/>
            </a:pPr>
            <a:endParaRPr lang="it-IT" altLang="it-IT" sz="1350">
              <a:solidFill>
                <a:prstClr val="black"/>
              </a:solidFill>
              <a:latin typeface="Arial" panose="020B0604020202020204" pitchFamily="34" charset="0"/>
              <a:cs typeface="Arial" panose="020B0604020202020204" pitchFamily="34" charset="0"/>
            </a:endParaRPr>
          </a:p>
        </p:txBody>
      </p:sp>
      <p:sp>
        <p:nvSpPr>
          <p:cNvPr id="30755" name="Line 38">
            <a:extLst>
              <a:ext uri="{FF2B5EF4-FFF2-40B4-BE49-F238E27FC236}">
                <a16:creationId xmlns:a16="http://schemas.microsoft.com/office/drawing/2014/main" id="{68926D8A-B018-4496-8A8E-E02B20A1EDE3}"/>
              </a:ext>
            </a:extLst>
          </p:cNvPr>
          <p:cNvSpPr>
            <a:spLocks noChangeShapeType="1"/>
          </p:cNvSpPr>
          <p:nvPr/>
        </p:nvSpPr>
        <p:spPr bwMode="auto">
          <a:xfrm flipH="1">
            <a:off x="4229100" y="5029200"/>
            <a:ext cx="228600" cy="228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685800"/>
            <a:endParaRPr lang="it-IT" sz="1350">
              <a:solidFill>
                <a:prstClr val="black"/>
              </a:solidFill>
              <a:latin typeface="Arial" panose="020B0604020202020204" pitchFamily="34" charset="0"/>
              <a:cs typeface="Arial" panose="020B0604020202020204" pitchFamily="34" charset="0"/>
            </a:endParaRPr>
          </a:p>
        </p:txBody>
      </p:sp>
      <p:sp>
        <p:nvSpPr>
          <p:cNvPr id="30756" name="Line 39">
            <a:extLst>
              <a:ext uri="{FF2B5EF4-FFF2-40B4-BE49-F238E27FC236}">
                <a16:creationId xmlns:a16="http://schemas.microsoft.com/office/drawing/2014/main" id="{87874249-3F10-4FC0-977E-3B099657930B}"/>
              </a:ext>
            </a:extLst>
          </p:cNvPr>
          <p:cNvSpPr>
            <a:spLocks noChangeShapeType="1"/>
          </p:cNvSpPr>
          <p:nvPr/>
        </p:nvSpPr>
        <p:spPr bwMode="auto">
          <a:xfrm>
            <a:off x="4629150" y="5086350"/>
            <a:ext cx="57150" cy="1714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685800"/>
            <a:endParaRPr lang="it-IT" sz="1350">
              <a:solidFill>
                <a:prstClr val="black"/>
              </a:solidFill>
              <a:latin typeface="Arial" panose="020B0604020202020204" pitchFamily="34" charset="0"/>
              <a:cs typeface="Arial" panose="020B0604020202020204" pitchFamily="34" charset="0"/>
            </a:endParaRPr>
          </a:p>
        </p:txBody>
      </p:sp>
      <p:sp>
        <p:nvSpPr>
          <p:cNvPr id="30757" name="Line 40">
            <a:extLst>
              <a:ext uri="{FF2B5EF4-FFF2-40B4-BE49-F238E27FC236}">
                <a16:creationId xmlns:a16="http://schemas.microsoft.com/office/drawing/2014/main" id="{67E3B60D-C407-4A5B-B16C-74E4D216A424}"/>
              </a:ext>
            </a:extLst>
          </p:cNvPr>
          <p:cNvSpPr>
            <a:spLocks noChangeShapeType="1"/>
          </p:cNvSpPr>
          <p:nvPr/>
        </p:nvSpPr>
        <p:spPr bwMode="auto">
          <a:xfrm>
            <a:off x="4800600" y="4972050"/>
            <a:ext cx="400050" cy="3429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685800"/>
            <a:endParaRPr lang="it-IT" sz="1350">
              <a:solidFill>
                <a:prstClr val="black"/>
              </a:solidFill>
              <a:latin typeface="Arial" panose="020B0604020202020204" pitchFamily="34" charset="0"/>
              <a:cs typeface="Arial" panose="020B0604020202020204" pitchFamily="34" charset="0"/>
            </a:endParaRPr>
          </a:p>
        </p:txBody>
      </p:sp>
      <p:sp>
        <p:nvSpPr>
          <p:cNvPr id="30758" name="WordArt 41">
            <a:extLst>
              <a:ext uri="{FF2B5EF4-FFF2-40B4-BE49-F238E27FC236}">
                <a16:creationId xmlns:a16="http://schemas.microsoft.com/office/drawing/2014/main" id="{8E7EDFF1-514C-4726-8576-AADB203E7821}"/>
              </a:ext>
            </a:extLst>
          </p:cNvPr>
          <p:cNvSpPr>
            <a:spLocks noChangeArrowheads="1" noChangeShapeType="1" noTextEdit="1"/>
          </p:cNvSpPr>
          <p:nvPr/>
        </p:nvSpPr>
        <p:spPr bwMode="auto">
          <a:xfrm>
            <a:off x="3943350" y="5200650"/>
            <a:ext cx="457200" cy="514350"/>
          </a:xfrm>
          <a:prstGeom prst="rect">
            <a:avLst/>
          </a:prstGeom>
          <a:extLst>
            <a:ext uri="{909E8E84-426E-40DD-AFC4-6F175D3DCCD1}">
              <a14:hiddenFill xmlns:a14="http://schemas.microsoft.com/office/drawing/2010/main">
                <a:solidFill>
                  <a:srgbClr val="FFFFFF"/>
                </a:solidFill>
              </a14:hiddenFill>
            </a:ext>
          </a:extLst>
        </p:spPr>
        <p:txBody>
          <a:bodyPr wrap="none" fromWordArt="1">
            <a:prstTxWarp prst="textPlain">
              <a:avLst>
                <a:gd name="adj" fmla="val 50000"/>
              </a:avLst>
            </a:prstTxWarp>
          </a:bodyPr>
          <a:lstStyle/>
          <a:p>
            <a:pPr algn="ctr" defTabSz="685800"/>
            <a:r>
              <a:rPr lang="it-IT" sz="2700" kern="10">
                <a:ln w="9525">
                  <a:solidFill>
                    <a:srgbClr val="000000"/>
                  </a:solidFill>
                  <a:round/>
                  <a:headEnd/>
                  <a:tailEnd/>
                </a:ln>
                <a:noFill/>
                <a:latin typeface="Arial Black" panose="020B0A04020102020204" pitchFamily="34" charset="0"/>
                <a:cs typeface="Arial" panose="020B0604020202020204" pitchFamily="34" charset="0"/>
              </a:rPr>
              <a:t>X</a:t>
            </a:r>
          </a:p>
        </p:txBody>
      </p:sp>
      <p:sp>
        <p:nvSpPr>
          <p:cNvPr id="30759" name="WordArt 42">
            <a:extLst>
              <a:ext uri="{FF2B5EF4-FFF2-40B4-BE49-F238E27FC236}">
                <a16:creationId xmlns:a16="http://schemas.microsoft.com/office/drawing/2014/main" id="{3B93EAA7-9384-408A-8374-B0E6C471D6FC}"/>
              </a:ext>
            </a:extLst>
          </p:cNvPr>
          <p:cNvSpPr>
            <a:spLocks noChangeArrowheads="1" noChangeShapeType="1" noTextEdit="1"/>
          </p:cNvSpPr>
          <p:nvPr/>
        </p:nvSpPr>
        <p:spPr bwMode="auto">
          <a:xfrm>
            <a:off x="4514850" y="5200650"/>
            <a:ext cx="457200" cy="514350"/>
          </a:xfrm>
          <a:prstGeom prst="rect">
            <a:avLst/>
          </a:prstGeom>
          <a:extLst>
            <a:ext uri="{909E8E84-426E-40DD-AFC4-6F175D3DCCD1}">
              <a14:hiddenFill xmlns:a14="http://schemas.microsoft.com/office/drawing/2010/main">
                <a:solidFill>
                  <a:srgbClr val="FFFFFF"/>
                </a:solidFill>
              </a14:hiddenFill>
            </a:ext>
          </a:extLst>
        </p:spPr>
        <p:txBody>
          <a:bodyPr wrap="none" fromWordArt="1">
            <a:prstTxWarp prst="textPlain">
              <a:avLst>
                <a:gd name="adj" fmla="val 50000"/>
              </a:avLst>
            </a:prstTxWarp>
          </a:bodyPr>
          <a:lstStyle/>
          <a:p>
            <a:pPr algn="ctr" defTabSz="685800"/>
            <a:r>
              <a:rPr lang="it-IT" sz="2700" kern="10">
                <a:ln w="9525">
                  <a:solidFill>
                    <a:srgbClr val="000000"/>
                  </a:solidFill>
                  <a:round/>
                  <a:headEnd/>
                  <a:tailEnd/>
                </a:ln>
                <a:noFill/>
                <a:latin typeface="Arial Black" panose="020B0A04020102020204" pitchFamily="34" charset="0"/>
                <a:cs typeface="Arial" panose="020B0604020202020204" pitchFamily="34" charset="0"/>
              </a:rPr>
              <a:t>X</a:t>
            </a:r>
          </a:p>
        </p:txBody>
      </p:sp>
      <p:sp>
        <p:nvSpPr>
          <p:cNvPr id="30760" name="WordArt 43">
            <a:extLst>
              <a:ext uri="{FF2B5EF4-FFF2-40B4-BE49-F238E27FC236}">
                <a16:creationId xmlns:a16="http://schemas.microsoft.com/office/drawing/2014/main" id="{A08BB105-755C-4C93-A56C-ED78F7646997}"/>
              </a:ext>
            </a:extLst>
          </p:cNvPr>
          <p:cNvSpPr>
            <a:spLocks noChangeArrowheads="1" noChangeShapeType="1" noTextEdit="1"/>
          </p:cNvSpPr>
          <p:nvPr/>
        </p:nvSpPr>
        <p:spPr bwMode="auto">
          <a:xfrm>
            <a:off x="5086350" y="5200650"/>
            <a:ext cx="457200" cy="514350"/>
          </a:xfrm>
          <a:prstGeom prst="rect">
            <a:avLst/>
          </a:prstGeom>
          <a:extLst>
            <a:ext uri="{909E8E84-426E-40DD-AFC4-6F175D3DCCD1}">
              <a14:hiddenFill xmlns:a14="http://schemas.microsoft.com/office/drawing/2010/main">
                <a:solidFill>
                  <a:srgbClr val="FFFFFF"/>
                </a:solidFill>
              </a14:hiddenFill>
            </a:ext>
          </a:extLst>
        </p:spPr>
        <p:txBody>
          <a:bodyPr wrap="none" fromWordArt="1">
            <a:prstTxWarp prst="textPlain">
              <a:avLst>
                <a:gd name="adj" fmla="val 50000"/>
              </a:avLst>
            </a:prstTxWarp>
          </a:bodyPr>
          <a:lstStyle/>
          <a:p>
            <a:pPr algn="ctr" defTabSz="685800"/>
            <a:r>
              <a:rPr lang="it-IT" sz="2700" kern="10">
                <a:ln w="9525">
                  <a:solidFill>
                    <a:srgbClr val="000000"/>
                  </a:solidFill>
                  <a:round/>
                  <a:headEnd/>
                  <a:tailEnd/>
                </a:ln>
                <a:noFill/>
                <a:latin typeface="Arial Black" panose="020B0A04020102020204" pitchFamily="34" charset="0"/>
                <a:cs typeface="Arial" panose="020B0604020202020204" pitchFamily="34" charset="0"/>
              </a:rPr>
              <a:t>X</a:t>
            </a:r>
          </a:p>
        </p:txBody>
      </p:sp>
      <p:sp>
        <p:nvSpPr>
          <p:cNvPr id="30761" name="Oval 44">
            <a:extLst>
              <a:ext uri="{FF2B5EF4-FFF2-40B4-BE49-F238E27FC236}">
                <a16:creationId xmlns:a16="http://schemas.microsoft.com/office/drawing/2014/main" id="{D3AAF5CF-3926-49C3-820E-6AAA2E33A3EB}"/>
              </a:ext>
            </a:extLst>
          </p:cNvPr>
          <p:cNvSpPr>
            <a:spLocks noChangeArrowheads="1"/>
          </p:cNvSpPr>
          <p:nvPr/>
        </p:nvSpPr>
        <p:spPr bwMode="auto">
          <a:xfrm>
            <a:off x="5486400" y="4114800"/>
            <a:ext cx="400050" cy="400050"/>
          </a:xfrm>
          <a:prstGeom prst="ellipse">
            <a:avLst/>
          </a:prstGeom>
          <a:solidFill>
            <a:schemeClr val="accent2"/>
          </a:solidFill>
          <a:ln w="9525">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defTabSz="685800" eaLnBrk="1" hangingPunct="1">
              <a:spcBef>
                <a:spcPct val="0"/>
              </a:spcBef>
              <a:buNone/>
            </a:pPr>
            <a:endParaRPr lang="it-IT" altLang="it-IT" sz="1350">
              <a:solidFill>
                <a:prstClr val="black"/>
              </a:solidFill>
              <a:latin typeface="Arial" panose="020B0604020202020204" pitchFamily="34" charset="0"/>
              <a:cs typeface="Arial" panose="020B0604020202020204" pitchFamily="34" charset="0"/>
            </a:endParaRPr>
          </a:p>
        </p:txBody>
      </p:sp>
      <p:sp>
        <p:nvSpPr>
          <p:cNvPr id="30762" name="Line 45">
            <a:extLst>
              <a:ext uri="{FF2B5EF4-FFF2-40B4-BE49-F238E27FC236}">
                <a16:creationId xmlns:a16="http://schemas.microsoft.com/office/drawing/2014/main" id="{B9E4CE97-56DA-4D66-8B32-10F2995ED6D4}"/>
              </a:ext>
            </a:extLst>
          </p:cNvPr>
          <p:cNvSpPr>
            <a:spLocks noChangeShapeType="1"/>
          </p:cNvSpPr>
          <p:nvPr/>
        </p:nvSpPr>
        <p:spPr bwMode="auto">
          <a:xfrm>
            <a:off x="4229100" y="3886200"/>
            <a:ext cx="1257300" cy="3429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685800"/>
            <a:endParaRPr lang="it-IT" sz="1350">
              <a:solidFill>
                <a:prstClr val="black"/>
              </a:solidFill>
              <a:latin typeface="Arial" panose="020B0604020202020204" pitchFamily="34" charset="0"/>
              <a:cs typeface="Arial" panose="020B0604020202020204" pitchFamily="34" charset="0"/>
            </a:endParaRPr>
          </a:p>
        </p:txBody>
      </p:sp>
      <p:sp>
        <p:nvSpPr>
          <p:cNvPr id="30763" name="Oval 46">
            <a:extLst>
              <a:ext uri="{FF2B5EF4-FFF2-40B4-BE49-F238E27FC236}">
                <a16:creationId xmlns:a16="http://schemas.microsoft.com/office/drawing/2014/main" id="{EF25D585-49CB-46FB-9F57-BE3643FD09A2}"/>
              </a:ext>
            </a:extLst>
          </p:cNvPr>
          <p:cNvSpPr>
            <a:spLocks noChangeArrowheads="1"/>
          </p:cNvSpPr>
          <p:nvPr/>
        </p:nvSpPr>
        <p:spPr bwMode="auto">
          <a:xfrm>
            <a:off x="5314950" y="4686300"/>
            <a:ext cx="400050" cy="400050"/>
          </a:xfrm>
          <a:prstGeom prst="ellipse">
            <a:avLst/>
          </a:prstGeom>
          <a:solidFill>
            <a:srgbClr val="FF3300"/>
          </a:solidFill>
          <a:ln w="9525">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defTabSz="685800" eaLnBrk="1" hangingPunct="1">
              <a:spcBef>
                <a:spcPct val="0"/>
              </a:spcBef>
              <a:buNone/>
            </a:pPr>
            <a:endParaRPr lang="it-IT" altLang="it-IT" sz="1350">
              <a:solidFill>
                <a:prstClr val="black"/>
              </a:solidFill>
              <a:latin typeface="Arial" panose="020B0604020202020204" pitchFamily="34" charset="0"/>
              <a:cs typeface="Arial" panose="020B0604020202020204" pitchFamily="34" charset="0"/>
            </a:endParaRPr>
          </a:p>
        </p:txBody>
      </p:sp>
      <p:sp>
        <p:nvSpPr>
          <p:cNvPr id="30764" name="Oval 47">
            <a:extLst>
              <a:ext uri="{FF2B5EF4-FFF2-40B4-BE49-F238E27FC236}">
                <a16:creationId xmlns:a16="http://schemas.microsoft.com/office/drawing/2014/main" id="{FC0E4DBF-4CE7-4B47-8DF5-38756465E2C4}"/>
              </a:ext>
            </a:extLst>
          </p:cNvPr>
          <p:cNvSpPr>
            <a:spLocks noChangeArrowheads="1"/>
          </p:cNvSpPr>
          <p:nvPr/>
        </p:nvSpPr>
        <p:spPr bwMode="auto">
          <a:xfrm>
            <a:off x="5886450" y="4686300"/>
            <a:ext cx="400050" cy="400050"/>
          </a:xfrm>
          <a:prstGeom prst="ellipse">
            <a:avLst/>
          </a:prstGeom>
          <a:solidFill>
            <a:schemeClr val="accent1"/>
          </a:solidFill>
          <a:ln w="9525">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defTabSz="685800" eaLnBrk="1" hangingPunct="1">
              <a:spcBef>
                <a:spcPct val="0"/>
              </a:spcBef>
              <a:buNone/>
            </a:pPr>
            <a:endParaRPr lang="it-IT" altLang="it-IT" sz="1350">
              <a:solidFill>
                <a:prstClr val="black"/>
              </a:solidFill>
              <a:latin typeface="Arial" panose="020B0604020202020204" pitchFamily="34" charset="0"/>
              <a:cs typeface="Arial" panose="020B0604020202020204" pitchFamily="34" charset="0"/>
            </a:endParaRPr>
          </a:p>
        </p:txBody>
      </p:sp>
      <p:sp>
        <p:nvSpPr>
          <p:cNvPr id="30765" name="Line 48">
            <a:extLst>
              <a:ext uri="{FF2B5EF4-FFF2-40B4-BE49-F238E27FC236}">
                <a16:creationId xmlns:a16="http://schemas.microsoft.com/office/drawing/2014/main" id="{99DBC9BB-A18E-4C53-B298-E7855B647045}"/>
              </a:ext>
            </a:extLst>
          </p:cNvPr>
          <p:cNvSpPr>
            <a:spLocks noChangeShapeType="1"/>
          </p:cNvSpPr>
          <p:nvPr/>
        </p:nvSpPr>
        <p:spPr bwMode="auto">
          <a:xfrm flipH="1">
            <a:off x="5543550" y="4514850"/>
            <a:ext cx="57150" cy="1714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685800"/>
            <a:endParaRPr lang="it-IT" sz="1350">
              <a:solidFill>
                <a:prstClr val="black"/>
              </a:solidFill>
              <a:latin typeface="Arial" panose="020B0604020202020204" pitchFamily="34" charset="0"/>
              <a:cs typeface="Arial" panose="020B0604020202020204" pitchFamily="34" charset="0"/>
            </a:endParaRPr>
          </a:p>
        </p:txBody>
      </p:sp>
      <p:sp>
        <p:nvSpPr>
          <p:cNvPr id="30766" name="Line 49">
            <a:extLst>
              <a:ext uri="{FF2B5EF4-FFF2-40B4-BE49-F238E27FC236}">
                <a16:creationId xmlns:a16="http://schemas.microsoft.com/office/drawing/2014/main" id="{AFEDB124-0CFC-4B59-A30C-A26A563E7ED0}"/>
              </a:ext>
            </a:extLst>
          </p:cNvPr>
          <p:cNvSpPr>
            <a:spLocks noChangeShapeType="1"/>
          </p:cNvSpPr>
          <p:nvPr/>
        </p:nvSpPr>
        <p:spPr bwMode="auto">
          <a:xfrm>
            <a:off x="5829300" y="4457700"/>
            <a:ext cx="171450" cy="228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685800"/>
            <a:endParaRPr lang="it-IT" sz="1350">
              <a:solidFill>
                <a:prstClr val="black"/>
              </a:solidFill>
              <a:latin typeface="Arial" panose="020B0604020202020204" pitchFamily="34" charset="0"/>
              <a:cs typeface="Arial" panose="020B0604020202020204" pitchFamily="34" charset="0"/>
            </a:endParaRPr>
          </a:p>
        </p:txBody>
      </p:sp>
      <p:sp>
        <p:nvSpPr>
          <p:cNvPr id="30767" name="WordArt 50">
            <a:extLst>
              <a:ext uri="{FF2B5EF4-FFF2-40B4-BE49-F238E27FC236}">
                <a16:creationId xmlns:a16="http://schemas.microsoft.com/office/drawing/2014/main" id="{24828F69-27DF-45EF-AF8C-9C62E5EB5E6A}"/>
              </a:ext>
            </a:extLst>
          </p:cNvPr>
          <p:cNvSpPr>
            <a:spLocks noChangeArrowheads="1" noChangeShapeType="1" noTextEdit="1"/>
          </p:cNvSpPr>
          <p:nvPr/>
        </p:nvSpPr>
        <p:spPr bwMode="auto">
          <a:xfrm>
            <a:off x="5257800" y="4629150"/>
            <a:ext cx="457200" cy="514350"/>
          </a:xfrm>
          <a:prstGeom prst="rect">
            <a:avLst/>
          </a:prstGeom>
          <a:extLst>
            <a:ext uri="{909E8E84-426E-40DD-AFC4-6F175D3DCCD1}">
              <a14:hiddenFill xmlns:a14="http://schemas.microsoft.com/office/drawing/2010/main">
                <a:solidFill>
                  <a:srgbClr val="FFFFFF"/>
                </a:solidFill>
              </a14:hiddenFill>
            </a:ext>
          </a:extLst>
        </p:spPr>
        <p:txBody>
          <a:bodyPr wrap="none" fromWordArt="1">
            <a:prstTxWarp prst="textPlain">
              <a:avLst>
                <a:gd name="adj" fmla="val 50000"/>
              </a:avLst>
            </a:prstTxWarp>
          </a:bodyPr>
          <a:lstStyle/>
          <a:p>
            <a:pPr algn="ctr" defTabSz="685800"/>
            <a:r>
              <a:rPr lang="it-IT" sz="2700" kern="10">
                <a:ln w="9525">
                  <a:solidFill>
                    <a:srgbClr val="000000"/>
                  </a:solidFill>
                  <a:round/>
                  <a:headEnd/>
                  <a:tailEnd/>
                </a:ln>
                <a:noFill/>
                <a:latin typeface="Arial Black" panose="020B0A04020102020204" pitchFamily="34" charset="0"/>
                <a:cs typeface="Arial" panose="020B0604020202020204" pitchFamily="34" charset="0"/>
              </a:rPr>
              <a:t>X</a:t>
            </a:r>
          </a:p>
        </p:txBody>
      </p:sp>
      <p:sp>
        <p:nvSpPr>
          <p:cNvPr id="30768" name="Oval 51">
            <a:extLst>
              <a:ext uri="{FF2B5EF4-FFF2-40B4-BE49-F238E27FC236}">
                <a16:creationId xmlns:a16="http://schemas.microsoft.com/office/drawing/2014/main" id="{458550F2-2A93-4675-8A54-C3032C673560}"/>
              </a:ext>
            </a:extLst>
          </p:cNvPr>
          <p:cNvSpPr>
            <a:spLocks noChangeArrowheads="1"/>
          </p:cNvSpPr>
          <p:nvPr/>
        </p:nvSpPr>
        <p:spPr bwMode="auto">
          <a:xfrm>
            <a:off x="6915150" y="5257800"/>
            <a:ext cx="400050" cy="400050"/>
          </a:xfrm>
          <a:prstGeom prst="ellipse">
            <a:avLst/>
          </a:prstGeom>
          <a:solidFill>
            <a:schemeClr val="accent2"/>
          </a:solidFill>
          <a:ln w="9525">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defTabSz="685800" eaLnBrk="1" hangingPunct="1">
              <a:spcBef>
                <a:spcPct val="0"/>
              </a:spcBef>
              <a:buNone/>
            </a:pPr>
            <a:endParaRPr lang="it-IT" altLang="it-IT" sz="1350">
              <a:solidFill>
                <a:prstClr val="black"/>
              </a:solidFill>
              <a:latin typeface="Arial" panose="020B0604020202020204" pitchFamily="34" charset="0"/>
              <a:cs typeface="Arial" panose="020B0604020202020204" pitchFamily="34" charset="0"/>
            </a:endParaRPr>
          </a:p>
        </p:txBody>
      </p:sp>
      <p:sp>
        <p:nvSpPr>
          <p:cNvPr id="30769" name="Line 52">
            <a:extLst>
              <a:ext uri="{FF2B5EF4-FFF2-40B4-BE49-F238E27FC236}">
                <a16:creationId xmlns:a16="http://schemas.microsoft.com/office/drawing/2014/main" id="{5A12F6BA-A5DC-4870-96B6-6918819CA2F6}"/>
              </a:ext>
            </a:extLst>
          </p:cNvPr>
          <p:cNvSpPr>
            <a:spLocks noChangeShapeType="1"/>
          </p:cNvSpPr>
          <p:nvPr/>
        </p:nvSpPr>
        <p:spPr bwMode="auto">
          <a:xfrm>
            <a:off x="6286500" y="4972050"/>
            <a:ext cx="742950" cy="3429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685800"/>
            <a:endParaRPr lang="it-IT" sz="1350">
              <a:solidFill>
                <a:prstClr val="black"/>
              </a:solidFill>
              <a:latin typeface="Arial" panose="020B0604020202020204" pitchFamily="34" charset="0"/>
              <a:cs typeface="Arial" panose="020B0604020202020204" pitchFamily="34" charset="0"/>
            </a:endParaRPr>
          </a:p>
        </p:txBody>
      </p:sp>
      <p:sp>
        <p:nvSpPr>
          <p:cNvPr id="30770" name="Oval 53">
            <a:extLst>
              <a:ext uri="{FF2B5EF4-FFF2-40B4-BE49-F238E27FC236}">
                <a16:creationId xmlns:a16="http://schemas.microsoft.com/office/drawing/2014/main" id="{DA3E4354-46A6-4605-ABDC-6D17E6C36183}"/>
              </a:ext>
            </a:extLst>
          </p:cNvPr>
          <p:cNvSpPr>
            <a:spLocks noChangeArrowheads="1"/>
          </p:cNvSpPr>
          <p:nvPr/>
        </p:nvSpPr>
        <p:spPr bwMode="auto">
          <a:xfrm>
            <a:off x="5772150" y="5257800"/>
            <a:ext cx="400050" cy="400050"/>
          </a:xfrm>
          <a:prstGeom prst="ellipse">
            <a:avLst/>
          </a:prstGeom>
          <a:solidFill>
            <a:srgbClr val="FF3300"/>
          </a:solidFill>
          <a:ln w="9525">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defTabSz="685800" eaLnBrk="1" hangingPunct="1">
              <a:spcBef>
                <a:spcPct val="0"/>
              </a:spcBef>
              <a:buNone/>
            </a:pPr>
            <a:endParaRPr lang="it-IT" altLang="it-IT" sz="1350">
              <a:solidFill>
                <a:prstClr val="black"/>
              </a:solidFill>
              <a:latin typeface="Arial" panose="020B0604020202020204" pitchFamily="34" charset="0"/>
              <a:cs typeface="Arial" panose="020B0604020202020204" pitchFamily="34" charset="0"/>
            </a:endParaRPr>
          </a:p>
        </p:txBody>
      </p:sp>
      <p:sp>
        <p:nvSpPr>
          <p:cNvPr id="30771" name="Oval 54">
            <a:extLst>
              <a:ext uri="{FF2B5EF4-FFF2-40B4-BE49-F238E27FC236}">
                <a16:creationId xmlns:a16="http://schemas.microsoft.com/office/drawing/2014/main" id="{80C76021-2928-4447-B190-82370C9AB0EA}"/>
              </a:ext>
            </a:extLst>
          </p:cNvPr>
          <p:cNvSpPr>
            <a:spLocks noChangeArrowheads="1"/>
          </p:cNvSpPr>
          <p:nvPr/>
        </p:nvSpPr>
        <p:spPr bwMode="auto">
          <a:xfrm>
            <a:off x="6343650" y="5257800"/>
            <a:ext cx="400050" cy="400050"/>
          </a:xfrm>
          <a:prstGeom prst="ellipse">
            <a:avLst/>
          </a:prstGeom>
          <a:solidFill>
            <a:schemeClr val="accent1"/>
          </a:solidFill>
          <a:ln w="9525">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defTabSz="685800" eaLnBrk="1" hangingPunct="1">
              <a:spcBef>
                <a:spcPct val="0"/>
              </a:spcBef>
              <a:buNone/>
            </a:pPr>
            <a:endParaRPr lang="it-IT" altLang="it-IT" sz="1350">
              <a:solidFill>
                <a:prstClr val="black"/>
              </a:solidFill>
              <a:latin typeface="Arial" panose="020B0604020202020204" pitchFamily="34" charset="0"/>
              <a:cs typeface="Arial" panose="020B0604020202020204" pitchFamily="34" charset="0"/>
            </a:endParaRPr>
          </a:p>
        </p:txBody>
      </p:sp>
      <p:sp>
        <p:nvSpPr>
          <p:cNvPr id="30772" name="Line 55">
            <a:extLst>
              <a:ext uri="{FF2B5EF4-FFF2-40B4-BE49-F238E27FC236}">
                <a16:creationId xmlns:a16="http://schemas.microsoft.com/office/drawing/2014/main" id="{D1FCFA64-16AD-40C4-B023-128369462A34}"/>
              </a:ext>
            </a:extLst>
          </p:cNvPr>
          <p:cNvSpPr>
            <a:spLocks noChangeShapeType="1"/>
          </p:cNvSpPr>
          <p:nvPr/>
        </p:nvSpPr>
        <p:spPr bwMode="auto">
          <a:xfrm>
            <a:off x="6172200" y="5086350"/>
            <a:ext cx="285750" cy="1714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685800"/>
            <a:endParaRPr lang="it-IT" sz="1350">
              <a:solidFill>
                <a:prstClr val="black"/>
              </a:solidFill>
              <a:latin typeface="Arial" panose="020B0604020202020204" pitchFamily="34" charset="0"/>
              <a:cs typeface="Arial" panose="020B0604020202020204" pitchFamily="34" charset="0"/>
            </a:endParaRPr>
          </a:p>
        </p:txBody>
      </p:sp>
      <p:sp>
        <p:nvSpPr>
          <p:cNvPr id="30773" name="Line 56">
            <a:extLst>
              <a:ext uri="{FF2B5EF4-FFF2-40B4-BE49-F238E27FC236}">
                <a16:creationId xmlns:a16="http://schemas.microsoft.com/office/drawing/2014/main" id="{A612BEF5-7959-4912-8A89-556FDE3E01D7}"/>
              </a:ext>
            </a:extLst>
          </p:cNvPr>
          <p:cNvSpPr>
            <a:spLocks noChangeShapeType="1"/>
          </p:cNvSpPr>
          <p:nvPr/>
        </p:nvSpPr>
        <p:spPr bwMode="auto">
          <a:xfrm flipH="1">
            <a:off x="6000750" y="5086350"/>
            <a:ext cx="57150" cy="1714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685800"/>
            <a:endParaRPr lang="it-IT" sz="1350">
              <a:solidFill>
                <a:prstClr val="black"/>
              </a:solidFill>
              <a:latin typeface="Arial" panose="020B0604020202020204" pitchFamily="34" charset="0"/>
              <a:cs typeface="Arial" panose="020B0604020202020204" pitchFamily="34" charset="0"/>
            </a:endParaRPr>
          </a:p>
        </p:txBody>
      </p:sp>
      <p:sp>
        <p:nvSpPr>
          <p:cNvPr id="30774" name="WordArt 57">
            <a:extLst>
              <a:ext uri="{FF2B5EF4-FFF2-40B4-BE49-F238E27FC236}">
                <a16:creationId xmlns:a16="http://schemas.microsoft.com/office/drawing/2014/main" id="{A816E0F0-87E5-4103-9F3C-0A69018B2A9D}"/>
              </a:ext>
            </a:extLst>
          </p:cNvPr>
          <p:cNvSpPr>
            <a:spLocks noChangeArrowheads="1" noChangeShapeType="1" noTextEdit="1"/>
          </p:cNvSpPr>
          <p:nvPr/>
        </p:nvSpPr>
        <p:spPr bwMode="auto">
          <a:xfrm>
            <a:off x="5772150" y="5200650"/>
            <a:ext cx="457200" cy="514350"/>
          </a:xfrm>
          <a:prstGeom prst="rect">
            <a:avLst/>
          </a:prstGeom>
          <a:extLst>
            <a:ext uri="{909E8E84-426E-40DD-AFC4-6F175D3DCCD1}">
              <a14:hiddenFill xmlns:a14="http://schemas.microsoft.com/office/drawing/2010/main">
                <a:solidFill>
                  <a:srgbClr val="FFFFFF"/>
                </a:solidFill>
              </a14:hiddenFill>
            </a:ext>
          </a:extLst>
        </p:spPr>
        <p:txBody>
          <a:bodyPr wrap="none" fromWordArt="1">
            <a:prstTxWarp prst="textPlain">
              <a:avLst>
                <a:gd name="adj" fmla="val 50000"/>
              </a:avLst>
            </a:prstTxWarp>
          </a:bodyPr>
          <a:lstStyle/>
          <a:p>
            <a:pPr algn="ctr" defTabSz="685800"/>
            <a:r>
              <a:rPr lang="it-IT" sz="2700" kern="10">
                <a:ln w="9525">
                  <a:solidFill>
                    <a:srgbClr val="000000"/>
                  </a:solidFill>
                  <a:round/>
                  <a:headEnd/>
                  <a:tailEnd/>
                </a:ln>
                <a:noFill/>
                <a:latin typeface="Arial Black" panose="020B0A04020102020204" pitchFamily="34" charset="0"/>
                <a:cs typeface="Arial" panose="020B0604020202020204" pitchFamily="34" charset="0"/>
              </a:rPr>
              <a:t>X</a:t>
            </a:r>
          </a:p>
        </p:txBody>
      </p:sp>
      <p:sp>
        <p:nvSpPr>
          <p:cNvPr id="30775" name="WordArt 58">
            <a:extLst>
              <a:ext uri="{FF2B5EF4-FFF2-40B4-BE49-F238E27FC236}">
                <a16:creationId xmlns:a16="http://schemas.microsoft.com/office/drawing/2014/main" id="{A65E74E1-B2EB-4724-A0EF-11B2DE9B6D30}"/>
              </a:ext>
            </a:extLst>
          </p:cNvPr>
          <p:cNvSpPr>
            <a:spLocks noChangeArrowheads="1" noChangeShapeType="1" noTextEdit="1"/>
          </p:cNvSpPr>
          <p:nvPr/>
        </p:nvSpPr>
        <p:spPr bwMode="auto">
          <a:xfrm>
            <a:off x="6343650" y="5200650"/>
            <a:ext cx="457200" cy="514350"/>
          </a:xfrm>
          <a:prstGeom prst="rect">
            <a:avLst/>
          </a:prstGeom>
          <a:extLst>
            <a:ext uri="{909E8E84-426E-40DD-AFC4-6F175D3DCCD1}">
              <a14:hiddenFill xmlns:a14="http://schemas.microsoft.com/office/drawing/2010/main">
                <a:solidFill>
                  <a:srgbClr val="FFFFFF"/>
                </a:solidFill>
              </a14:hiddenFill>
            </a:ext>
          </a:extLst>
        </p:spPr>
        <p:txBody>
          <a:bodyPr wrap="none" fromWordArt="1">
            <a:prstTxWarp prst="textPlain">
              <a:avLst>
                <a:gd name="adj" fmla="val 50000"/>
              </a:avLst>
            </a:prstTxWarp>
          </a:bodyPr>
          <a:lstStyle/>
          <a:p>
            <a:pPr algn="ctr" defTabSz="685800"/>
            <a:r>
              <a:rPr lang="it-IT" sz="2700" kern="10">
                <a:ln w="9525">
                  <a:solidFill>
                    <a:srgbClr val="000000"/>
                  </a:solidFill>
                  <a:round/>
                  <a:headEnd/>
                  <a:tailEnd/>
                </a:ln>
                <a:noFill/>
                <a:latin typeface="Arial Black" panose="020B0A04020102020204" pitchFamily="34" charset="0"/>
                <a:cs typeface="Arial" panose="020B0604020202020204" pitchFamily="34" charset="0"/>
              </a:rPr>
              <a:t>X</a:t>
            </a:r>
          </a:p>
        </p:txBody>
      </p:sp>
      <p:sp>
        <p:nvSpPr>
          <p:cNvPr id="30776" name="Oval 59">
            <a:extLst>
              <a:ext uri="{FF2B5EF4-FFF2-40B4-BE49-F238E27FC236}">
                <a16:creationId xmlns:a16="http://schemas.microsoft.com/office/drawing/2014/main" id="{BD7DF797-3295-4F4A-A7DA-F5F22371E02C}"/>
              </a:ext>
            </a:extLst>
          </p:cNvPr>
          <p:cNvSpPr>
            <a:spLocks noChangeArrowheads="1"/>
          </p:cNvSpPr>
          <p:nvPr/>
        </p:nvSpPr>
        <p:spPr bwMode="auto">
          <a:xfrm>
            <a:off x="6400800" y="2514600"/>
            <a:ext cx="400050" cy="40005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defTabSz="685800" eaLnBrk="1" hangingPunct="1">
              <a:spcBef>
                <a:spcPct val="0"/>
              </a:spcBef>
              <a:buNone/>
            </a:pPr>
            <a:r>
              <a:rPr lang="en-US" altLang="it-IT" sz="1350">
                <a:solidFill>
                  <a:prstClr val="black"/>
                </a:solidFill>
                <a:latin typeface="Arial" panose="020B0604020202020204" pitchFamily="34" charset="0"/>
                <a:cs typeface="Arial" panose="020B0604020202020204" pitchFamily="34" charset="0"/>
              </a:rPr>
              <a:t>C</a:t>
            </a:r>
          </a:p>
        </p:txBody>
      </p:sp>
      <p:sp>
        <p:nvSpPr>
          <p:cNvPr id="30777" name="Oval 60">
            <a:extLst>
              <a:ext uri="{FF2B5EF4-FFF2-40B4-BE49-F238E27FC236}">
                <a16:creationId xmlns:a16="http://schemas.microsoft.com/office/drawing/2014/main" id="{58FEBE81-7ABD-4A88-BBAE-ECB5CC820B50}"/>
              </a:ext>
            </a:extLst>
          </p:cNvPr>
          <p:cNvSpPr>
            <a:spLocks noChangeArrowheads="1"/>
          </p:cNvSpPr>
          <p:nvPr/>
        </p:nvSpPr>
        <p:spPr bwMode="auto">
          <a:xfrm>
            <a:off x="6858000" y="1028700"/>
            <a:ext cx="400050" cy="40005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defTabSz="685800" eaLnBrk="1" hangingPunct="1">
              <a:spcBef>
                <a:spcPct val="0"/>
              </a:spcBef>
              <a:buNone/>
            </a:pPr>
            <a:r>
              <a:rPr lang="en-US" altLang="it-IT" sz="1350">
                <a:solidFill>
                  <a:prstClr val="black"/>
                </a:solidFill>
                <a:latin typeface="Arial" panose="020B0604020202020204" pitchFamily="34" charset="0"/>
                <a:cs typeface="Arial" panose="020B0604020202020204" pitchFamily="34" charset="0"/>
              </a:rPr>
              <a:t>A</a:t>
            </a:r>
          </a:p>
        </p:txBody>
      </p:sp>
      <p:sp>
        <p:nvSpPr>
          <p:cNvPr id="30778" name="Oval 61">
            <a:extLst>
              <a:ext uri="{FF2B5EF4-FFF2-40B4-BE49-F238E27FC236}">
                <a16:creationId xmlns:a16="http://schemas.microsoft.com/office/drawing/2014/main" id="{78733396-4F35-4221-95B8-906CAC8E0BF5}"/>
              </a:ext>
            </a:extLst>
          </p:cNvPr>
          <p:cNvSpPr>
            <a:spLocks noChangeArrowheads="1"/>
          </p:cNvSpPr>
          <p:nvPr/>
        </p:nvSpPr>
        <p:spPr bwMode="auto">
          <a:xfrm>
            <a:off x="7372350" y="1714500"/>
            <a:ext cx="400050" cy="40005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defTabSz="685800" eaLnBrk="1" hangingPunct="1">
              <a:spcBef>
                <a:spcPct val="0"/>
              </a:spcBef>
              <a:buNone/>
            </a:pPr>
            <a:r>
              <a:rPr lang="en-US" altLang="it-IT" sz="1350">
                <a:solidFill>
                  <a:prstClr val="black"/>
                </a:solidFill>
                <a:latin typeface="Arial" panose="020B0604020202020204" pitchFamily="34" charset="0"/>
                <a:cs typeface="Arial" panose="020B0604020202020204" pitchFamily="34" charset="0"/>
              </a:rPr>
              <a:t>F</a:t>
            </a:r>
          </a:p>
        </p:txBody>
      </p:sp>
      <p:sp>
        <p:nvSpPr>
          <p:cNvPr id="30779" name="Oval 62">
            <a:extLst>
              <a:ext uri="{FF2B5EF4-FFF2-40B4-BE49-F238E27FC236}">
                <a16:creationId xmlns:a16="http://schemas.microsoft.com/office/drawing/2014/main" id="{68AA9D0B-9AFF-488C-98C3-11B52559E0CC}"/>
              </a:ext>
            </a:extLst>
          </p:cNvPr>
          <p:cNvSpPr>
            <a:spLocks noChangeArrowheads="1"/>
          </p:cNvSpPr>
          <p:nvPr/>
        </p:nvSpPr>
        <p:spPr bwMode="auto">
          <a:xfrm>
            <a:off x="6400800" y="1714500"/>
            <a:ext cx="400050" cy="40005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defTabSz="685800" eaLnBrk="1" hangingPunct="1">
              <a:spcBef>
                <a:spcPct val="0"/>
              </a:spcBef>
              <a:buNone/>
            </a:pPr>
            <a:r>
              <a:rPr lang="en-US" altLang="it-IT" sz="1350">
                <a:solidFill>
                  <a:prstClr val="black"/>
                </a:solidFill>
                <a:latin typeface="Arial" panose="020B0604020202020204" pitchFamily="34" charset="0"/>
                <a:cs typeface="Arial" panose="020B0604020202020204" pitchFamily="34" charset="0"/>
              </a:rPr>
              <a:t>B</a:t>
            </a:r>
          </a:p>
        </p:txBody>
      </p:sp>
      <p:sp>
        <p:nvSpPr>
          <p:cNvPr id="30780" name="Line 63">
            <a:extLst>
              <a:ext uri="{FF2B5EF4-FFF2-40B4-BE49-F238E27FC236}">
                <a16:creationId xmlns:a16="http://schemas.microsoft.com/office/drawing/2014/main" id="{B858EA35-8080-4B57-A673-70AC6FE797CB}"/>
              </a:ext>
            </a:extLst>
          </p:cNvPr>
          <p:cNvSpPr>
            <a:spLocks noChangeShapeType="1"/>
          </p:cNvSpPr>
          <p:nvPr/>
        </p:nvSpPr>
        <p:spPr bwMode="auto">
          <a:xfrm flipH="1">
            <a:off x="6686550" y="1371600"/>
            <a:ext cx="228600" cy="3429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685800"/>
            <a:endParaRPr lang="it-IT" sz="1350">
              <a:solidFill>
                <a:prstClr val="black"/>
              </a:solidFill>
              <a:latin typeface="Arial" panose="020B0604020202020204" pitchFamily="34" charset="0"/>
              <a:cs typeface="Arial" panose="020B0604020202020204" pitchFamily="34" charset="0"/>
            </a:endParaRPr>
          </a:p>
        </p:txBody>
      </p:sp>
      <p:sp>
        <p:nvSpPr>
          <p:cNvPr id="30781" name="Line 64">
            <a:extLst>
              <a:ext uri="{FF2B5EF4-FFF2-40B4-BE49-F238E27FC236}">
                <a16:creationId xmlns:a16="http://schemas.microsoft.com/office/drawing/2014/main" id="{810881F7-B62F-4350-82AD-05E451433A8B}"/>
              </a:ext>
            </a:extLst>
          </p:cNvPr>
          <p:cNvSpPr>
            <a:spLocks noChangeShapeType="1"/>
          </p:cNvSpPr>
          <p:nvPr/>
        </p:nvSpPr>
        <p:spPr bwMode="auto">
          <a:xfrm>
            <a:off x="7200900" y="1371600"/>
            <a:ext cx="285750" cy="3429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685800"/>
            <a:endParaRPr lang="it-IT" sz="1350">
              <a:solidFill>
                <a:prstClr val="black"/>
              </a:solidFill>
              <a:latin typeface="Arial" panose="020B0604020202020204" pitchFamily="34" charset="0"/>
              <a:cs typeface="Arial" panose="020B0604020202020204" pitchFamily="34" charset="0"/>
            </a:endParaRPr>
          </a:p>
        </p:txBody>
      </p:sp>
      <p:sp>
        <p:nvSpPr>
          <p:cNvPr id="30782" name="Oval 65">
            <a:extLst>
              <a:ext uri="{FF2B5EF4-FFF2-40B4-BE49-F238E27FC236}">
                <a16:creationId xmlns:a16="http://schemas.microsoft.com/office/drawing/2014/main" id="{7679A9FA-7E79-43C3-A443-582576A4676B}"/>
              </a:ext>
            </a:extLst>
          </p:cNvPr>
          <p:cNvSpPr>
            <a:spLocks noChangeArrowheads="1"/>
          </p:cNvSpPr>
          <p:nvPr/>
        </p:nvSpPr>
        <p:spPr bwMode="auto">
          <a:xfrm>
            <a:off x="7429500" y="2514600"/>
            <a:ext cx="400050" cy="40005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defTabSz="685800" eaLnBrk="1" hangingPunct="1">
              <a:spcBef>
                <a:spcPct val="0"/>
              </a:spcBef>
              <a:buNone/>
            </a:pPr>
            <a:r>
              <a:rPr lang="en-US" altLang="it-IT" sz="1350">
                <a:solidFill>
                  <a:prstClr val="black"/>
                </a:solidFill>
                <a:latin typeface="Arial" panose="020B0604020202020204" pitchFamily="34" charset="0"/>
                <a:cs typeface="Arial" panose="020B0604020202020204" pitchFamily="34" charset="0"/>
              </a:rPr>
              <a:t>E</a:t>
            </a:r>
          </a:p>
        </p:txBody>
      </p:sp>
      <p:sp>
        <p:nvSpPr>
          <p:cNvPr id="30783" name="Oval 66">
            <a:extLst>
              <a:ext uri="{FF2B5EF4-FFF2-40B4-BE49-F238E27FC236}">
                <a16:creationId xmlns:a16="http://schemas.microsoft.com/office/drawing/2014/main" id="{C2E476A4-D788-43F0-B170-ACD69207A1C5}"/>
              </a:ext>
            </a:extLst>
          </p:cNvPr>
          <p:cNvSpPr>
            <a:spLocks noChangeArrowheads="1"/>
          </p:cNvSpPr>
          <p:nvPr/>
        </p:nvSpPr>
        <p:spPr bwMode="auto">
          <a:xfrm>
            <a:off x="6858000" y="3257550"/>
            <a:ext cx="400050" cy="40005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defTabSz="685800" eaLnBrk="1" hangingPunct="1">
              <a:spcBef>
                <a:spcPct val="0"/>
              </a:spcBef>
              <a:buNone/>
            </a:pPr>
            <a:r>
              <a:rPr lang="en-US" altLang="it-IT" sz="1350">
                <a:solidFill>
                  <a:prstClr val="black"/>
                </a:solidFill>
                <a:latin typeface="Arial" panose="020B0604020202020204" pitchFamily="34" charset="0"/>
                <a:cs typeface="Arial" panose="020B0604020202020204" pitchFamily="34" charset="0"/>
              </a:rPr>
              <a:t>D</a:t>
            </a:r>
          </a:p>
        </p:txBody>
      </p:sp>
      <p:sp>
        <p:nvSpPr>
          <p:cNvPr id="30784" name="Line 67">
            <a:extLst>
              <a:ext uri="{FF2B5EF4-FFF2-40B4-BE49-F238E27FC236}">
                <a16:creationId xmlns:a16="http://schemas.microsoft.com/office/drawing/2014/main" id="{003D4BB3-E21E-4A8F-A495-3AE277E14356}"/>
              </a:ext>
            </a:extLst>
          </p:cNvPr>
          <p:cNvSpPr>
            <a:spLocks noChangeShapeType="1"/>
          </p:cNvSpPr>
          <p:nvPr/>
        </p:nvSpPr>
        <p:spPr bwMode="auto">
          <a:xfrm>
            <a:off x="6572250" y="2114550"/>
            <a:ext cx="0" cy="4000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685800"/>
            <a:endParaRPr lang="it-IT" sz="1350">
              <a:solidFill>
                <a:prstClr val="black"/>
              </a:solidFill>
              <a:latin typeface="Arial" panose="020B0604020202020204" pitchFamily="34" charset="0"/>
              <a:cs typeface="Arial" panose="020B0604020202020204" pitchFamily="34" charset="0"/>
            </a:endParaRPr>
          </a:p>
        </p:txBody>
      </p:sp>
      <p:sp>
        <p:nvSpPr>
          <p:cNvPr id="30785" name="Line 68">
            <a:extLst>
              <a:ext uri="{FF2B5EF4-FFF2-40B4-BE49-F238E27FC236}">
                <a16:creationId xmlns:a16="http://schemas.microsoft.com/office/drawing/2014/main" id="{E950FD52-DB69-4ED0-B818-D7106CC0661B}"/>
              </a:ext>
            </a:extLst>
          </p:cNvPr>
          <p:cNvSpPr>
            <a:spLocks noChangeShapeType="1"/>
          </p:cNvSpPr>
          <p:nvPr/>
        </p:nvSpPr>
        <p:spPr bwMode="auto">
          <a:xfrm>
            <a:off x="7600950" y="2114550"/>
            <a:ext cx="0" cy="4000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685800"/>
            <a:endParaRPr lang="it-IT" sz="1350">
              <a:solidFill>
                <a:prstClr val="black"/>
              </a:solidFill>
              <a:latin typeface="Arial" panose="020B0604020202020204" pitchFamily="34" charset="0"/>
              <a:cs typeface="Arial" panose="020B0604020202020204" pitchFamily="34" charset="0"/>
            </a:endParaRPr>
          </a:p>
        </p:txBody>
      </p:sp>
      <p:sp>
        <p:nvSpPr>
          <p:cNvPr id="30786" name="Line 69">
            <a:extLst>
              <a:ext uri="{FF2B5EF4-FFF2-40B4-BE49-F238E27FC236}">
                <a16:creationId xmlns:a16="http://schemas.microsoft.com/office/drawing/2014/main" id="{40167741-3183-4A97-85D9-1AA57B33EEE5}"/>
              </a:ext>
            </a:extLst>
          </p:cNvPr>
          <p:cNvSpPr>
            <a:spLocks noChangeShapeType="1"/>
          </p:cNvSpPr>
          <p:nvPr/>
        </p:nvSpPr>
        <p:spPr bwMode="auto">
          <a:xfrm>
            <a:off x="6686550" y="2914650"/>
            <a:ext cx="285750" cy="3429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685800"/>
            <a:endParaRPr lang="it-IT" sz="1350">
              <a:solidFill>
                <a:prstClr val="black"/>
              </a:solidFill>
              <a:latin typeface="Arial" panose="020B0604020202020204" pitchFamily="34" charset="0"/>
              <a:cs typeface="Arial" panose="020B0604020202020204" pitchFamily="34" charset="0"/>
            </a:endParaRPr>
          </a:p>
        </p:txBody>
      </p:sp>
      <p:sp>
        <p:nvSpPr>
          <p:cNvPr id="30787" name="Line 70">
            <a:extLst>
              <a:ext uri="{FF2B5EF4-FFF2-40B4-BE49-F238E27FC236}">
                <a16:creationId xmlns:a16="http://schemas.microsoft.com/office/drawing/2014/main" id="{620DFF2C-29A9-4C46-8314-041E042CE032}"/>
              </a:ext>
            </a:extLst>
          </p:cNvPr>
          <p:cNvSpPr>
            <a:spLocks noChangeShapeType="1"/>
          </p:cNvSpPr>
          <p:nvPr/>
        </p:nvSpPr>
        <p:spPr bwMode="auto">
          <a:xfrm flipH="1">
            <a:off x="7143750" y="2914650"/>
            <a:ext cx="400050" cy="3429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685800"/>
            <a:endParaRPr lang="it-IT" sz="1350">
              <a:solidFill>
                <a:prstClr val="black"/>
              </a:solidFill>
              <a:latin typeface="Arial" panose="020B0604020202020204" pitchFamily="34" charset="0"/>
              <a:cs typeface="Arial" panose="020B0604020202020204" pitchFamily="34" charset="0"/>
            </a:endParaRPr>
          </a:p>
        </p:txBody>
      </p:sp>
      <p:sp>
        <p:nvSpPr>
          <p:cNvPr id="30788" name="Line 71">
            <a:extLst>
              <a:ext uri="{FF2B5EF4-FFF2-40B4-BE49-F238E27FC236}">
                <a16:creationId xmlns:a16="http://schemas.microsoft.com/office/drawing/2014/main" id="{DA1B76AB-B2E0-4219-BA7B-90FDF3336DC2}"/>
              </a:ext>
            </a:extLst>
          </p:cNvPr>
          <p:cNvSpPr>
            <a:spLocks noChangeShapeType="1"/>
          </p:cNvSpPr>
          <p:nvPr/>
        </p:nvSpPr>
        <p:spPr bwMode="auto">
          <a:xfrm>
            <a:off x="6800850" y="2686050"/>
            <a:ext cx="62865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685800"/>
            <a:endParaRPr lang="it-IT" sz="1350">
              <a:solidFill>
                <a:prstClr val="black"/>
              </a:solidFill>
              <a:latin typeface="Arial" panose="020B0604020202020204" pitchFamily="34" charset="0"/>
              <a:cs typeface="Arial" panose="020B0604020202020204" pitchFamily="34" charset="0"/>
            </a:endParaRPr>
          </a:p>
        </p:txBody>
      </p:sp>
      <p:sp>
        <p:nvSpPr>
          <p:cNvPr id="30789" name="Line 72">
            <a:extLst>
              <a:ext uri="{FF2B5EF4-FFF2-40B4-BE49-F238E27FC236}">
                <a16:creationId xmlns:a16="http://schemas.microsoft.com/office/drawing/2014/main" id="{51B8F731-9334-4E13-B522-67D49BB6DB88}"/>
              </a:ext>
            </a:extLst>
          </p:cNvPr>
          <p:cNvSpPr>
            <a:spLocks noChangeShapeType="1"/>
          </p:cNvSpPr>
          <p:nvPr/>
        </p:nvSpPr>
        <p:spPr bwMode="auto">
          <a:xfrm>
            <a:off x="6800850" y="1885950"/>
            <a:ext cx="5715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685800"/>
            <a:endParaRPr lang="it-IT" sz="1350">
              <a:solidFill>
                <a:prstClr val="black"/>
              </a:solidFill>
              <a:latin typeface="Arial" panose="020B0604020202020204" pitchFamily="34" charset="0"/>
              <a:cs typeface="Arial" panose="020B0604020202020204" pitchFamily="34" charset="0"/>
            </a:endParaRPr>
          </a:p>
        </p:txBody>
      </p:sp>
      <p:sp>
        <p:nvSpPr>
          <p:cNvPr id="30790" name="Rectangle 74">
            <a:extLst>
              <a:ext uri="{FF2B5EF4-FFF2-40B4-BE49-F238E27FC236}">
                <a16:creationId xmlns:a16="http://schemas.microsoft.com/office/drawing/2014/main" id="{2A237C26-D9FD-4A48-BAB6-513B42870846}"/>
              </a:ext>
            </a:extLst>
          </p:cNvPr>
          <p:cNvSpPr>
            <a:spLocks noChangeArrowheads="1"/>
          </p:cNvSpPr>
          <p:nvPr/>
        </p:nvSpPr>
        <p:spPr bwMode="auto">
          <a:xfrm>
            <a:off x="6858000" y="5200650"/>
            <a:ext cx="514350" cy="51435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defTabSz="685800" eaLnBrk="1" hangingPunct="1">
              <a:spcBef>
                <a:spcPct val="0"/>
              </a:spcBef>
              <a:buNone/>
            </a:pPr>
            <a:endParaRPr lang="it-IT" altLang="it-IT" sz="1350">
              <a:solidFill>
                <a:prstClr val="black"/>
              </a:solidFill>
              <a:latin typeface="Arial" panose="020B0604020202020204" pitchFamily="34" charset="0"/>
              <a:cs typeface="Arial" panose="020B0604020202020204" pitchFamily="34" charset="0"/>
            </a:endParaRPr>
          </a:p>
        </p:txBody>
      </p:sp>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2">
            <a:extLst>
              <a:ext uri="{FF2B5EF4-FFF2-40B4-BE49-F238E27FC236}">
                <a16:creationId xmlns:a16="http://schemas.microsoft.com/office/drawing/2014/main" id="{EF817B37-1F52-4C3B-BCE2-7505EBA5F60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53755" y="1128713"/>
            <a:ext cx="6235303" cy="4600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1912F70-E351-4761-9FDC-C350673CE63A}"/>
              </a:ext>
            </a:extLst>
          </p:cNvPr>
          <p:cNvSpPr>
            <a:spLocks noGrp="1"/>
          </p:cNvSpPr>
          <p:nvPr>
            <p:ph type="sldNum" sz="quarter" idx="4294967295"/>
          </p:nvPr>
        </p:nvSpPr>
        <p:spPr bwMode="auto">
          <a:xfrm>
            <a:off x="685800" y="6477000"/>
            <a:ext cx="8229600" cy="228600"/>
          </a:xfrm>
          <a:prstGeom prst="rect">
            <a:avLst/>
          </a:prstGeom>
          <a:ln>
            <a:miter lim="800000"/>
            <a:headEnd/>
            <a:tailEnd/>
          </a:ln>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fld id="{9FD4E8F8-4150-4BA8-BAE4-DD8D7E091AF3}" type="slidenum">
              <a:rPr kumimoji="0" lang="en-US" altLang="it-IT" sz="1400" b="0" i="0" u="none" strike="noStrike" kern="1200" cap="none" spc="0" normalizeH="0" baseline="0" noProof="0" smtClean="0">
                <a:ln>
                  <a:noFill/>
                </a:ln>
                <a:solidFill>
                  <a:srgbClr val="3366CC"/>
                </a:solidFill>
                <a:effectLst/>
                <a:uLnTx/>
                <a:uFillTx/>
                <a:latin typeface="Arial" panose="020B0604020202020204" pitchFamily="34" charset="0"/>
                <a:ea typeface="+mn-ea"/>
                <a:cs typeface="+mn-cs"/>
              </a:rPr>
              <a:pPr marL="0" marR="0" lvl="0" indent="0" algn="l" defTabSz="914400" rtl="0" eaLnBrk="0" fontAlgn="base" latinLnBrk="0" hangingPunct="0">
                <a:lnSpc>
                  <a:spcPct val="100000"/>
                </a:lnSpc>
                <a:spcBef>
                  <a:spcPct val="0"/>
                </a:spcBef>
                <a:spcAft>
                  <a:spcPct val="0"/>
                </a:spcAft>
                <a:buClrTx/>
                <a:buSzTx/>
                <a:buFontTx/>
                <a:buNone/>
                <a:tabLst/>
                <a:defRPr/>
              </a:pPr>
              <a:t>16</a:t>
            </a:fld>
            <a:endParaRPr kumimoji="0" lang="en-US" altLang="it-IT" sz="1400" b="0" i="0" u="none" strike="noStrike" kern="1200" cap="none" spc="0" normalizeH="0" baseline="0" noProof="0">
              <a:ln>
                <a:noFill/>
              </a:ln>
              <a:solidFill>
                <a:srgbClr val="3366CC"/>
              </a:solidFill>
              <a:effectLst/>
              <a:uLnTx/>
              <a:uFillTx/>
              <a:latin typeface="Arial" panose="020B0604020202020204" pitchFamily="34" charset="0"/>
              <a:ea typeface="+mn-ea"/>
              <a:cs typeface="+mn-cs"/>
            </a:endParaRPr>
          </a:p>
        </p:txBody>
      </p:sp>
      <p:sp>
        <p:nvSpPr>
          <p:cNvPr id="79875" name="Rectangle 2">
            <a:extLst>
              <a:ext uri="{FF2B5EF4-FFF2-40B4-BE49-F238E27FC236}">
                <a16:creationId xmlns:a16="http://schemas.microsoft.com/office/drawing/2014/main" id="{A8C64936-5867-4E86-9041-EA61BE96857B}"/>
              </a:ext>
            </a:extLst>
          </p:cNvPr>
          <p:cNvSpPr>
            <a:spLocks noGrp="1" noChangeArrowheads="1"/>
          </p:cNvSpPr>
          <p:nvPr>
            <p:ph type="title"/>
          </p:nvPr>
        </p:nvSpPr>
        <p:spPr>
          <a:xfrm>
            <a:off x="141288" y="304800"/>
            <a:ext cx="8583612" cy="533400"/>
          </a:xfrm>
        </p:spPr>
        <p:txBody>
          <a:bodyPr/>
          <a:lstStyle/>
          <a:p>
            <a:r>
              <a:rPr lang="en-US" altLang="it-IT" sz="2000" dirty="0" err="1"/>
              <a:t>Impatto</a:t>
            </a:r>
            <a:endParaRPr lang="en-US" altLang="it-IT" dirty="0"/>
          </a:p>
        </p:txBody>
      </p:sp>
      <p:sp>
        <p:nvSpPr>
          <p:cNvPr id="237571" name="Rectangle 3">
            <a:extLst>
              <a:ext uri="{FF2B5EF4-FFF2-40B4-BE49-F238E27FC236}">
                <a16:creationId xmlns:a16="http://schemas.microsoft.com/office/drawing/2014/main" id="{EEEAF233-06CB-4916-B525-16D7FCD1D455}"/>
              </a:ext>
            </a:extLst>
          </p:cNvPr>
          <p:cNvSpPr>
            <a:spLocks noGrp="1" noChangeArrowheads="1"/>
          </p:cNvSpPr>
          <p:nvPr>
            <p:ph type="body" idx="1"/>
          </p:nvPr>
        </p:nvSpPr>
        <p:spPr>
          <a:xfrm>
            <a:off x="633413" y="1268413"/>
            <a:ext cx="8021637" cy="5056187"/>
          </a:xfrm>
        </p:spPr>
        <p:txBody>
          <a:bodyPr/>
          <a:lstStyle/>
          <a:p>
            <a:r>
              <a:rPr lang="en-US" altLang="it-IT" sz="2000">
                <a:sym typeface="Symbol" panose="05050102010706020507" pitchFamily="18" charset="2"/>
              </a:rPr>
              <a:t>È vero che i polinomi possono anche essere n</a:t>
            </a:r>
            <a:r>
              <a:rPr lang="en-US" altLang="it-IT" sz="2000" baseline="30000">
                <a:sym typeface="Symbol" panose="05050102010706020507" pitchFamily="18" charset="2"/>
              </a:rPr>
              <a:t>1000</a:t>
            </a:r>
            <a:r>
              <a:rPr lang="en-US" altLang="it-IT" sz="2000">
                <a:sym typeface="Symbol" panose="05050102010706020507" pitchFamily="18" charset="2"/>
              </a:rPr>
              <a:t>, ma è sempre meglio dell’”abisso” esponenziale (n</a:t>
            </a:r>
            <a:r>
              <a:rPr lang="en-US" altLang="it-IT" sz="2000" baseline="30000">
                <a:sym typeface="Symbol" panose="05050102010706020507" pitchFamily="18" charset="2"/>
              </a:rPr>
              <a:t>k</a:t>
            </a:r>
            <a:r>
              <a:rPr lang="en-US" altLang="it-IT" sz="2000">
                <a:sym typeface="Symbol" panose="05050102010706020507" pitchFamily="18" charset="2"/>
              </a:rPr>
              <a:t> contro 2</a:t>
            </a:r>
            <a:r>
              <a:rPr lang="en-US" altLang="it-IT" sz="2000" baseline="30000">
                <a:sym typeface="Symbol" panose="05050102010706020507" pitchFamily="18" charset="2"/>
              </a:rPr>
              <a:t>n</a:t>
            </a:r>
            <a:r>
              <a:rPr lang="en-US" altLang="it-IT" sz="2000">
                <a:sym typeface="Symbol" panose="05050102010706020507" pitchFamily="18" charset="2"/>
              </a:rPr>
              <a:t>)</a:t>
            </a:r>
          </a:p>
          <a:p>
            <a:r>
              <a:rPr lang="en-US" altLang="it-IT" sz="2000">
                <a:sym typeface="Symbol" panose="05050102010706020507" pitchFamily="18" charset="2"/>
              </a:rPr>
              <a:t>Grazie al teorema di correlazione polinomiale possiamo parlare della </a:t>
            </a:r>
            <a:r>
              <a:rPr lang="en-US" altLang="it-IT" sz="2000">
                <a:solidFill>
                  <a:srgbClr val="C00000"/>
                </a:solidFill>
                <a:sym typeface="Symbol" panose="05050102010706020507" pitchFamily="18" charset="2"/>
              </a:rPr>
              <a:t>classe dei problemi risolvibili in tempo/spazio polinomiale </a:t>
            </a:r>
            <a:r>
              <a:rPr lang="en-US" altLang="it-IT" sz="2000">
                <a:sym typeface="Symbol" panose="05050102010706020507" pitchFamily="18" charset="2"/>
              </a:rPr>
              <a:t>(non di quelli risolvibili in tempo quadratico!)</a:t>
            </a:r>
          </a:p>
          <a:p>
            <a:pPr lvl="1"/>
            <a:r>
              <a:rPr lang="en-US" altLang="it-IT" sz="2000" b="1" i="1">
                <a:solidFill>
                  <a:srgbClr val="C00000"/>
                </a:solidFill>
                <a:sym typeface="Symbol" panose="05050102010706020507" pitchFamily="18" charset="2"/>
              </a:rPr>
              <a:t>La classe non dipende dal modello adottato</a:t>
            </a:r>
          </a:p>
          <a:p>
            <a:r>
              <a:rPr lang="en-US" altLang="it-IT" sz="2000">
                <a:sym typeface="Symbol" panose="05050102010706020507" pitchFamily="18" charset="2"/>
              </a:rPr>
              <a:t>Grazie a questo risultato -e ad altri importanti fatti teorici- si è da tempo adottata l’analogia:</a:t>
            </a:r>
          </a:p>
          <a:p>
            <a:pPr lvl="1"/>
            <a:r>
              <a:rPr lang="en-US" altLang="it-IT" sz="1800">
                <a:sym typeface="Symbol" panose="05050102010706020507" pitchFamily="18" charset="2"/>
              </a:rPr>
              <a:t>Classe dei problemi “</a:t>
            </a:r>
            <a:r>
              <a:rPr lang="en-US" altLang="it-IT" sz="1800">
                <a:solidFill>
                  <a:srgbClr val="C00000"/>
                </a:solidFill>
                <a:sym typeface="Symbol" panose="05050102010706020507" pitchFamily="18" charset="2"/>
              </a:rPr>
              <a:t>trattabili</a:t>
            </a:r>
            <a:r>
              <a:rPr lang="en-US" altLang="it-IT" sz="1800">
                <a:sym typeface="Symbol" panose="05050102010706020507" pitchFamily="18" charset="2"/>
              </a:rPr>
              <a:t>” in pratica = classe dei problemi risolvibili in tempo polinomiale: </a:t>
            </a:r>
            <a:r>
              <a:rPr lang="en-US" altLang="it-IT" sz="1800">
                <a:latin typeface="cmsy10" pitchFamily="34" charset="0"/>
                <a:sym typeface="Symbol" panose="05050102010706020507" pitchFamily="18" charset="2"/>
              </a:rPr>
              <a:t>P</a:t>
            </a:r>
          </a:p>
          <a:p>
            <a:pPr lvl="1"/>
            <a:r>
              <a:rPr lang="en-US" altLang="it-IT" sz="1800">
                <a:sym typeface="Symbol" panose="05050102010706020507" pitchFamily="18" charset="2"/>
              </a:rPr>
              <a:t>La teoria include in </a:t>
            </a:r>
            <a:r>
              <a:rPr lang="en-US" altLang="it-IT" sz="1800">
                <a:latin typeface="cmsy10" pitchFamily="34" charset="0"/>
                <a:sym typeface="Symbol" panose="05050102010706020507" pitchFamily="18" charset="2"/>
              </a:rPr>
              <a:t>P</a:t>
            </a:r>
            <a:r>
              <a:rPr lang="en-US" altLang="it-IT" sz="1800">
                <a:sym typeface="Symbol" panose="05050102010706020507" pitchFamily="18" charset="2"/>
              </a:rPr>
              <a:t> anche i problemi con complessità n</a:t>
            </a:r>
            <a:r>
              <a:rPr lang="en-US" altLang="it-IT" sz="1800" baseline="30000">
                <a:sym typeface="Symbol" panose="05050102010706020507" pitchFamily="18" charset="2"/>
              </a:rPr>
              <a:t>1000</a:t>
            </a:r>
            <a:r>
              <a:rPr lang="en-US" altLang="it-IT" sz="1800">
                <a:sym typeface="Symbol" panose="05050102010706020507" pitchFamily="18" charset="2"/>
              </a:rPr>
              <a:t> (comunque sempre meglio di quelli a complessità esponenziale), ma l’esperienza pratica conferma che i problemi di interesse applicativo (ricerche, cammini, ottimizzazioni, …) che sono in </a:t>
            </a:r>
            <a:r>
              <a:rPr lang="en-US" altLang="it-IT" sz="1800">
                <a:latin typeface="cmsy10" pitchFamily="34" charset="0"/>
                <a:sym typeface="Symbol" panose="05050102010706020507" pitchFamily="18" charset="2"/>
              </a:rPr>
              <a:t>P</a:t>
            </a:r>
            <a:r>
              <a:rPr lang="en-US" altLang="it-IT" sz="1800">
                <a:sym typeface="Symbol" panose="05050102010706020507" pitchFamily="18" charset="2"/>
              </a:rPr>
              <a:t> hanno anche grado del polinomio accettabile</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37571">
                                            <p:txEl>
                                              <p:pRg st="0" end="0"/>
                                            </p:txEl>
                                          </p:spTgt>
                                        </p:tgtEl>
                                        <p:attrNameLst>
                                          <p:attrName>style.visibility</p:attrName>
                                        </p:attrNameLst>
                                      </p:cBhvr>
                                      <p:to>
                                        <p:strVal val="visible"/>
                                      </p:to>
                                    </p:set>
                                    <p:anim calcmode="lin" valueType="num">
                                      <p:cBhvr additive="base">
                                        <p:cTn id="7" dur="500" fill="hold"/>
                                        <p:tgtEl>
                                          <p:spTgt spid="237571">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237571">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237571">
                                            <p:txEl>
                                              <p:pRg st="1" end="1"/>
                                            </p:txEl>
                                          </p:spTgt>
                                        </p:tgtEl>
                                        <p:attrNameLst>
                                          <p:attrName>style.visibility</p:attrName>
                                        </p:attrNameLst>
                                      </p:cBhvr>
                                      <p:to>
                                        <p:strVal val="visible"/>
                                      </p:to>
                                    </p:set>
                                    <p:anim calcmode="lin" valueType="num">
                                      <p:cBhvr additive="base">
                                        <p:cTn id="13" dur="500" fill="hold"/>
                                        <p:tgtEl>
                                          <p:spTgt spid="237571">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237571">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237571">
                                            <p:txEl>
                                              <p:pRg st="2" end="2"/>
                                            </p:txEl>
                                          </p:spTgt>
                                        </p:tgtEl>
                                        <p:attrNameLst>
                                          <p:attrName>style.visibility</p:attrName>
                                        </p:attrNameLst>
                                      </p:cBhvr>
                                      <p:to>
                                        <p:strVal val="visible"/>
                                      </p:to>
                                    </p:set>
                                    <p:anim calcmode="lin" valueType="num">
                                      <p:cBhvr additive="base">
                                        <p:cTn id="19" dur="500" fill="hold"/>
                                        <p:tgtEl>
                                          <p:spTgt spid="237571">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237571">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237571">
                                            <p:txEl>
                                              <p:pRg st="3" end="3"/>
                                            </p:txEl>
                                          </p:spTgt>
                                        </p:tgtEl>
                                        <p:attrNameLst>
                                          <p:attrName>style.visibility</p:attrName>
                                        </p:attrNameLst>
                                      </p:cBhvr>
                                      <p:to>
                                        <p:strVal val="visible"/>
                                      </p:to>
                                    </p:set>
                                    <p:anim calcmode="lin" valueType="num">
                                      <p:cBhvr additive="base">
                                        <p:cTn id="25" dur="500" fill="hold"/>
                                        <p:tgtEl>
                                          <p:spTgt spid="237571">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237571">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237571">
                                            <p:txEl>
                                              <p:pRg st="4" end="4"/>
                                            </p:txEl>
                                          </p:spTgt>
                                        </p:tgtEl>
                                        <p:attrNameLst>
                                          <p:attrName>style.visibility</p:attrName>
                                        </p:attrNameLst>
                                      </p:cBhvr>
                                      <p:to>
                                        <p:strVal val="visible"/>
                                      </p:to>
                                    </p:set>
                                    <p:anim calcmode="lin" valueType="num">
                                      <p:cBhvr additive="base">
                                        <p:cTn id="31" dur="500" fill="hold"/>
                                        <p:tgtEl>
                                          <p:spTgt spid="237571">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237571">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237571">
                                            <p:txEl>
                                              <p:pRg st="5" end="5"/>
                                            </p:txEl>
                                          </p:spTgt>
                                        </p:tgtEl>
                                        <p:attrNameLst>
                                          <p:attrName>style.visibility</p:attrName>
                                        </p:attrNameLst>
                                      </p:cBhvr>
                                      <p:to>
                                        <p:strVal val="visible"/>
                                      </p:to>
                                    </p:set>
                                    <p:anim calcmode="lin" valueType="num">
                                      <p:cBhvr additive="base">
                                        <p:cTn id="37" dur="500" fill="hold"/>
                                        <p:tgtEl>
                                          <p:spTgt spid="237571">
                                            <p:txEl>
                                              <p:pRg st="5" end="5"/>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237571">
                                            <p:txEl>
                                              <p:pRg st="5" end="5"/>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7571" grpId="0" build="p" bldLvl="2" autoUpdateAnimBg="0"/>
    </p:bld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Picture 2">
            <a:extLst>
              <a:ext uri="{FF2B5EF4-FFF2-40B4-BE49-F238E27FC236}">
                <a16:creationId xmlns:a16="http://schemas.microsoft.com/office/drawing/2014/main" id="{9BC48AA7-67FF-46F9-9F07-F1D47B1C14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68042" y="1171575"/>
            <a:ext cx="6206728" cy="451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Picture 2">
            <a:extLst>
              <a:ext uri="{FF2B5EF4-FFF2-40B4-BE49-F238E27FC236}">
                <a16:creationId xmlns:a16="http://schemas.microsoft.com/office/drawing/2014/main" id="{F361A423-3EEB-4B1A-92EE-8D0C51CA43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10905" y="1160861"/>
            <a:ext cx="6121003" cy="4536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Picture 2">
            <a:extLst>
              <a:ext uri="{FF2B5EF4-FFF2-40B4-BE49-F238E27FC236}">
                <a16:creationId xmlns:a16="http://schemas.microsoft.com/office/drawing/2014/main" id="{B8732C72-DF02-49A4-B233-FFAE8F70597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53780" y="2178844"/>
            <a:ext cx="5836444" cy="25003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4819" name="Titolo 1">
            <a:extLst>
              <a:ext uri="{FF2B5EF4-FFF2-40B4-BE49-F238E27FC236}">
                <a16:creationId xmlns:a16="http://schemas.microsoft.com/office/drawing/2014/main" id="{70D58CCC-3A9D-416F-8DBA-FE2856511EE9}"/>
              </a:ext>
            </a:extLst>
          </p:cNvPr>
          <p:cNvSpPr>
            <a:spLocks noGrp="1"/>
          </p:cNvSpPr>
          <p:nvPr>
            <p:ph type="title"/>
          </p:nvPr>
        </p:nvSpPr>
        <p:spPr/>
        <p:txBody>
          <a:bodyPr/>
          <a:lstStyle/>
          <a:p>
            <a:r>
              <a:rPr lang="it-IT" altLang="it-IT"/>
              <a:t>A more efficent solution</a:t>
            </a:r>
          </a:p>
        </p:txBody>
      </p:sp>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2" name="Picture 2">
            <a:extLst>
              <a:ext uri="{FF2B5EF4-FFF2-40B4-BE49-F238E27FC236}">
                <a16:creationId xmlns:a16="http://schemas.microsoft.com/office/drawing/2014/main" id="{911643DD-0CB8-4664-B235-2DA0945A964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39480" y="2021681"/>
            <a:ext cx="6065044" cy="28146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6" name="Picture 2">
            <a:extLst>
              <a:ext uri="{FF2B5EF4-FFF2-40B4-BE49-F238E27FC236}">
                <a16:creationId xmlns:a16="http://schemas.microsoft.com/office/drawing/2014/main" id="{B7BEC427-E652-465A-97AD-2D43955A1E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53855" y="2314575"/>
            <a:ext cx="4636294" cy="2228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0" name="Picture 2">
            <a:extLst>
              <a:ext uri="{FF2B5EF4-FFF2-40B4-BE49-F238E27FC236}">
                <a16:creationId xmlns:a16="http://schemas.microsoft.com/office/drawing/2014/main" id="{8072D5BF-7C33-48B4-AA29-66622E2903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8174" y="2464594"/>
            <a:ext cx="4107656" cy="19288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4" name="Picture 2">
            <a:extLst>
              <a:ext uri="{FF2B5EF4-FFF2-40B4-BE49-F238E27FC236}">
                <a16:creationId xmlns:a16="http://schemas.microsoft.com/office/drawing/2014/main" id="{F4737A47-AAE7-4C09-B444-3228D3D5CB9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75299" y="2618186"/>
            <a:ext cx="4393406" cy="16216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8" name="Picture 2">
            <a:extLst>
              <a:ext uri="{FF2B5EF4-FFF2-40B4-BE49-F238E27FC236}">
                <a16:creationId xmlns:a16="http://schemas.microsoft.com/office/drawing/2014/main" id="{7A4EE29F-6FC0-46CE-A8EA-8ACE9FD76F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7338" y="2468167"/>
            <a:ext cx="6029325" cy="19216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2" name="Picture 2">
            <a:extLst>
              <a:ext uri="{FF2B5EF4-FFF2-40B4-BE49-F238E27FC236}">
                <a16:creationId xmlns:a16="http://schemas.microsoft.com/office/drawing/2014/main" id="{79CD2A2B-75B9-4E2D-B9AA-F2582AE938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4581" y="2782492"/>
            <a:ext cx="4414838" cy="12930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6" name="Picture 2">
            <a:extLst>
              <a:ext uri="{FF2B5EF4-FFF2-40B4-BE49-F238E27FC236}">
                <a16:creationId xmlns:a16="http://schemas.microsoft.com/office/drawing/2014/main" id="{019ABCE9-0CC8-43B1-9E4B-F168EE8A48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18136" y="2661049"/>
            <a:ext cx="4707731" cy="15359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6018" name="Rectangle 2">
            <a:extLst>
              <a:ext uri="{FF2B5EF4-FFF2-40B4-BE49-F238E27FC236}">
                <a16:creationId xmlns:a16="http://schemas.microsoft.com/office/drawing/2014/main" id="{054001B6-FFF9-4550-AB40-AB961987B2F5}"/>
              </a:ext>
            </a:extLst>
          </p:cNvPr>
          <p:cNvSpPr>
            <a:spLocks noGrp="1" noChangeArrowheads="1"/>
          </p:cNvSpPr>
          <p:nvPr>
            <p:ph type="title"/>
          </p:nvPr>
        </p:nvSpPr>
        <p:spPr>
          <a:xfrm>
            <a:off x="563563" y="381000"/>
            <a:ext cx="7770812" cy="685800"/>
          </a:xfrm>
        </p:spPr>
        <p:txBody>
          <a:bodyPr/>
          <a:lstStyle/>
          <a:p>
            <a:r>
              <a:rPr lang="en-US" altLang="it-IT"/>
              <a:t>Puntualizzazioni e avvertimenti</a:t>
            </a:r>
          </a:p>
        </p:txBody>
      </p:sp>
      <p:sp>
        <p:nvSpPr>
          <p:cNvPr id="243715" name="Rectangle 3">
            <a:extLst>
              <a:ext uri="{FF2B5EF4-FFF2-40B4-BE49-F238E27FC236}">
                <a16:creationId xmlns:a16="http://schemas.microsoft.com/office/drawing/2014/main" id="{55DCD3DC-CD06-47F9-8E25-2348FB980E1C}"/>
              </a:ext>
            </a:extLst>
          </p:cNvPr>
          <p:cNvSpPr>
            <a:spLocks noGrp="1" noChangeArrowheads="1"/>
          </p:cNvSpPr>
          <p:nvPr>
            <p:ph type="body" idx="1"/>
          </p:nvPr>
        </p:nvSpPr>
        <p:spPr>
          <a:xfrm>
            <a:off x="703263" y="1219200"/>
            <a:ext cx="7772400" cy="5257800"/>
          </a:xfrm>
        </p:spPr>
        <p:txBody>
          <a:bodyPr/>
          <a:lstStyle/>
          <a:p>
            <a:r>
              <a:rPr lang="en-US" altLang="it-IT" sz="2000" dirty="0" err="1"/>
              <a:t>Attenzione</a:t>
            </a:r>
            <a:r>
              <a:rPr lang="en-US" altLang="it-IT" sz="2000" dirty="0"/>
              <a:t> al </a:t>
            </a:r>
            <a:r>
              <a:rPr lang="en-US" altLang="it-IT" sz="2000" dirty="0" err="1"/>
              <a:t>parametro</a:t>
            </a:r>
            <a:r>
              <a:rPr lang="en-US" altLang="it-IT" sz="2000" dirty="0"/>
              <a:t> di </a:t>
            </a:r>
            <a:r>
              <a:rPr lang="en-US" altLang="it-IT" sz="2000" dirty="0" err="1"/>
              <a:t>dimensione</a:t>
            </a:r>
            <a:r>
              <a:rPr lang="en-US" altLang="it-IT" sz="2000" dirty="0"/>
              <a:t> </a:t>
            </a:r>
            <a:r>
              <a:rPr lang="en-US" altLang="it-IT" sz="2000" dirty="0" err="1"/>
              <a:t>dei</a:t>
            </a:r>
            <a:r>
              <a:rPr lang="en-US" altLang="it-IT" sz="2000" dirty="0"/>
              <a:t> </a:t>
            </a:r>
            <a:r>
              <a:rPr lang="en-US" altLang="it-IT" sz="2000" dirty="0" err="1"/>
              <a:t>dati</a:t>
            </a:r>
            <a:r>
              <a:rPr lang="en-US" altLang="it-IT" sz="2000" dirty="0"/>
              <a:t>:</a:t>
            </a:r>
          </a:p>
          <a:p>
            <a:pPr lvl="1"/>
            <a:r>
              <a:rPr lang="en-US" altLang="it-IT" sz="1800" dirty="0" err="1"/>
              <a:t>lunghezza</a:t>
            </a:r>
            <a:r>
              <a:rPr lang="en-US" altLang="it-IT" sz="1800" dirty="0"/>
              <a:t> </a:t>
            </a:r>
            <a:r>
              <a:rPr lang="en-US" altLang="it-IT" sz="1800" dirty="0" err="1"/>
              <a:t>della</a:t>
            </a:r>
            <a:r>
              <a:rPr lang="en-US" altLang="it-IT" sz="1800" dirty="0"/>
              <a:t> </a:t>
            </a:r>
            <a:r>
              <a:rPr lang="en-US" altLang="it-IT" sz="1800" dirty="0" err="1"/>
              <a:t>stringa</a:t>
            </a:r>
            <a:r>
              <a:rPr lang="en-US" altLang="it-IT" sz="1800" dirty="0"/>
              <a:t> di </a:t>
            </a:r>
            <a:r>
              <a:rPr lang="en-US" altLang="it-IT" sz="1800" dirty="0" err="1"/>
              <a:t>ingresso</a:t>
            </a:r>
            <a:r>
              <a:rPr lang="en-US" altLang="it-IT" sz="1800" dirty="0"/>
              <a:t> (</a:t>
            </a:r>
            <a:r>
              <a:rPr lang="en-US" altLang="it-IT" sz="1800" dirty="0" err="1"/>
              <a:t>valore</a:t>
            </a:r>
            <a:r>
              <a:rPr lang="en-US" altLang="it-IT" sz="1800" dirty="0"/>
              <a:t> </a:t>
            </a:r>
            <a:r>
              <a:rPr lang="en-US" altLang="it-IT" sz="1800" dirty="0" err="1"/>
              <a:t>assoluto</a:t>
            </a:r>
            <a:r>
              <a:rPr lang="en-US" altLang="it-IT" sz="1800" dirty="0"/>
              <a:t>)</a:t>
            </a:r>
          </a:p>
          <a:p>
            <a:pPr lvl="1"/>
            <a:r>
              <a:rPr lang="en-US" altLang="it-IT" sz="1800" dirty="0" err="1"/>
              <a:t>valore</a:t>
            </a:r>
            <a:r>
              <a:rPr lang="en-US" altLang="it-IT" sz="1800" dirty="0"/>
              <a:t> del </a:t>
            </a:r>
            <a:r>
              <a:rPr lang="en-US" altLang="it-IT" sz="1800" dirty="0" err="1"/>
              <a:t>dato</a:t>
            </a:r>
            <a:r>
              <a:rPr lang="en-US" altLang="it-IT" sz="1800" dirty="0"/>
              <a:t> (n)</a:t>
            </a:r>
          </a:p>
          <a:p>
            <a:pPr lvl="1"/>
            <a:r>
              <a:rPr lang="en-US" altLang="it-IT" sz="1800" dirty="0" err="1"/>
              <a:t>numero</a:t>
            </a:r>
            <a:r>
              <a:rPr lang="en-US" altLang="it-IT" sz="1800" dirty="0"/>
              <a:t> di </a:t>
            </a:r>
            <a:r>
              <a:rPr lang="en-US" altLang="it-IT" sz="1800" dirty="0" err="1"/>
              <a:t>elementi</a:t>
            </a:r>
            <a:r>
              <a:rPr lang="en-US" altLang="it-IT" sz="1800" dirty="0"/>
              <a:t> di una </a:t>
            </a:r>
            <a:r>
              <a:rPr lang="en-US" altLang="it-IT" sz="1800" dirty="0" err="1"/>
              <a:t>tabella</a:t>
            </a:r>
            <a:r>
              <a:rPr lang="en-US" altLang="it-IT" sz="1800" dirty="0"/>
              <a:t>, di </a:t>
            </a:r>
            <a:r>
              <a:rPr lang="en-US" altLang="it-IT" sz="1800" dirty="0" err="1"/>
              <a:t>nodi</a:t>
            </a:r>
            <a:r>
              <a:rPr lang="en-US" altLang="it-IT" sz="1800" dirty="0"/>
              <a:t> di un </a:t>
            </a:r>
            <a:r>
              <a:rPr lang="en-US" altLang="it-IT" sz="1800" dirty="0" err="1"/>
              <a:t>grafo</a:t>
            </a:r>
            <a:r>
              <a:rPr lang="en-US" altLang="it-IT" sz="1800" dirty="0"/>
              <a:t>, di </a:t>
            </a:r>
            <a:r>
              <a:rPr lang="en-US" altLang="it-IT" sz="1800" dirty="0" err="1"/>
              <a:t>righe</a:t>
            </a:r>
            <a:r>
              <a:rPr lang="en-US" altLang="it-IT" sz="1800" dirty="0"/>
              <a:t> di una </a:t>
            </a:r>
            <a:r>
              <a:rPr lang="en-US" altLang="it-IT" sz="1800" dirty="0" err="1"/>
              <a:t>matrice</a:t>
            </a:r>
            <a:r>
              <a:rPr lang="en-US" altLang="it-IT" sz="1800" dirty="0"/>
              <a:t>, …</a:t>
            </a:r>
          </a:p>
          <a:p>
            <a:pPr lvl="1"/>
            <a:r>
              <a:rPr lang="en-US" altLang="it-IT" sz="1800" dirty="0"/>
              <a:t>…</a:t>
            </a:r>
          </a:p>
          <a:p>
            <a:pPr lvl="1"/>
            <a:r>
              <a:rPr lang="en-US" altLang="it-IT" sz="1800" dirty="0" err="1"/>
              <a:t>tra</a:t>
            </a:r>
            <a:r>
              <a:rPr lang="en-US" altLang="it-IT" sz="1800" dirty="0"/>
              <a:t> </a:t>
            </a:r>
            <a:r>
              <a:rPr lang="en-US" altLang="it-IT" sz="1800" dirty="0" err="1"/>
              <a:t>tali</a:t>
            </a:r>
            <a:r>
              <a:rPr lang="en-US" altLang="it-IT" sz="1800" dirty="0"/>
              <a:t> </a:t>
            </a:r>
            <a:r>
              <a:rPr lang="en-US" altLang="it-IT" sz="1800" dirty="0" err="1"/>
              <a:t>valori</a:t>
            </a:r>
            <a:r>
              <a:rPr lang="en-US" altLang="it-IT" sz="1800" dirty="0"/>
              <a:t> </a:t>
            </a:r>
            <a:r>
              <a:rPr lang="en-US" altLang="it-IT" sz="1800" dirty="0" err="1"/>
              <a:t>sussistono</a:t>
            </a:r>
            <a:r>
              <a:rPr lang="en-US" altLang="it-IT" sz="1800" dirty="0"/>
              <a:t> </a:t>
            </a:r>
            <a:r>
              <a:rPr lang="en-US" altLang="it-IT" sz="1800" dirty="0" err="1"/>
              <a:t>certe</a:t>
            </a:r>
            <a:r>
              <a:rPr lang="en-US" altLang="it-IT" sz="1800" dirty="0"/>
              <a:t> </a:t>
            </a:r>
            <a:r>
              <a:rPr lang="en-US" altLang="it-IT" sz="1800" dirty="0" err="1"/>
              <a:t>relazioni</a:t>
            </a:r>
            <a:r>
              <a:rPr lang="en-US" altLang="it-IT" sz="1800" dirty="0"/>
              <a:t>, ma non </a:t>
            </a:r>
            <a:r>
              <a:rPr lang="en-US" altLang="it-IT" sz="1800" dirty="0" err="1"/>
              <a:t>sempre</a:t>
            </a:r>
            <a:r>
              <a:rPr lang="en-US" altLang="it-IT" sz="1800" dirty="0"/>
              <a:t> </a:t>
            </a:r>
            <a:r>
              <a:rPr lang="en-US" altLang="it-IT" sz="1800" dirty="0" err="1"/>
              <a:t>esse</a:t>
            </a:r>
            <a:r>
              <a:rPr lang="en-US" altLang="it-IT" sz="1800" dirty="0"/>
              <a:t> </a:t>
            </a:r>
            <a:r>
              <a:rPr lang="en-US" altLang="it-IT" sz="1800" dirty="0" err="1"/>
              <a:t>sono</a:t>
            </a:r>
            <a:r>
              <a:rPr lang="en-US" altLang="it-IT" sz="1800" dirty="0"/>
              <a:t> </a:t>
            </a:r>
            <a:r>
              <a:rPr lang="en-US" altLang="it-IT" sz="1800" dirty="0" err="1"/>
              <a:t>lineari</a:t>
            </a:r>
            <a:r>
              <a:rPr lang="en-US" altLang="it-IT" sz="1800" dirty="0"/>
              <a:t> (</a:t>
            </a:r>
            <a:r>
              <a:rPr lang="en-US" altLang="it-IT" sz="1800" dirty="0" err="1"/>
              <a:t>il</a:t>
            </a:r>
            <a:r>
              <a:rPr lang="en-US" altLang="it-IT" sz="1800" dirty="0"/>
              <a:t> </a:t>
            </a:r>
            <a:r>
              <a:rPr lang="en-US" altLang="it-IT" sz="1800" dirty="0" err="1"/>
              <a:t>numero</a:t>
            </a:r>
            <a:r>
              <a:rPr lang="en-US" altLang="it-IT" sz="1800" dirty="0"/>
              <a:t> n </a:t>
            </a:r>
            <a:r>
              <a:rPr lang="en-US" altLang="it-IT" sz="1800" dirty="0" err="1"/>
              <a:t>richiede</a:t>
            </a:r>
            <a:r>
              <a:rPr lang="en-US" altLang="it-IT" sz="1800" dirty="0"/>
              <a:t> una </a:t>
            </a:r>
            <a:r>
              <a:rPr lang="en-US" altLang="it-IT" sz="1800" dirty="0" err="1"/>
              <a:t>stringa</a:t>
            </a:r>
            <a:r>
              <a:rPr lang="en-US" altLang="it-IT" sz="1800" dirty="0"/>
              <a:t> di </a:t>
            </a:r>
            <a:r>
              <a:rPr lang="en-US" altLang="it-IT" sz="1800" dirty="0" err="1"/>
              <a:t>ingresso</a:t>
            </a:r>
            <a:r>
              <a:rPr lang="en-US" altLang="it-IT" sz="1800" dirty="0"/>
              <a:t> di </a:t>
            </a:r>
            <a:r>
              <a:rPr lang="en-US" altLang="it-IT" sz="1800" dirty="0" err="1"/>
              <a:t>lunghezza</a:t>
            </a:r>
            <a:r>
              <a:rPr lang="en-US" altLang="it-IT" sz="1800" dirty="0"/>
              <a:t> log(n)).</a:t>
            </a:r>
          </a:p>
          <a:p>
            <a:endParaRPr lang="en-US" altLang="it-IT" sz="2200" dirty="0"/>
          </a:p>
          <a:p>
            <a:r>
              <a:rPr lang="en-US" altLang="it-IT" sz="2400" dirty="0" err="1"/>
              <a:t>Operazioni</a:t>
            </a:r>
            <a:r>
              <a:rPr lang="en-US" altLang="it-IT" sz="2400" dirty="0"/>
              <a:t> </a:t>
            </a:r>
            <a:r>
              <a:rPr lang="en-US" altLang="it-IT" sz="2400" dirty="0" err="1"/>
              <a:t>dominanti</a:t>
            </a:r>
            <a:r>
              <a:rPr lang="en-US" altLang="it-IT" sz="2400" dirty="0"/>
              <a:t> (e.g. I/O): </a:t>
            </a:r>
            <a:r>
              <a:rPr lang="en-US" altLang="it-IT" sz="2400" dirty="0" err="1"/>
              <a:t>complessità</a:t>
            </a:r>
            <a:r>
              <a:rPr lang="en-US" altLang="it-IT" sz="2400" dirty="0"/>
              <a:t> </a:t>
            </a:r>
            <a:r>
              <a:rPr lang="en-US" altLang="it-IT" sz="2400" dirty="0" err="1"/>
              <a:t>lineare</a:t>
            </a:r>
            <a:r>
              <a:rPr lang="en-US" altLang="it-IT" sz="2400" dirty="0"/>
              <a:t> rispetto </a:t>
            </a:r>
            <a:r>
              <a:rPr lang="en-US" altLang="it-IT" sz="2400" dirty="0" err="1"/>
              <a:t>alle</a:t>
            </a:r>
            <a:r>
              <a:rPr lang="en-US" altLang="it-IT" sz="2400" dirty="0"/>
              <a:t> </a:t>
            </a:r>
            <a:r>
              <a:rPr lang="en-US" altLang="it-IT" sz="2400" dirty="0" err="1"/>
              <a:t>operazioni</a:t>
            </a:r>
            <a:r>
              <a:rPr lang="en-US" altLang="it-IT" sz="2400" dirty="0"/>
              <a:t> </a:t>
            </a:r>
            <a:r>
              <a:rPr lang="en-US" altLang="it-IT" sz="2400" dirty="0" err="1"/>
              <a:t>dominanti</a:t>
            </a:r>
            <a:r>
              <a:rPr lang="en-US" altLang="it-IT" sz="2400" dirty="0"/>
              <a:t> e </a:t>
            </a:r>
            <a:r>
              <a:rPr lang="en-US" altLang="it-IT" sz="2400" dirty="0" err="1"/>
              <a:t>quadratica</a:t>
            </a:r>
            <a:r>
              <a:rPr lang="en-US" altLang="it-IT" sz="2400" dirty="0"/>
              <a:t> in </a:t>
            </a:r>
            <a:r>
              <a:rPr lang="en-US" altLang="it-IT" sz="2400" dirty="0" err="1"/>
              <a:t>complesso</a:t>
            </a:r>
            <a:endParaRPr lang="en-US" altLang="it-IT" sz="2400"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43715">
                                            <p:txEl>
                                              <p:pRg st="0" end="0"/>
                                            </p:txEl>
                                          </p:spTgt>
                                        </p:tgtEl>
                                        <p:attrNameLst>
                                          <p:attrName>style.visibility</p:attrName>
                                        </p:attrNameLst>
                                      </p:cBhvr>
                                      <p:to>
                                        <p:strVal val="visible"/>
                                      </p:to>
                                    </p:set>
                                    <p:anim calcmode="lin" valueType="num">
                                      <p:cBhvr additive="base">
                                        <p:cTn id="7" dur="500" fill="hold"/>
                                        <p:tgtEl>
                                          <p:spTgt spid="24371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243715">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243715">
                                            <p:txEl>
                                              <p:pRg st="1" end="1"/>
                                            </p:txEl>
                                          </p:spTgt>
                                        </p:tgtEl>
                                        <p:attrNameLst>
                                          <p:attrName>style.visibility</p:attrName>
                                        </p:attrNameLst>
                                      </p:cBhvr>
                                      <p:to>
                                        <p:strVal val="visible"/>
                                      </p:to>
                                    </p:set>
                                    <p:anim calcmode="lin" valueType="num">
                                      <p:cBhvr additive="base">
                                        <p:cTn id="13" dur="500" fill="hold"/>
                                        <p:tgtEl>
                                          <p:spTgt spid="243715">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243715">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243715">
                                            <p:txEl>
                                              <p:pRg st="2" end="2"/>
                                            </p:txEl>
                                          </p:spTgt>
                                        </p:tgtEl>
                                        <p:attrNameLst>
                                          <p:attrName>style.visibility</p:attrName>
                                        </p:attrNameLst>
                                      </p:cBhvr>
                                      <p:to>
                                        <p:strVal val="visible"/>
                                      </p:to>
                                    </p:set>
                                    <p:anim calcmode="lin" valueType="num">
                                      <p:cBhvr additive="base">
                                        <p:cTn id="19" dur="500" fill="hold"/>
                                        <p:tgtEl>
                                          <p:spTgt spid="243715">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243715">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243715">
                                            <p:txEl>
                                              <p:pRg st="3" end="3"/>
                                            </p:txEl>
                                          </p:spTgt>
                                        </p:tgtEl>
                                        <p:attrNameLst>
                                          <p:attrName>style.visibility</p:attrName>
                                        </p:attrNameLst>
                                      </p:cBhvr>
                                      <p:to>
                                        <p:strVal val="visible"/>
                                      </p:to>
                                    </p:set>
                                    <p:anim calcmode="lin" valueType="num">
                                      <p:cBhvr additive="base">
                                        <p:cTn id="25" dur="500" fill="hold"/>
                                        <p:tgtEl>
                                          <p:spTgt spid="243715">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243715">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243715">
                                            <p:txEl>
                                              <p:pRg st="4" end="4"/>
                                            </p:txEl>
                                          </p:spTgt>
                                        </p:tgtEl>
                                        <p:attrNameLst>
                                          <p:attrName>style.visibility</p:attrName>
                                        </p:attrNameLst>
                                      </p:cBhvr>
                                      <p:to>
                                        <p:strVal val="visible"/>
                                      </p:to>
                                    </p:set>
                                    <p:anim calcmode="lin" valueType="num">
                                      <p:cBhvr additive="base">
                                        <p:cTn id="31" dur="500" fill="hold"/>
                                        <p:tgtEl>
                                          <p:spTgt spid="243715">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243715">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243715">
                                            <p:txEl>
                                              <p:pRg st="5" end="5"/>
                                            </p:txEl>
                                          </p:spTgt>
                                        </p:tgtEl>
                                        <p:attrNameLst>
                                          <p:attrName>style.visibility</p:attrName>
                                        </p:attrNameLst>
                                      </p:cBhvr>
                                      <p:to>
                                        <p:strVal val="visible"/>
                                      </p:to>
                                    </p:set>
                                    <p:anim calcmode="lin" valueType="num">
                                      <p:cBhvr additive="base">
                                        <p:cTn id="37" dur="500" fill="hold"/>
                                        <p:tgtEl>
                                          <p:spTgt spid="243715">
                                            <p:txEl>
                                              <p:pRg st="5" end="5"/>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243715">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grpId="0" nodeType="clickEffect">
                                  <p:stCondLst>
                                    <p:cond delay="0"/>
                                  </p:stCondLst>
                                  <p:childTnLst>
                                    <p:set>
                                      <p:cBhvr>
                                        <p:cTn id="42" dur="1" fill="hold">
                                          <p:stCondLst>
                                            <p:cond delay="0"/>
                                          </p:stCondLst>
                                        </p:cTn>
                                        <p:tgtEl>
                                          <p:spTgt spid="243715">
                                            <p:txEl>
                                              <p:pRg st="7" end="7"/>
                                            </p:txEl>
                                          </p:spTgt>
                                        </p:tgtEl>
                                        <p:attrNameLst>
                                          <p:attrName>style.visibility</p:attrName>
                                        </p:attrNameLst>
                                      </p:cBhvr>
                                      <p:to>
                                        <p:strVal val="visible"/>
                                      </p:to>
                                    </p:set>
                                    <p:anim calcmode="lin" valueType="num">
                                      <p:cBhvr additive="base">
                                        <p:cTn id="43" dur="500" fill="hold"/>
                                        <p:tgtEl>
                                          <p:spTgt spid="243715">
                                            <p:txEl>
                                              <p:pRg st="7" end="7"/>
                                            </p:txEl>
                                          </p:spTgt>
                                        </p:tgtEl>
                                        <p:attrNameLst>
                                          <p:attrName>ppt_x</p:attrName>
                                        </p:attrNameLst>
                                      </p:cBhvr>
                                      <p:tavLst>
                                        <p:tav tm="0">
                                          <p:val>
                                            <p:strVal val="0-#ppt_w/2"/>
                                          </p:val>
                                        </p:tav>
                                        <p:tav tm="100000">
                                          <p:val>
                                            <p:strVal val="#ppt_x"/>
                                          </p:val>
                                        </p:tav>
                                      </p:tavLst>
                                    </p:anim>
                                    <p:anim calcmode="lin" valueType="num">
                                      <p:cBhvr additive="base">
                                        <p:cTn id="44" dur="500" fill="hold"/>
                                        <p:tgtEl>
                                          <p:spTgt spid="243715">
                                            <p:txEl>
                                              <p:pRg st="7" end="7"/>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3715" grpId="0" build="p" bldLvl="2" autoUpdateAnimBg="0"/>
    </p:bld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0" name="Picture 2">
            <a:extLst>
              <a:ext uri="{FF2B5EF4-FFF2-40B4-BE49-F238E27FC236}">
                <a16:creationId xmlns:a16="http://schemas.microsoft.com/office/drawing/2014/main" id="{B8ED5C71-33CE-4D10-8D1B-8A935A7B45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25267" y="2928938"/>
            <a:ext cx="4893469" cy="1000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4" name="Picture 2">
            <a:extLst>
              <a:ext uri="{FF2B5EF4-FFF2-40B4-BE49-F238E27FC236}">
                <a16:creationId xmlns:a16="http://schemas.microsoft.com/office/drawing/2014/main" id="{E88B8897-9F78-49D6-841B-40B38C21E64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46674" y="3057525"/>
            <a:ext cx="5250656" cy="742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8" name="Picture 2">
            <a:extLst>
              <a:ext uri="{FF2B5EF4-FFF2-40B4-BE49-F238E27FC236}">
                <a16:creationId xmlns:a16="http://schemas.microsoft.com/office/drawing/2014/main" id="{3A955375-08DC-45EB-87E9-8DFA2B8905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1681" y="3103961"/>
            <a:ext cx="5100638" cy="6500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2" name="Picture 2">
            <a:extLst>
              <a:ext uri="{FF2B5EF4-FFF2-40B4-BE49-F238E27FC236}">
                <a16:creationId xmlns:a16="http://schemas.microsoft.com/office/drawing/2014/main" id="{07632CA8-983F-4969-8DD4-C924A862BE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96680" y="2764631"/>
            <a:ext cx="5150644" cy="13287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6" name="Picture 2">
            <a:extLst>
              <a:ext uri="{FF2B5EF4-FFF2-40B4-BE49-F238E27FC236}">
                <a16:creationId xmlns:a16="http://schemas.microsoft.com/office/drawing/2014/main" id="{10F5CE7F-EA87-42E9-99E3-660F06AF83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85975" y="2696767"/>
            <a:ext cx="4972050" cy="14644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0" name="Picture 2">
            <a:extLst>
              <a:ext uri="{FF2B5EF4-FFF2-40B4-BE49-F238E27FC236}">
                <a16:creationId xmlns:a16="http://schemas.microsoft.com/office/drawing/2014/main" id="{4979EC93-BD51-4061-8FB3-14678CA3B6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7419" y="2671763"/>
            <a:ext cx="4729163" cy="1514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4" name="Picture 2">
            <a:extLst>
              <a:ext uri="{FF2B5EF4-FFF2-40B4-BE49-F238E27FC236}">
                <a16:creationId xmlns:a16="http://schemas.microsoft.com/office/drawing/2014/main" id="{76570D75-9298-4383-A3FA-A58D583176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14575" y="2571750"/>
            <a:ext cx="4514850" cy="1714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78" name="Picture 2">
            <a:extLst>
              <a:ext uri="{FF2B5EF4-FFF2-40B4-BE49-F238E27FC236}">
                <a16:creationId xmlns:a16="http://schemas.microsoft.com/office/drawing/2014/main" id="{81776E42-4F56-44F2-8A2E-D03525B85CA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57413" y="2357438"/>
            <a:ext cx="4829175" cy="2143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02" name="Picture 2">
            <a:extLst>
              <a:ext uri="{FF2B5EF4-FFF2-40B4-BE49-F238E27FC236}">
                <a16:creationId xmlns:a16="http://schemas.microsoft.com/office/drawing/2014/main" id="{0B4288AE-DFDD-4976-BAD7-420479FA969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00189" y="1603774"/>
            <a:ext cx="6142435" cy="36504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6" name="Picture 2">
            <a:extLst>
              <a:ext uri="{FF2B5EF4-FFF2-40B4-BE49-F238E27FC236}">
                <a16:creationId xmlns:a16="http://schemas.microsoft.com/office/drawing/2014/main" id="{111D0A4E-5591-40C6-8507-FEB9B4244E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5914" y="2089549"/>
            <a:ext cx="5970985" cy="26789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ext Box 1">
            <a:extLst>
              <a:ext uri="{FF2B5EF4-FFF2-40B4-BE49-F238E27FC236}">
                <a16:creationId xmlns:a16="http://schemas.microsoft.com/office/drawing/2014/main" id="{3C9A9400-60F9-4A90-ABEB-E2C6650F88C2}"/>
              </a:ext>
            </a:extLst>
          </p:cNvPr>
          <p:cNvSpPr txBox="1">
            <a:spLocks noChangeArrowheads="1"/>
          </p:cNvSpPr>
          <p:nvPr/>
        </p:nvSpPr>
        <p:spPr bwMode="auto">
          <a:xfrm>
            <a:off x="622080" y="1932841"/>
            <a:ext cx="7050240" cy="1333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9pPr>
          </a:lstStyle>
          <a:p>
            <a:pPr algn="ctr" defTabSz="414726" eaLnBrk="1" hangingPunct="1">
              <a:buSzPct val="100000"/>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it-IT" altLang="it-IT" sz="3991" dirty="0">
                <a:solidFill>
                  <a:srgbClr val="000000"/>
                </a:solidFill>
              </a:rPr>
              <a:t>Ordinamento</a:t>
            </a:r>
            <a:endParaRPr lang="it-IT" altLang="it-IT" sz="2177" dirty="0">
              <a:solidFill>
                <a:srgbClr val="000000"/>
              </a:solidFill>
            </a:endParaRPr>
          </a:p>
        </p:txBody>
      </p:sp>
      <p:sp>
        <p:nvSpPr>
          <p:cNvPr id="3075" name="Text Box 2">
            <a:extLst>
              <a:ext uri="{FF2B5EF4-FFF2-40B4-BE49-F238E27FC236}">
                <a16:creationId xmlns:a16="http://schemas.microsoft.com/office/drawing/2014/main" id="{B3210641-776C-48E3-9281-1094FE5E6CD0}"/>
              </a:ext>
            </a:extLst>
          </p:cNvPr>
          <p:cNvSpPr txBox="1">
            <a:spLocks noChangeArrowheads="1"/>
          </p:cNvSpPr>
          <p:nvPr/>
        </p:nvSpPr>
        <p:spPr bwMode="auto">
          <a:xfrm>
            <a:off x="1244160" y="3525480"/>
            <a:ext cx="5806080" cy="1589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pPr defTabSz="414726" eaLnBrk="1">
              <a:lnSpc>
                <a:spcPct val="93000"/>
              </a:lnSpc>
              <a:buClr>
                <a:srgbClr val="000000"/>
              </a:buClr>
              <a:buSzPct val="100000"/>
            </a:pPr>
            <a:endParaRPr lang="it-IT" altLang="it-IT" sz="1633">
              <a:solidFill>
                <a:srgbClr val="FFFFFF"/>
              </a:solidFill>
              <a:latin typeface="Arial" panose="020B0604020202020204" pitchFamily="34" charset="0"/>
            </a:endParaRP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50" name="Picture 2">
            <a:extLst>
              <a:ext uri="{FF2B5EF4-FFF2-40B4-BE49-F238E27FC236}">
                <a16:creationId xmlns:a16="http://schemas.microsoft.com/office/drawing/2014/main" id="{1700B7D4-9793-47F5-B9D6-1FEC005FAD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3774" y="1357313"/>
            <a:ext cx="5935265" cy="414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274" name="Picture 2">
            <a:extLst>
              <a:ext uri="{FF2B5EF4-FFF2-40B4-BE49-F238E27FC236}">
                <a16:creationId xmlns:a16="http://schemas.microsoft.com/office/drawing/2014/main" id="{67CA747D-BEA7-4EE8-87EB-FB950E878AD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71625" y="857251"/>
            <a:ext cx="6006704" cy="21788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275" name="Picture 3">
            <a:extLst>
              <a:ext uri="{FF2B5EF4-FFF2-40B4-BE49-F238E27FC236}">
                <a16:creationId xmlns:a16="http://schemas.microsoft.com/office/drawing/2014/main" id="{1CD54857-5950-4888-92B9-5E79800BA6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85937" y="3161110"/>
            <a:ext cx="5663804" cy="1957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298" name="Picture 2">
            <a:extLst>
              <a:ext uri="{FF2B5EF4-FFF2-40B4-BE49-F238E27FC236}">
                <a16:creationId xmlns:a16="http://schemas.microsoft.com/office/drawing/2014/main" id="{359C93BC-D506-44C4-9372-00FDA8ABD02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71625" y="964406"/>
            <a:ext cx="5949554" cy="1814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299" name="Picture 3">
            <a:extLst>
              <a:ext uri="{FF2B5EF4-FFF2-40B4-BE49-F238E27FC236}">
                <a16:creationId xmlns:a16="http://schemas.microsoft.com/office/drawing/2014/main" id="{CB618C51-9CAD-46E4-8750-034DB35F25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11080" y="2571751"/>
            <a:ext cx="3336131" cy="3278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322" name="Picture 2">
            <a:extLst>
              <a:ext uri="{FF2B5EF4-FFF2-40B4-BE49-F238E27FC236}">
                <a16:creationId xmlns:a16="http://schemas.microsoft.com/office/drawing/2014/main" id="{499993C9-6B98-433A-9ABB-5767377FFD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0156" y="857250"/>
            <a:ext cx="3186113" cy="3286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323" name="Picture 3">
            <a:extLst>
              <a:ext uri="{FF2B5EF4-FFF2-40B4-BE49-F238E27FC236}">
                <a16:creationId xmlns:a16="http://schemas.microsoft.com/office/drawing/2014/main" id="{1E5C16B7-AF92-483D-88E0-C4BB25B7A3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9158" y="857251"/>
            <a:ext cx="3164681" cy="3236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324" name="Picture 4">
            <a:extLst>
              <a:ext uri="{FF2B5EF4-FFF2-40B4-BE49-F238E27FC236}">
                <a16:creationId xmlns:a16="http://schemas.microsoft.com/office/drawing/2014/main" id="{036BA649-29F5-4053-B6C2-FDC8FF73F47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93095" y="4179095"/>
            <a:ext cx="5385197" cy="16644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346" name="Picture 2">
            <a:extLst>
              <a:ext uri="{FF2B5EF4-FFF2-40B4-BE49-F238E27FC236}">
                <a16:creationId xmlns:a16="http://schemas.microsoft.com/office/drawing/2014/main" id="{0A68F777-4904-41F7-875A-2ABCD6E1CD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8781" y="1125142"/>
            <a:ext cx="5863829" cy="25360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47" name="Picture 3">
            <a:extLst>
              <a:ext uri="{FF2B5EF4-FFF2-40B4-BE49-F238E27FC236}">
                <a16:creationId xmlns:a16="http://schemas.microsoft.com/office/drawing/2014/main" id="{B267B770-F18E-4AA7-A69B-1A373B7424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0157" y="3482578"/>
            <a:ext cx="2141935" cy="2518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48" name="Picture 4">
            <a:extLst>
              <a:ext uri="{FF2B5EF4-FFF2-40B4-BE49-F238E27FC236}">
                <a16:creationId xmlns:a16="http://schemas.microsoft.com/office/drawing/2014/main" id="{12D90135-384D-4857-8510-8A6AF97A8CC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00437" y="3493295"/>
            <a:ext cx="2138363" cy="25074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49" name="Picture 5">
            <a:extLst>
              <a:ext uri="{FF2B5EF4-FFF2-40B4-BE49-F238E27FC236}">
                <a16:creationId xmlns:a16="http://schemas.microsoft.com/office/drawing/2014/main" id="{26837A4B-DADA-4178-89B3-95A96928E9F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97142" y="3482578"/>
            <a:ext cx="2191940" cy="2518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370" name="Picture 2">
            <a:extLst>
              <a:ext uri="{FF2B5EF4-FFF2-40B4-BE49-F238E27FC236}">
                <a16:creationId xmlns:a16="http://schemas.microsoft.com/office/drawing/2014/main" id="{8B44E6B3-58CA-44A7-A9C9-A9D58CA683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0220" y="1925242"/>
            <a:ext cx="5642372" cy="30075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394" name="Picture 2">
            <a:extLst>
              <a:ext uri="{FF2B5EF4-FFF2-40B4-BE49-F238E27FC236}">
                <a16:creationId xmlns:a16="http://schemas.microsoft.com/office/drawing/2014/main" id="{66E76FF8-B977-4446-96EA-E4F8EF196F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1620" y="1164431"/>
            <a:ext cx="6099572" cy="4529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418" name="Picture 2">
            <a:extLst>
              <a:ext uri="{FF2B5EF4-FFF2-40B4-BE49-F238E27FC236}">
                <a16:creationId xmlns:a16="http://schemas.microsoft.com/office/drawing/2014/main" id="{DB3DC128-7CCA-4AA5-B22E-37B75D2C80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2442" y="1618061"/>
            <a:ext cx="4379119" cy="36218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42" name="Picture 2">
            <a:extLst>
              <a:ext uri="{FF2B5EF4-FFF2-40B4-BE49-F238E27FC236}">
                <a16:creationId xmlns:a16="http://schemas.microsoft.com/office/drawing/2014/main" id="{05BE75D7-A630-4539-B4CB-E864FC36BC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0156" y="1821656"/>
            <a:ext cx="6567488" cy="3243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466" name="Picture 2">
            <a:extLst>
              <a:ext uri="{FF2B5EF4-FFF2-40B4-BE49-F238E27FC236}">
                <a16:creationId xmlns:a16="http://schemas.microsoft.com/office/drawing/2014/main" id="{1B48DC18-398B-49DB-80C7-02ABBB14C4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857250"/>
            <a:ext cx="3448050" cy="2425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699" name="Picture 3">
            <a:extLst>
              <a:ext uri="{FF2B5EF4-FFF2-40B4-BE49-F238E27FC236}">
                <a16:creationId xmlns:a16="http://schemas.microsoft.com/office/drawing/2014/main" id="{02313DBF-D2E2-44B0-A9F3-828D138C3C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96991" y="857251"/>
            <a:ext cx="3504009" cy="24550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00" name="Picture 4">
            <a:extLst>
              <a:ext uri="{FF2B5EF4-FFF2-40B4-BE49-F238E27FC236}">
                <a16:creationId xmlns:a16="http://schemas.microsoft.com/office/drawing/2014/main" id="{AE174C3E-4F53-4E2C-BB81-35E3EE576D2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75299" y="3429000"/>
            <a:ext cx="4554140" cy="24586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29699"/>
                                        </p:tgtEl>
                                        <p:attrNameLst>
                                          <p:attrName>style.visibility</p:attrName>
                                        </p:attrNameLst>
                                      </p:cBhvr>
                                      <p:to>
                                        <p:strVal val="visible"/>
                                      </p:to>
                                    </p:set>
                                    <p:animEffect transition="in" filter="box(in)">
                                      <p:cBhvr>
                                        <p:cTn id="7" dur="500"/>
                                        <p:tgtEl>
                                          <p:spTgt spid="2969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nodeType="clickEffect">
                                  <p:stCondLst>
                                    <p:cond delay="0"/>
                                  </p:stCondLst>
                                  <p:childTnLst>
                                    <p:set>
                                      <p:cBhvr>
                                        <p:cTn id="11" dur="1" fill="hold">
                                          <p:stCondLst>
                                            <p:cond delay="0"/>
                                          </p:stCondLst>
                                        </p:cTn>
                                        <p:tgtEl>
                                          <p:spTgt spid="29700"/>
                                        </p:tgtEl>
                                        <p:attrNameLst>
                                          <p:attrName>style.visibility</p:attrName>
                                        </p:attrNameLst>
                                      </p:cBhvr>
                                      <p:to>
                                        <p:strVal val="visible"/>
                                      </p:to>
                                    </p:set>
                                    <p:animEffect transition="in" filter="box(in)">
                                      <p:cBhvr>
                                        <p:cTn id="12" dur="500"/>
                                        <p:tgtEl>
                                          <p:spTgt spid="297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ext Box 1">
            <a:extLst>
              <a:ext uri="{FF2B5EF4-FFF2-40B4-BE49-F238E27FC236}">
                <a16:creationId xmlns:a16="http://schemas.microsoft.com/office/drawing/2014/main" id="{580C51BC-4F09-4505-A0C3-0F9CB6DF4B37}"/>
              </a:ext>
            </a:extLst>
          </p:cNvPr>
          <p:cNvSpPr txBox="1">
            <a:spLocks noChangeArrowheads="1"/>
          </p:cNvSpPr>
          <p:nvPr/>
        </p:nvSpPr>
        <p:spPr bwMode="auto">
          <a:xfrm>
            <a:off x="414720" y="249481"/>
            <a:ext cx="7464960" cy="103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9pPr>
          </a:lstStyle>
          <a:p>
            <a:pPr algn="ctr" defTabSz="414726" eaLnBrk="1" hangingPunct="1">
              <a:buSzPct val="100000"/>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it-IT" altLang="it-IT" sz="3991">
                <a:solidFill>
                  <a:srgbClr val="000000"/>
                </a:solidFill>
              </a:rPr>
              <a:t>Concetti generali</a:t>
            </a:r>
          </a:p>
        </p:txBody>
      </p:sp>
      <p:sp>
        <p:nvSpPr>
          <p:cNvPr id="4099" name="Text Box 2">
            <a:extLst>
              <a:ext uri="{FF2B5EF4-FFF2-40B4-BE49-F238E27FC236}">
                <a16:creationId xmlns:a16="http://schemas.microsoft.com/office/drawing/2014/main" id="{E465F627-8D68-417C-9D7C-DA9958CC923D}"/>
              </a:ext>
            </a:extLst>
          </p:cNvPr>
          <p:cNvSpPr txBox="1">
            <a:spLocks noChangeArrowheads="1"/>
          </p:cNvSpPr>
          <p:nvPr/>
        </p:nvSpPr>
        <p:spPr bwMode="auto">
          <a:xfrm>
            <a:off x="414720" y="1451881"/>
            <a:ext cx="7464960" cy="4105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marL="334963" indent="-334963" eaLnBrk="0">
              <a:tabLst>
                <a:tab pos="334963" algn="l"/>
                <a:tab pos="792163" algn="l"/>
                <a:tab pos="1249363" algn="l"/>
                <a:tab pos="1706563" algn="l"/>
                <a:tab pos="2163763" algn="l"/>
                <a:tab pos="2620963" algn="l"/>
                <a:tab pos="3078163" algn="l"/>
                <a:tab pos="3535363" algn="l"/>
                <a:tab pos="3992563" algn="l"/>
                <a:tab pos="4449763" algn="l"/>
                <a:tab pos="4906963" algn="l"/>
                <a:tab pos="5364163" algn="l"/>
                <a:tab pos="5821363" algn="l"/>
                <a:tab pos="6278563" algn="l"/>
                <a:tab pos="6735763" algn="l"/>
                <a:tab pos="7192963" algn="l"/>
                <a:tab pos="7650163" algn="l"/>
                <a:tab pos="8107363" algn="l"/>
                <a:tab pos="8564563" algn="l"/>
                <a:tab pos="9021763" algn="l"/>
                <a:tab pos="9478963" algn="l"/>
              </a:tabLst>
              <a:defRPr>
                <a:solidFill>
                  <a:schemeClr val="bg1"/>
                </a:solidFill>
                <a:latin typeface="Arial" panose="020B0604020202020204" pitchFamily="34" charset="0"/>
                <a:cs typeface="DejaVu Sans" charset="0"/>
              </a:defRPr>
            </a:lvl1pPr>
            <a:lvl2pPr marL="735013" indent="-277813" eaLnBrk="0">
              <a:tabLst>
                <a:tab pos="334963" algn="l"/>
                <a:tab pos="792163" algn="l"/>
                <a:tab pos="1249363" algn="l"/>
                <a:tab pos="1706563" algn="l"/>
                <a:tab pos="2163763" algn="l"/>
                <a:tab pos="2620963" algn="l"/>
                <a:tab pos="3078163" algn="l"/>
                <a:tab pos="3535363" algn="l"/>
                <a:tab pos="3992563" algn="l"/>
                <a:tab pos="4449763" algn="l"/>
                <a:tab pos="4906963" algn="l"/>
                <a:tab pos="5364163" algn="l"/>
                <a:tab pos="5821363" algn="l"/>
                <a:tab pos="6278563" algn="l"/>
                <a:tab pos="6735763" algn="l"/>
                <a:tab pos="7192963" algn="l"/>
                <a:tab pos="7650163" algn="l"/>
                <a:tab pos="8107363" algn="l"/>
                <a:tab pos="8564563" algn="l"/>
                <a:tab pos="9021763" algn="l"/>
                <a:tab pos="9478963" algn="l"/>
              </a:tabLst>
              <a:defRPr>
                <a:solidFill>
                  <a:schemeClr val="bg1"/>
                </a:solidFill>
                <a:latin typeface="Arial" panose="020B0604020202020204" pitchFamily="34" charset="0"/>
                <a:cs typeface="DejaVu Sans" charset="0"/>
              </a:defRPr>
            </a:lvl2pPr>
            <a:lvl3pPr eaLnBrk="0">
              <a:tabLst>
                <a:tab pos="334963" algn="l"/>
                <a:tab pos="792163" algn="l"/>
                <a:tab pos="1249363" algn="l"/>
                <a:tab pos="1706563" algn="l"/>
                <a:tab pos="2163763" algn="l"/>
                <a:tab pos="2620963" algn="l"/>
                <a:tab pos="3078163" algn="l"/>
                <a:tab pos="3535363" algn="l"/>
                <a:tab pos="3992563" algn="l"/>
                <a:tab pos="4449763" algn="l"/>
                <a:tab pos="4906963" algn="l"/>
                <a:tab pos="5364163" algn="l"/>
                <a:tab pos="5821363" algn="l"/>
                <a:tab pos="6278563" algn="l"/>
                <a:tab pos="6735763" algn="l"/>
                <a:tab pos="7192963" algn="l"/>
                <a:tab pos="7650163" algn="l"/>
                <a:tab pos="8107363" algn="l"/>
                <a:tab pos="8564563" algn="l"/>
                <a:tab pos="9021763" algn="l"/>
                <a:tab pos="9478963" algn="l"/>
              </a:tabLst>
              <a:defRPr>
                <a:solidFill>
                  <a:schemeClr val="bg1"/>
                </a:solidFill>
                <a:latin typeface="Arial" panose="020B0604020202020204" pitchFamily="34" charset="0"/>
                <a:cs typeface="DejaVu Sans" charset="0"/>
              </a:defRPr>
            </a:lvl3pPr>
            <a:lvl4pPr eaLnBrk="0">
              <a:tabLst>
                <a:tab pos="334963" algn="l"/>
                <a:tab pos="792163" algn="l"/>
                <a:tab pos="1249363" algn="l"/>
                <a:tab pos="1706563" algn="l"/>
                <a:tab pos="2163763" algn="l"/>
                <a:tab pos="2620963" algn="l"/>
                <a:tab pos="3078163" algn="l"/>
                <a:tab pos="3535363" algn="l"/>
                <a:tab pos="3992563" algn="l"/>
                <a:tab pos="4449763" algn="l"/>
                <a:tab pos="4906963" algn="l"/>
                <a:tab pos="5364163" algn="l"/>
                <a:tab pos="5821363" algn="l"/>
                <a:tab pos="6278563" algn="l"/>
                <a:tab pos="6735763" algn="l"/>
                <a:tab pos="7192963" algn="l"/>
                <a:tab pos="7650163" algn="l"/>
                <a:tab pos="8107363" algn="l"/>
                <a:tab pos="8564563" algn="l"/>
                <a:tab pos="9021763" algn="l"/>
                <a:tab pos="9478963" algn="l"/>
              </a:tabLst>
              <a:defRPr>
                <a:solidFill>
                  <a:schemeClr val="bg1"/>
                </a:solidFill>
                <a:latin typeface="Arial" panose="020B0604020202020204" pitchFamily="34" charset="0"/>
                <a:cs typeface="DejaVu Sans" charset="0"/>
              </a:defRPr>
            </a:lvl4pPr>
            <a:lvl5pPr eaLnBrk="0">
              <a:tabLst>
                <a:tab pos="334963" algn="l"/>
                <a:tab pos="792163" algn="l"/>
                <a:tab pos="1249363" algn="l"/>
                <a:tab pos="1706563" algn="l"/>
                <a:tab pos="2163763" algn="l"/>
                <a:tab pos="2620963" algn="l"/>
                <a:tab pos="3078163" algn="l"/>
                <a:tab pos="3535363" algn="l"/>
                <a:tab pos="3992563" algn="l"/>
                <a:tab pos="4449763" algn="l"/>
                <a:tab pos="4906963" algn="l"/>
                <a:tab pos="5364163" algn="l"/>
                <a:tab pos="5821363" algn="l"/>
                <a:tab pos="6278563" algn="l"/>
                <a:tab pos="6735763" algn="l"/>
                <a:tab pos="7192963" algn="l"/>
                <a:tab pos="7650163" algn="l"/>
                <a:tab pos="8107363" algn="l"/>
                <a:tab pos="8564563" algn="l"/>
                <a:tab pos="9021763" algn="l"/>
                <a:tab pos="9478963" algn="l"/>
              </a:tabLst>
              <a:defRPr>
                <a:solidFill>
                  <a:schemeClr val="bg1"/>
                </a:solidFill>
                <a:latin typeface="Arial" panose="020B0604020202020204" pitchFamily="34" charset="0"/>
                <a:cs typeface="DejaVu Sans"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334963" algn="l"/>
                <a:tab pos="792163" algn="l"/>
                <a:tab pos="1249363" algn="l"/>
                <a:tab pos="1706563" algn="l"/>
                <a:tab pos="2163763" algn="l"/>
                <a:tab pos="2620963" algn="l"/>
                <a:tab pos="3078163" algn="l"/>
                <a:tab pos="3535363" algn="l"/>
                <a:tab pos="3992563" algn="l"/>
                <a:tab pos="4449763" algn="l"/>
                <a:tab pos="4906963" algn="l"/>
                <a:tab pos="5364163" algn="l"/>
                <a:tab pos="5821363" algn="l"/>
                <a:tab pos="6278563" algn="l"/>
                <a:tab pos="6735763" algn="l"/>
                <a:tab pos="7192963" algn="l"/>
                <a:tab pos="7650163" algn="l"/>
                <a:tab pos="8107363" algn="l"/>
                <a:tab pos="8564563" algn="l"/>
                <a:tab pos="9021763" algn="l"/>
                <a:tab pos="9478963" algn="l"/>
              </a:tabLst>
              <a:defRPr>
                <a:solidFill>
                  <a:schemeClr val="bg1"/>
                </a:solidFill>
                <a:latin typeface="Arial" panose="020B0604020202020204" pitchFamily="34" charset="0"/>
                <a:cs typeface="DejaVu Sans"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334963" algn="l"/>
                <a:tab pos="792163" algn="l"/>
                <a:tab pos="1249363" algn="l"/>
                <a:tab pos="1706563" algn="l"/>
                <a:tab pos="2163763" algn="l"/>
                <a:tab pos="2620963" algn="l"/>
                <a:tab pos="3078163" algn="l"/>
                <a:tab pos="3535363" algn="l"/>
                <a:tab pos="3992563" algn="l"/>
                <a:tab pos="4449763" algn="l"/>
                <a:tab pos="4906963" algn="l"/>
                <a:tab pos="5364163" algn="l"/>
                <a:tab pos="5821363" algn="l"/>
                <a:tab pos="6278563" algn="l"/>
                <a:tab pos="6735763" algn="l"/>
                <a:tab pos="7192963" algn="l"/>
                <a:tab pos="7650163" algn="l"/>
                <a:tab pos="8107363" algn="l"/>
                <a:tab pos="8564563" algn="l"/>
                <a:tab pos="9021763" algn="l"/>
                <a:tab pos="9478963" algn="l"/>
              </a:tabLst>
              <a:defRPr>
                <a:solidFill>
                  <a:schemeClr val="bg1"/>
                </a:solidFill>
                <a:latin typeface="Arial" panose="020B0604020202020204" pitchFamily="34" charset="0"/>
                <a:cs typeface="DejaVu Sans"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334963" algn="l"/>
                <a:tab pos="792163" algn="l"/>
                <a:tab pos="1249363" algn="l"/>
                <a:tab pos="1706563" algn="l"/>
                <a:tab pos="2163763" algn="l"/>
                <a:tab pos="2620963" algn="l"/>
                <a:tab pos="3078163" algn="l"/>
                <a:tab pos="3535363" algn="l"/>
                <a:tab pos="3992563" algn="l"/>
                <a:tab pos="4449763" algn="l"/>
                <a:tab pos="4906963" algn="l"/>
                <a:tab pos="5364163" algn="l"/>
                <a:tab pos="5821363" algn="l"/>
                <a:tab pos="6278563" algn="l"/>
                <a:tab pos="6735763" algn="l"/>
                <a:tab pos="7192963" algn="l"/>
                <a:tab pos="7650163" algn="l"/>
                <a:tab pos="8107363" algn="l"/>
                <a:tab pos="8564563" algn="l"/>
                <a:tab pos="9021763" algn="l"/>
                <a:tab pos="9478963" algn="l"/>
              </a:tabLst>
              <a:defRPr>
                <a:solidFill>
                  <a:schemeClr val="bg1"/>
                </a:solidFill>
                <a:latin typeface="Arial" panose="020B0604020202020204" pitchFamily="34" charset="0"/>
                <a:cs typeface="DejaVu Sans"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334963" algn="l"/>
                <a:tab pos="792163" algn="l"/>
                <a:tab pos="1249363" algn="l"/>
                <a:tab pos="1706563" algn="l"/>
                <a:tab pos="2163763" algn="l"/>
                <a:tab pos="2620963" algn="l"/>
                <a:tab pos="3078163" algn="l"/>
                <a:tab pos="3535363" algn="l"/>
                <a:tab pos="3992563" algn="l"/>
                <a:tab pos="4449763" algn="l"/>
                <a:tab pos="4906963" algn="l"/>
                <a:tab pos="5364163" algn="l"/>
                <a:tab pos="5821363" algn="l"/>
                <a:tab pos="6278563" algn="l"/>
                <a:tab pos="6735763" algn="l"/>
                <a:tab pos="7192963" algn="l"/>
                <a:tab pos="7650163" algn="l"/>
                <a:tab pos="8107363" algn="l"/>
                <a:tab pos="8564563" algn="l"/>
                <a:tab pos="9021763" algn="l"/>
                <a:tab pos="9478963" algn="l"/>
              </a:tabLst>
              <a:defRPr>
                <a:solidFill>
                  <a:schemeClr val="bg1"/>
                </a:solidFill>
                <a:latin typeface="Arial" panose="020B0604020202020204" pitchFamily="34" charset="0"/>
                <a:cs typeface="DejaVu Sans" charset="0"/>
              </a:defRPr>
            </a:lvl9pPr>
          </a:lstStyle>
          <a:p>
            <a:pPr marL="303845" indent="-303845" defTabSz="414726" eaLnBrk="1" hangingPunct="1">
              <a:spcBef>
                <a:spcPts val="635"/>
              </a:spcBef>
              <a:buClr>
                <a:srgbClr val="000000"/>
              </a:buClr>
              <a:buSzPct val="100000"/>
              <a:buFont typeface="Arial" panose="020B0604020202020204" pitchFamily="34" charset="0"/>
              <a:buChar char="•"/>
              <a:tabLst>
                <a:tab pos="303845" algn="l"/>
                <a:tab pos="718571" algn="l"/>
                <a:tab pos="1133297" algn="l"/>
                <a:tab pos="1548023" algn="l"/>
                <a:tab pos="1962749" algn="l"/>
                <a:tab pos="2377476" algn="l"/>
                <a:tab pos="2792202" algn="l"/>
                <a:tab pos="3206928" algn="l"/>
                <a:tab pos="3621654" algn="l"/>
                <a:tab pos="4036380" algn="l"/>
                <a:tab pos="4451106" algn="l"/>
                <a:tab pos="4865832" algn="l"/>
                <a:tab pos="5280558" algn="l"/>
                <a:tab pos="5695284" algn="l"/>
                <a:tab pos="6110011" algn="l"/>
                <a:tab pos="6524737" algn="l"/>
                <a:tab pos="6939463" algn="l"/>
                <a:tab pos="7354189" algn="l"/>
                <a:tab pos="7768915" algn="l"/>
                <a:tab pos="8183641" algn="l"/>
                <a:tab pos="8598367" algn="l"/>
              </a:tabLst>
            </a:pPr>
            <a:r>
              <a:rPr lang="it-IT" altLang="it-IT" sz="2540">
                <a:solidFill>
                  <a:srgbClr val="000000"/>
                </a:solidFill>
              </a:rPr>
              <a:t>Con il termine </a:t>
            </a:r>
            <a:r>
              <a:rPr lang="it-IT" altLang="it-IT" sz="2540" i="1">
                <a:solidFill>
                  <a:srgbClr val="000000"/>
                </a:solidFill>
              </a:rPr>
              <a:t>ordinamento si intende indicare il </a:t>
            </a:r>
            <a:r>
              <a:rPr lang="it-IT" altLang="it-IT" sz="2540">
                <a:solidFill>
                  <a:srgbClr val="000000"/>
                </a:solidFill>
              </a:rPr>
              <a:t>processo di disposizione di un insieme di oggetti secondo un </a:t>
            </a:r>
            <a:r>
              <a:rPr lang="it-IT" altLang="it-IT" sz="2540" i="1">
                <a:solidFill>
                  <a:srgbClr val="000000"/>
                </a:solidFill>
              </a:rPr>
              <a:t>ordine specifico</a:t>
            </a:r>
          </a:p>
          <a:p>
            <a:pPr marL="303845" indent="-303845" defTabSz="414726" eaLnBrk="1" hangingPunct="1">
              <a:spcBef>
                <a:spcPts val="635"/>
              </a:spcBef>
              <a:buClr>
                <a:srgbClr val="000000"/>
              </a:buClr>
              <a:buSzPct val="100000"/>
              <a:buFont typeface="Arial" panose="020B0604020202020204" pitchFamily="34" charset="0"/>
              <a:buChar char="•"/>
              <a:tabLst>
                <a:tab pos="303845" algn="l"/>
                <a:tab pos="718571" algn="l"/>
                <a:tab pos="1133297" algn="l"/>
                <a:tab pos="1548023" algn="l"/>
                <a:tab pos="1962749" algn="l"/>
                <a:tab pos="2377476" algn="l"/>
                <a:tab pos="2792202" algn="l"/>
                <a:tab pos="3206928" algn="l"/>
                <a:tab pos="3621654" algn="l"/>
                <a:tab pos="4036380" algn="l"/>
                <a:tab pos="4451106" algn="l"/>
                <a:tab pos="4865832" algn="l"/>
                <a:tab pos="5280558" algn="l"/>
                <a:tab pos="5695284" algn="l"/>
                <a:tab pos="6110011" algn="l"/>
                <a:tab pos="6524737" algn="l"/>
                <a:tab pos="6939463" algn="l"/>
                <a:tab pos="7354189" algn="l"/>
                <a:tab pos="7768915" algn="l"/>
                <a:tab pos="8183641" algn="l"/>
                <a:tab pos="8598367" algn="l"/>
              </a:tabLst>
            </a:pPr>
            <a:r>
              <a:rPr lang="it-IT" altLang="it-IT" sz="2540">
                <a:solidFill>
                  <a:srgbClr val="000000"/>
                </a:solidFill>
              </a:rPr>
              <a:t>Scopo dell’ordinamento è quello di facilitare successive ricerche dei membri dell’insieme che è stato ordinato.</a:t>
            </a:r>
          </a:p>
          <a:p>
            <a:pPr marL="303845" indent="-303845" defTabSz="414726" eaLnBrk="1" hangingPunct="1">
              <a:spcBef>
                <a:spcPts val="635"/>
              </a:spcBef>
              <a:buClr>
                <a:srgbClr val="000000"/>
              </a:buClr>
              <a:buSzPct val="100000"/>
              <a:buFont typeface="Arial" panose="020B0604020202020204" pitchFamily="34" charset="0"/>
              <a:buChar char="•"/>
              <a:tabLst>
                <a:tab pos="303845" algn="l"/>
                <a:tab pos="718571" algn="l"/>
                <a:tab pos="1133297" algn="l"/>
                <a:tab pos="1548023" algn="l"/>
                <a:tab pos="1962749" algn="l"/>
                <a:tab pos="2377476" algn="l"/>
                <a:tab pos="2792202" algn="l"/>
                <a:tab pos="3206928" algn="l"/>
                <a:tab pos="3621654" algn="l"/>
                <a:tab pos="4036380" algn="l"/>
                <a:tab pos="4451106" algn="l"/>
                <a:tab pos="4865832" algn="l"/>
                <a:tab pos="5280558" algn="l"/>
                <a:tab pos="5695284" algn="l"/>
                <a:tab pos="6110011" algn="l"/>
                <a:tab pos="6524737" algn="l"/>
                <a:tab pos="6939463" algn="l"/>
                <a:tab pos="7354189" algn="l"/>
                <a:tab pos="7768915" algn="l"/>
                <a:tab pos="8183641" algn="l"/>
                <a:tab pos="8598367" algn="l"/>
              </a:tabLst>
            </a:pPr>
            <a:r>
              <a:rPr lang="it-IT" altLang="it-IT" sz="2540">
                <a:solidFill>
                  <a:srgbClr val="000000"/>
                </a:solidFill>
              </a:rPr>
              <a:t> Si tratta di un’attività fondamentale, che viene eseguita quasi universalmente:</a:t>
            </a:r>
          </a:p>
          <a:p>
            <a:pPr marL="666730" lvl="1" indent="-252004" defTabSz="414726" eaLnBrk="1" hangingPunct="1">
              <a:spcBef>
                <a:spcPts val="544"/>
              </a:spcBef>
              <a:buClr>
                <a:srgbClr val="000000"/>
              </a:buClr>
              <a:buSzPct val="100000"/>
              <a:buFont typeface="Arial" panose="020B0604020202020204" pitchFamily="34" charset="0"/>
              <a:buChar char="–"/>
              <a:tabLst>
                <a:tab pos="303845" algn="l"/>
                <a:tab pos="718571" algn="l"/>
                <a:tab pos="1133297" algn="l"/>
                <a:tab pos="1548023" algn="l"/>
                <a:tab pos="1962749" algn="l"/>
                <a:tab pos="2377476" algn="l"/>
                <a:tab pos="2792202" algn="l"/>
                <a:tab pos="3206928" algn="l"/>
                <a:tab pos="3621654" algn="l"/>
                <a:tab pos="4036380" algn="l"/>
                <a:tab pos="4451106" algn="l"/>
                <a:tab pos="4865832" algn="l"/>
                <a:tab pos="5280558" algn="l"/>
                <a:tab pos="5695284" algn="l"/>
                <a:tab pos="6110011" algn="l"/>
                <a:tab pos="6524737" algn="l"/>
                <a:tab pos="6939463" algn="l"/>
                <a:tab pos="7354189" algn="l"/>
                <a:tab pos="7768915" algn="l"/>
                <a:tab pos="8183641" algn="l"/>
                <a:tab pos="8598367" algn="l"/>
              </a:tabLst>
            </a:pPr>
            <a:r>
              <a:rPr lang="it-IT" altLang="it-IT" sz="2177">
                <a:solidFill>
                  <a:srgbClr val="000000"/>
                </a:solidFill>
              </a:rPr>
              <a:t>elenchi telefonici;</a:t>
            </a:r>
          </a:p>
          <a:p>
            <a:pPr marL="666730" lvl="1" indent="-252004" defTabSz="414726" eaLnBrk="1" hangingPunct="1">
              <a:spcBef>
                <a:spcPts val="544"/>
              </a:spcBef>
              <a:buClr>
                <a:srgbClr val="000000"/>
              </a:buClr>
              <a:buSzPct val="100000"/>
              <a:buFont typeface="Arial" panose="020B0604020202020204" pitchFamily="34" charset="0"/>
              <a:buChar char="–"/>
              <a:tabLst>
                <a:tab pos="303845" algn="l"/>
                <a:tab pos="718571" algn="l"/>
                <a:tab pos="1133297" algn="l"/>
                <a:tab pos="1548023" algn="l"/>
                <a:tab pos="1962749" algn="l"/>
                <a:tab pos="2377476" algn="l"/>
                <a:tab pos="2792202" algn="l"/>
                <a:tab pos="3206928" algn="l"/>
                <a:tab pos="3621654" algn="l"/>
                <a:tab pos="4036380" algn="l"/>
                <a:tab pos="4451106" algn="l"/>
                <a:tab pos="4865832" algn="l"/>
                <a:tab pos="5280558" algn="l"/>
                <a:tab pos="5695284" algn="l"/>
                <a:tab pos="6110011" algn="l"/>
                <a:tab pos="6524737" algn="l"/>
                <a:tab pos="6939463" algn="l"/>
                <a:tab pos="7354189" algn="l"/>
                <a:tab pos="7768915" algn="l"/>
                <a:tab pos="8183641" algn="l"/>
                <a:tab pos="8598367" algn="l"/>
              </a:tabLst>
            </a:pPr>
            <a:r>
              <a:rPr lang="it-IT" altLang="it-IT" sz="2177">
                <a:solidFill>
                  <a:srgbClr val="000000"/>
                </a:solidFill>
              </a:rPr>
              <a:t>archivi;</a:t>
            </a:r>
          </a:p>
          <a:p>
            <a:pPr marL="666730" lvl="1" indent="-252004" defTabSz="414726" eaLnBrk="1" hangingPunct="1">
              <a:spcBef>
                <a:spcPts val="544"/>
              </a:spcBef>
              <a:buClr>
                <a:srgbClr val="000000"/>
              </a:buClr>
              <a:buSzPct val="100000"/>
              <a:buFont typeface="Arial" panose="020B0604020202020204" pitchFamily="34" charset="0"/>
              <a:buChar char="–"/>
              <a:tabLst>
                <a:tab pos="303845" algn="l"/>
                <a:tab pos="718571" algn="l"/>
                <a:tab pos="1133297" algn="l"/>
                <a:tab pos="1548023" algn="l"/>
                <a:tab pos="1962749" algn="l"/>
                <a:tab pos="2377476" algn="l"/>
                <a:tab pos="2792202" algn="l"/>
                <a:tab pos="3206928" algn="l"/>
                <a:tab pos="3621654" algn="l"/>
                <a:tab pos="4036380" algn="l"/>
                <a:tab pos="4451106" algn="l"/>
                <a:tab pos="4865832" algn="l"/>
                <a:tab pos="5280558" algn="l"/>
                <a:tab pos="5695284" algn="l"/>
                <a:tab pos="6110011" algn="l"/>
                <a:tab pos="6524737" algn="l"/>
                <a:tab pos="6939463" algn="l"/>
                <a:tab pos="7354189" algn="l"/>
                <a:tab pos="7768915" algn="l"/>
                <a:tab pos="8183641" algn="l"/>
                <a:tab pos="8598367" algn="l"/>
              </a:tabLst>
            </a:pPr>
            <a:r>
              <a:rPr lang="it-IT" altLang="it-IT" sz="2177">
                <a:solidFill>
                  <a:srgbClr val="000000"/>
                </a:solidFill>
              </a:rPr>
              <a:t>indici, biblioteche, dizionari, magazzini, ecc.</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490" name="Picture 2">
            <a:extLst>
              <a:ext uri="{FF2B5EF4-FFF2-40B4-BE49-F238E27FC236}">
                <a16:creationId xmlns:a16="http://schemas.microsoft.com/office/drawing/2014/main" id="{7A51006B-AA2D-4BD8-9171-FFB87AE33B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89549" y="1939530"/>
            <a:ext cx="4963715" cy="2978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23" name="Picture 3">
            <a:extLst>
              <a:ext uri="{FF2B5EF4-FFF2-40B4-BE49-F238E27FC236}">
                <a16:creationId xmlns:a16="http://schemas.microsoft.com/office/drawing/2014/main" id="{AD849723-B461-49AF-87F6-1A38D6C4A0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9516" y="5250656"/>
            <a:ext cx="5628084" cy="31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30723"/>
                                        </p:tgtEl>
                                        <p:attrNameLst>
                                          <p:attrName>style.visibility</p:attrName>
                                        </p:attrNameLst>
                                      </p:cBhvr>
                                      <p:to>
                                        <p:strVal val="visible"/>
                                      </p:to>
                                    </p:set>
                                    <p:animEffect transition="in" filter="box(in)">
                                      <p:cBhvr>
                                        <p:cTn id="7" dur="500"/>
                                        <p:tgtEl>
                                          <p:spTgt spid="307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514" name="Picture 2">
            <a:extLst>
              <a:ext uri="{FF2B5EF4-FFF2-40B4-BE49-F238E27FC236}">
                <a16:creationId xmlns:a16="http://schemas.microsoft.com/office/drawing/2014/main" id="{76CE7A1C-7F84-4D6F-91C1-B41E1BF180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00251" y="1825230"/>
            <a:ext cx="5142310" cy="3207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538" name="Picture 2">
            <a:extLst>
              <a:ext uri="{FF2B5EF4-FFF2-40B4-BE49-F238E27FC236}">
                <a16:creationId xmlns:a16="http://schemas.microsoft.com/office/drawing/2014/main" id="{14D9B002-640C-4390-9DA2-5B4F830B6D0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36033" y="857251"/>
            <a:ext cx="3888581" cy="22943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771" name="Picture 3">
            <a:extLst>
              <a:ext uri="{FF2B5EF4-FFF2-40B4-BE49-F238E27FC236}">
                <a16:creationId xmlns:a16="http://schemas.microsoft.com/office/drawing/2014/main" id="{7C6D58A0-54EB-4958-80A4-5934B1BBB0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36032" y="3319462"/>
            <a:ext cx="4179094" cy="2681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32771"/>
                                        </p:tgtEl>
                                        <p:attrNameLst>
                                          <p:attrName>style.visibility</p:attrName>
                                        </p:attrNameLst>
                                      </p:cBhvr>
                                      <p:to>
                                        <p:strVal val="visible"/>
                                      </p:to>
                                    </p:set>
                                    <p:anim calcmode="lin" valueType="num">
                                      <p:cBhvr additive="base">
                                        <p:cTn id="7" dur="500" fill="hold"/>
                                        <p:tgtEl>
                                          <p:spTgt spid="32771"/>
                                        </p:tgtEl>
                                        <p:attrNameLst>
                                          <p:attrName>ppt_x</p:attrName>
                                        </p:attrNameLst>
                                      </p:cBhvr>
                                      <p:tavLst>
                                        <p:tav tm="0">
                                          <p:val>
                                            <p:strVal val="#ppt_x"/>
                                          </p:val>
                                        </p:tav>
                                        <p:tav tm="100000">
                                          <p:val>
                                            <p:strVal val="#ppt_x"/>
                                          </p:val>
                                        </p:tav>
                                      </p:tavLst>
                                    </p:anim>
                                    <p:anim calcmode="lin" valueType="num">
                                      <p:cBhvr additive="base">
                                        <p:cTn id="8" dur="500" fill="hold"/>
                                        <p:tgtEl>
                                          <p:spTgt spid="3277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562" name="Picture 2">
            <a:extLst>
              <a:ext uri="{FF2B5EF4-FFF2-40B4-BE49-F238E27FC236}">
                <a16:creationId xmlns:a16="http://schemas.microsoft.com/office/drawing/2014/main" id="{B8641986-8E19-4589-B844-EE45C8AB60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7339" y="1635919"/>
            <a:ext cx="6028135" cy="3586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586" name="Picture 2">
            <a:extLst>
              <a:ext uri="{FF2B5EF4-FFF2-40B4-BE49-F238E27FC236}">
                <a16:creationId xmlns:a16="http://schemas.microsoft.com/office/drawing/2014/main" id="{4AA09F2A-2FA9-4944-9817-3C9DB80ED3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5914" y="1653780"/>
            <a:ext cx="5970985" cy="3550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610" name="Picture 2">
            <a:extLst>
              <a:ext uri="{FF2B5EF4-FFF2-40B4-BE49-F238E27FC236}">
                <a16:creationId xmlns:a16="http://schemas.microsoft.com/office/drawing/2014/main" id="{FBE693D2-CCF5-43D4-8546-D897318A36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93058" y="1468042"/>
            <a:ext cx="5956697" cy="39219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a:extLst>
              <a:ext uri="{FF2B5EF4-FFF2-40B4-BE49-F238E27FC236}">
                <a16:creationId xmlns:a16="http://schemas.microsoft.com/office/drawing/2014/main" id="{E1D59B98-FB1E-410A-A649-FEF3DA14F0F4}"/>
              </a:ext>
            </a:extLst>
          </p:cNvPr>
          <p:cNvSpPr>
            <a:spLocks noGrp="1"/>
          </p:cNvSpPr>
          <p:nvPr>
            <p:ph type="title"/>
          </p:nvPr>
        </p:nvSpPr>
        <p:spPr/>
        <p:txBody>
          <a:bodyPr/>
          <a:lstStyle/>
          <a:p>
            <a:r>
              <a:rPr lang="en-US" altLang="it-IT"/>
              <a:t>Obiettivi della lezione</a:t>
            </a:r>
          </a:p>
        </p:txBody>
      </p:sp>
      <p:sp>
        <p:nvSpPr>
          <p:cNvPr id="14339" name="Content Placeholder 2">
            <a:extLst>
              <a:ext uri="{FF2B5EF4-FFF2-40B4-BE49-F238E27FC236}">
                <a16:creationId xmlns:a16="http://schemas.microsoft.com/office/drawing/2014/main" id="{A62AB048-CA58-484F-854F-9F6104325AC2}"/>
              </a:ext>
            </a:extLst>
          </p:cNvPr>
          <p:cNvSpPr>
            <a:spLocks noGrp="1"/>
          </p:cNvSpPr>
          <p:nvPr>
            <p:ph idx="1"/>
          </p:nvPr>
        </p:nvSpPr>
        <p:spPr/>
        <p:txBody>
          <a:bodyPr/>
          <a:lstStyle/>
          <a:p>
            <a:r>
              <a:rPr lang="en-US" altLang="it-IT" dirty="0" err="1"/>
              <a:t>Definizione</a:t>
            </a:r>
            <a:r>
              <a:rPr lang="en-US" altLang="it-IT" dirty="0"/>
              <a:t> di </a:t>
            </a:r>
            <a:r>
              <a:rPr lang="en-US" altLang="it-IT" dirty="0" err="1"/>
              <a:t>complessità</a:t>
            </a:r>
            <a:r>
              <a:rPr lang="en-US" altLang="it-IT" dirty="0"/>
              <a:t> di una </a:t>
            </a:r>
            <a:r>
              <a:rPr lang="en-US" altLang="it-IT" dirty="0" err="1"/>
              <a:t>computazione</a:t>
            </a:r>
            <a:r>
              <a:rPr lang="en-US" altLang="it-IT" dirty="0"/>
              <a:t>/</a:t>
            </a:r>
            <a:r>
              <a:rPr lang="en-US" altLang="it-IT" dirty="0" err="1"/>
              <a:t>algoritmo</a:t>
            </a:r>
            <a:endParaRPr lang="en-US" altLang="it-IT" dirty="0"/>
          </a:p>
          <a:p>
            <a:pPr lvl="1"/>
            <a:r>
              <a:rPr lang="en-US" altLang="it-IT" dirty="0"/>
              <a:t>Come </a:t>
            </a:r>
            <a:r>
              <a:rPr lang="en-US" altLang="it-IT" dirty="0" err="1"/>
              <a:t>si</a:t>
            </a:r>
            <a:r>
              <a:rPr lang="en-US" altLang="it-IT" dirty="0"/>
              <a:t> </a:t>
            </a:r>
            <a:r>
              <a:rPr lang="en-US" altLang="it-IT" dirty="0" err="1"/>
              <a:t>può</a:t>
            </a:r>
            <a:r>
              <a:rPr lang="en-US" altLang="it-IT" dirty="0"/>
              <a:t> </a:t>
            </a:r>
            <a:r>
              <a:rPr lang="en-US" altLang="it-IT" dirty="0" err="1"/>
              <a:t>misurare</a:t>
            </a:r>
            <a:r>
              <a:rPr lang="en-US" altLang="it-IT" dirty="0"/>
              <a:t> la </a:t>
            </a:r>
            <a:r>
              <a:rPr lang="en-US" altLang="it-IT" dirty="0" err="1"/>
              <a:t>complessità</a:t>
            </a:r>
            <a:r>
              <a:rPr lang="en-US" altLang="it-IT" dirty="0"/>
              <a:t>?</a:t>
            </a:r>
          </a:p>
          <a:p>
            <a:pPr lvl="1"/>
            <a:r>
              <a:rPr lang="en-US" altLang="it-IT" dirty="0"/>
              <a:t>Da </a:t>
            </a:r>
            <a:r>
              <a:rPr lang="en-US" altLang="it-IT" dirty="0" err="1"/>
              <a:t>quali</a:t>
            </a:r>
            <a:r>
              <a:rPr lang="en-US" altLang="it-IT" dirty="0"/>
              <a:t> </a:t>
            </a:r>
            <a:r>
              <a:rPr lang="en-US" altLang="it-IT" dirty="0" err="1"/>
              <a:t>fattori</a:t>
            </a:r>
            <a:r>
              <a:rPr lang="en-US" altLang="it-IT" dirty="0"/>
              <a:t> </a:t>
            </a:r>
            <a:r>
              <a:rPr lang="en-US" altLang="it-IT" dirty="0" err="1"/>
              <a:t>dipende</a:t>
            </a:r>
            <a:r>
              <a:rPr lang="en-US" altLang="it-IT" dirty="0"/>
              <a:t>?</a:t>
            </a:r>
          </a:p>
          <a:p>
            <a:pPr lvl="1"/>
            <a:r>
              <a:rPr lang="en-US" altLang="it-IT" dirty="0"/>
              <a:t>Si </a:t>
            </a:r>
            <a:r>
              <a:rPr lang="en-US" altLang="it-IT" dirty="0" err="1"/>
              <a:t>può</a:t>
            </a:r>
            <a:r>
              <a:rPr lang="en-US" altLang="it-IT" dirty="0"/>
              <a:t> </a:t>
            </a:r>
            <a:r>
              <a:rPr lang="en-US" altLang="it-IT" dirty="0" err="1"/>
              <a:t>migliorare</a:t>
            </a:r>
            <a:r>
              <a:rPr lang="en-US" altLang="it-IT" dirty="0"/>
              <a:t> la </a:t>
            </a:r>
            <a:r>
              <a:rPr lang="en-US" altLang="it-IT" dirty="0" err="1"/>
              <a:t>complessità</a:t>
            </a:r>
            <a:r>
              <a:rPr lang="en-US" altLang="it-IT" dirty="0"/>
              <a:t>?</a:t>
            </a:r>
          </a:p>
          <a:p>
            <a:pPr lvl="1"/>
            <a:endParaRPr lang="en-US" altLang="it-IT"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ext Box 1">
            <a:extLst>
              <a:ext uri="{FF2B5EF4-FFF2-40B4-BE49-F238E27FC236}">
                <a16:creationId xmlns:a16="http://schemas.microsoft.com/office/drawing/2014/main" id="{02ACE63F-46C7-4565-A830-59C1128E7BE4}"/>
              </a:ext>
            </a:extLst>
          </p:cNvPr>
          <p:cNvSpPr txBox="1">
            <a:spLocks noChangeArrowheads="1"/>
          </p:cNvSpPr>
          <p:nvPr/>
        </p:nvSpPr>
        <p:spPr bwMode="auto">
          <a:xfrm>
            <a:off x="413281" y="331560"/>
            <a:ext cx="7462080" cy="829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9pPr>
          </a:lstStyle>
          <a:p>
            <a:pPr algn="ctr" defTabSz="414726" eaLnBrk="1" hangingPunct="1">
              <a:buSzPct val="100000"/>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it-IT" altLang="it-IT" sz="3991">
                <a:solidFill>
                  <a:srgbClr val="000000"/>
                </a:solidFill>
              </a:rPr>
              <a:t>Concetti generali</a:t>
            </a:r>
          </a:p>
        </p:txBody>
      </p:sp>
      <p:sp>
        <p:nvSpPr>
          <p:cNvPr id="5123" name="Text Box 2">
            <a:extLst>
              <a:ext uri="{FF2B5EF4-FFF2-40B4-BE49-F238E27FC236}">
                <a16:creationId xmlns:a16="http://schemas.microsoft.com/office/drawing/2014/main" id="{D9C34B91-6FB0-4FBF-ABC4-58E82B3BA2E5}"/>
              </a:ext>
            </a:extLst>
          </p:cNvPr>
          <p:cNvSpPr txBox="1">
            <a:spLocks noChangeArrowheads="1"/>
          </p:cNvSpPr>
          <p:nvPr/>
        </p:nvSpPr>
        <p:spPr bwMode="auto">
          <a:xfrm>
            <a:off x="413281" y="1451880"/>
            <a:ext cx="7462080" cy="414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marL="334963" indent="-334963" eaLnBrk="0">
              <a:tabLst>
                <a:tab pos="334963" algn="l"/>
                <a:tab pos="792163" algn="l"/>
                <a:tab pos="1249363" algn="l"/>
                <a:tab pos="1706563" algn="l"/>
                <a:tab pos="2163763" algn="l"/>
                <a:tab pos="2620963" algn="l"/>
                <a:tab pos="3078163" algn="l"/>
                <a:tab pos="3535363" algn="l"/>
                <a:tab pos="3992563" algn="l"/>
                <a:tab pos="4449763" algn="l"/>
                <a:tab pos="4906963" algn="l"/>
                <a:tab pos="5364163" algn="l"/>
                <a:tab pos="5821363" algn="l"/>
                <a:tab pos="6278563" algn="l"/>
                <a:tab pos="6735763" algn="l"/>
                <a:tab pos="7192963" algn="l"/>
                <a:tab pos="7650163" algn="l"/>
                <a:tab pos="8107363" algn="l"/>
                <a:tab pos="8564563" algn="l"/>
                <a:tab pos="9021763" algn="l"/>
                <a:tab pos="9478963" algn="l"/>
              </a:tabLst>
              <a:defRPr>
                <a:solidFill>
                  <a:schemeClr val="bg1"/>
                </a:solidFill>
                <a:latin typeface="Arial" panose="020B0604020202020204" pitchFamily="34" charset="0"/>
                <a:cs typeface="DejaVu Sans" charset="0"/>
              </a:defRPr>
            </a:lvl1pPr>
            <a:lvl2pPr marL="735013" indent="-277813" eaLnBrk="0">
              <a:tabLst>
                <a:tab pos="334963" algn="l"/>
                <a:tab pos="792163" algn="l"/>
                <a:tab pos="1249363" algn="l"/>
                <a:tab pos="1706563" algn="l"/>
                <a:tab pos="2163763" algn="l"/>
                <a:tab pos="2620963" algn="l"/>
                <a:tab pos="3078163" algn="l"/>
                <a:tab pos="3535363" algn="l"/>
                <a:tab pos="3992563" algn="l"/>
                <a:tab pos="4449763" algn="l"/>
                <a:tab pos="4906963" algn="l"/>
                <a:tab pos="5364163" algn="l"/>
                <a:tab pos="5821363" algn="l"/>
                <a:tab pos="6278563" algn="l"/>
                <a:tab pos="6735763" algn="l"/>
                <a:tab pos="7192963" algn="l"/>
                <a:tab pos="7650163" algn="l"/>
                <a:tab pos="8107363" algn="l"/>
                <a:tab pos="8564563" algn="l"/>
                <a:tab pos="9021763" algn="l"/>
                <a:tab pos="9478963" algn="l"/>
              </a:tabLst>
              <a:defRPr>
                <a:solidFill>
                  <a:schemeClr val="bg1"/>
                </a:solidFill>
                <a:latin typeface="Arial" panose="020B0604020202020204" pitchFamily="34" charset="0"/>
                <a:cs typeface="DejaVu Sans" charset="0"/>
              </a:defRPr>
            </a:lvl2pPr>
            <a:lvl3pPr eaLnBrk="0">
              <a:tabLst>
                <a:tab pos="334963" algn="l"/>
                <a:tab pos="792163" algn="l"/>
                <a:tab pos="1249363" algn="l"/>
                <a:tab pos="1706563" algn="l"/>
                <a:tab pos="2163763" algn="l"/>
                <a:tab pos="2620963" algn="l"/>
                <a:tab pos="3078163" algn="l"/>
                <a:tab pos="3535363" algn="l"/>
                <a:tab pos="3992563" algn="l"/>
                <a:tab pos="4449763" algn="l"/>
                <a:tab pos="4906963" algn="l"/>
                <a:tab pos="5364163" algn="l"/>
                <a:tab pos="5821363" algn="l"/>
                <a:tab pos="6278563" algn="l"/>
                <a:tab pos="6735763" algn="l"/>
                <a:tab pos="7192963" algn="l"/>
                <a:tab pos="7650163" algn="l"/>
                <a:tab pos="8107363" algn="l"/>
                <a:tab pos="8564563" algn="l"/>
                <a:tab pos="9021763" algn="l"/>
                <a:tab pos="9478963" algn="l"/>
              </a:tabLst>
              <a:defRPr>
                <a:solidFill>
                  <a:schemeClr val="bg1"/>
                </a:solidFill>
                <a:latin typeface="Arial" panose="020B0604020202020204" pitchFamily="34" charset="0"/>
                <a:cs typeface="DejaVu Sans" charset="0"/>
              </a:defRPr>
            </a:lvl3pPr>
            <a:lvl4pPr eaLnBrk="0">
              <a:tabLst>
                <a:tab pos="334963" algn="l"/>
                <a:tab pos="792163" algn="l"/>
                <a:tab pos="1249363" algn="l"/>
                <a:tab pos="1706563" algn="l"/>
                <a:tab pos="2163763" algn="l"/>
                <a:tab pos="2620963" algn="l"/>
                <a:tab pos="3078163" algn="l"/>
                <a:tab pos="3535363" algn="l"/>
                <a:tab pos="3992563" algn="l"/>
                <a:tab pos="4449763" algn="l"/>
                <a:tab pos="4906963" algn="l"/>
                <a:tab pos="5364163" algn="l"/>
                <a:tab pos="5821363" algn="l"/>
                <a:tab pos="6278563" algn="l"/>
                <a:tab pos="6735763" algn="l"/>
                <a:tab pos="7192963" algn="l"/>
                <a:tab pos="7650163" algn="l"/>
                <a:tab pos="8107363" algn="l"/>
                <a:tab pos="8564563" algn="l"/>
                <a:tab pos="9021763" algn="l"/>
                <a:tab pos="9478963" algn="l"/>
              </a:tabLst>
              <a:defRPr>
                <a:solidFill>
                  <a:schemeClr val="bg1"/>
                </a:solidFill>
                <a:latin typeface="Arial" panose="020B0604020202020204" pitchFamily="34" charset="0"/>
                <a:cs typeface="DejaVu Sans" charset="0"/>
              </a:defRPr>
            </a:lvl4pPr>
            <a:lvl5pPr eaLnBrk="0">
              <a:tabLst>
                <a:tab pos="334963" algn="l"/>
                <a:tab pos="792163" algn="l"/>
                <a:tab pos="1249363" algn="l"/>
                <a:tab pos="1706563" algn="l"/>
                <a:tab pos="2163763" algn="l"/>
                <a:tab pos="2620963" algn="l"/>
                <a:tab pos="3078163" algn="l"/>
                <a:tab pos="3535363" algn="l"/>
                <a:tab pos="3992563" algn="l"/>
                <a:tab pos="4449763" algn="l"/>
                <a:tab pos="4906963" algn="l"/>
                <a:tab pos="5364163" algn="l"/>
                <a:tab pos="5821363" algn="l"/>
                <a:tab pos="6278563" algn="l"/>
                <a:tab pos="6735763" algn="l"/>
                <a:tab pos="7192963" algn="l"/>
                <a:tab pos="7650163" algn="l"/>
                <a:tab pos="8107363" algn="l"/>
                <a:tab pos="8564563" algn="l"/>
                <a:tab pos="9021763" algn="l"/>
                <a:tab pos="9478963" algn="l"/>
              </a:tabLst>
              <a:defRPr>
                <a:solidFill>
                  <a:schemeClr val="bg1"/>
                </a:solidFill>
                <a:latin typeface="Arial" panose="020B0604020202020204" pitchFamily="34" charset="0"/>
                <a:cs typeface="DejaVu Sans"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334963" algn="l"/>
                <a:tab pos="792163" algn="l"/>
                <a:tab pos="1249363" algn="l"/>
                <a:tab pos="1706563" algn="l"/>
                <a:tab pos="2163763" algn="l"/>
                <a:tab pos="2620963" algn="l"/>
                <a:tab pos="3078163" algn="l"/>
                <a:tab pos="3535363" algn="l"/>
                <a:tab pos="3992563" algn="l"/>
                <a:tab pos="4449763" algn="l"/>
                <a:tab pos="4906963" algn="l"/>
                <a:tab pos="5364163" algn="l"/>
                <a:tab pos="5821363" algn="l"/>
                <a:tab pos="6278563" algn="l"/>
                <a:tab pos="6735763" algn="l"/>
                <a:tab pos="7192963" algn="l"/>
                <a:tab pos="7650163" algn="l"/>
                <a:tab pos="8107363" algn="l"/>
                <a:tab pos="8564563" algn="l"/>
                <a:tab pos="9021763" algn="l"/>
                <a:tab pos="9478963" algn="l"/>
              </a:tabLst>
              <a:defRPr>
                <a:solidFill>
                  <a:schemeClr val="bg1"/>
                </a:solidFill>
                <a:latin typeface="Arial" panose="020B0604020202020204" pitchFamily="34" charset="0"/>
                <a:cs typeface="DejaVu Sans"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334963" algn="l"/>
                <a:tab pos="792163" algn="l"/>
                <a:tab pos="1249363" algn="l"/>
                <a:tab pos="1706563" algn="l"/>
                <a:tab pos="2163763" algn="l"/>
                <a:tab pos="2620963" algn="l"/>
                <a:tab pos="3078163" algn="l"/>
                <a:tab pos="3535363" algn="l"/>
                <a:tab pos="3992563" algn="l"/>
                <a:tab pos="4449763" algn="l"/>
                <a:tab pos="4906963" algn="l"/>
                <a:tab pos="5364163" algn="l"/>
                <a:tab pos="5821363" algn="l"/>
                <a:tab pos="6278563" algn="l"/>
                <a:tab pos="6735763" algn="l"/>
                <a:tab pos="7192963" algn="l"/>
                <a:tab pos="7650163" algn="l"/>
                <a:tab pos="8107363" algn="l"/>
                <a:tab pos="8564563" algn="l"/>
                <a:tab pos="9021763" algn="l"/>
                <a:tab pos="9478963" algn="l"/>
              </a:tabLst>
              <a:defRPr>
                <a:solidFill>
                  <a:schemeClr val="bg1"/>
                </a:solidFill>
                <a:latin typeface="Arial" panose="020B0604020202020204" pitchFamily="34" charset="0"/>
                <a:cs typeface="DejaVu Sans"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334963" algn="l"/>
                <a:tab pos="792163" algn="l"/>
                <a:tab pos="1249363" algn="l"/>
                <a:tab pos="1706563" algn="l"/>
                <a:tab pos="2163763" algn="l"/>
                <a:tab pos="2620963" algn="l"/>
                <a:tab pos="3078163" algn="l"/>
                <a:tab pos="3535363" algn="l"/>
                <a:tab pos="3992563" algn="l"/>
                <a:tab pos="4449763" algn="l"/>
                <a:tab pos="4906963" algn="l"/>
                <a:tab pos="5364163" algn="l"/>
                <a:tab pos="5821363" algn="l"/>
                <a:tab pos="6278563" algn="l"/>
                <a:tab pos="6735763" algn="l"/>
                <a:tab pos="7192963" algn="l"/>
                <a:tab pos="7650163" algn="l"/>
                <a:tab pos="8107363" algn="l"/>
                <a:tab pos="8564563" algn="l"/>
                <a:tab pos="9021763" algn="l"/>
                <a:tab pos="9478963" algn="l"/>
              </a:tabLst>
              <a:defRPr>
                <a:solidFill>
                  <a:schemeClr val="bg1"/>
                </a:solidFill>
                <a:latin typeface="Arial" panose="020B0604020202020204" pitchFamily="34" charset="0"/>
                <a:cs typeface="DejaVu Sans"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334963" algn="l"/>
                <a:tab pos="792163" algn="l"/>
                <a:tab pos="1249363" algn="l"/>
                <a:tab pos="1706563" algn="l"/>
                <a:tab pos="2163763" algn="l"/>
                <a:tab pos="2620963" algn="l"/>
                <a:tab pos="3078163" algn="l"/>
                <a:tab pos="3535363" algn="l"/>
                <a:tab pos="3992563" algn="l"/>
                <a:tab pos="4449763" algn="l"/>
                <a:tab pos="4906963" algn="l"/>
                <a:tab pos="5364163" algn="l"/>
                <a:tab pos="5821363" algn="l"/>
                <a:tab pos="6278563" algn="l"/>
                <a:tab pos="6735763" algn="l"/>
                <a:tab pos="7192963" algn="l"/>
                <a:tab pos="7650163" algn="l"/>
                <a:tab pos="8107363" algn="l"/>
                <a:tab pos="8564563" algn="l"/>
                <a:tab pos="9021763" algn="l"/>
                <a:tab pos="9478963" algn="l"/>
              </a:tabLst>
              <a:defRPr>
                <a:solidFill>
                  <a:schemeClr val="bg1"/>
                </a:solidFill>
                <a:latin typeface="Arial" panose="020B0604020202020204" pitchFamily="34" charset="0"/>
                <a:cs typeface="DejaVu Sans" charset="0"/>
              </a:defRPr>
            </a:lvl9pPr>
          </a:lstStyle>
          <a:p>
            <a:pPr marL="303845" indent="-303845" defTabSz="414726" eaLnBrk="1" hangingPunct="1">
              <a:lnSpc>
                <a:spcPct val="70000"/>
              </a:lnSpc>
              <a:spcBef>
                <a:spcPts val="726"/>
              </a:spcBef>
              <a:buClr>
                <a:srgbClr val="000000"/>
              </a:buClr>
              <a:buSzPct val="100000"/>
              <a:buFont typeface="Arial" panose="020B0604020202020204" pitchFamily="34" charset="0"/>
              <a:buChar char="•"/>
              <a:tabLst>
                <a:tab pos="303845" algn="l"/>
                <a:tab pos="718571" algn="l"/>
                <a:tab pos="1133297" algn="l"/>
                <a:tab pos="1548023" algn="l"/>
                <a:tab pos="1962749" algn="l"/>
                <a:tab pos="2377476" algn="l"/>
                <a:tab pos="2792202" algn="l"/>
                <a:tab pos="3206928" algn="l"/>
                <a:tab pos="3621654" algn="l"/>
                <a:tab pos="4036380" algn="l"/>
                <a:tab pos="4451106" algn="l"/>
                <a:tab pos="4865832" algn="l"/>
                <a:tab pos="5280558" algn="l"/>
                <a:tab pos="5695284" algn="l"/>
                <a:tab pos="6110011" algn="l"/>
                <a:tab pos="6524737" algn="l"/>
                <a:tab pos="6939463" algn="l"/>
                <a:tab pos="7354189" algn="l"/>
                <a:tab pos="7768915" algn="l"/>
                <a:tab pos="8183641" algn="l"/>
                <a:tab pos="8598367" algn="l"/>
              </a:tabLst>
            </a:pPr>
            <a:r>
              <a:rPr lang="en-US" altLang="it-IT" sz="2903">
                <a:solidFill>
                  <a:srgbClr val="000000"/>
                </a:solidFill>
              </a:rPr>
              <a:t>Ogni record contiene un campo chiamato chiave</a:t>
            </a:r>
          </a:p>
          <a:p>
            <a:pPr marL="666730" lvl="1" indent="-252004" defTabSz="414726" eaLnBrk="1" hangingPunct="1">
              <a:lnSpc>
                <a:spcPct val="70000"/>
              </a:lnSpc>
              <a:spcBef>
                <a:spcPts val="635"/>
              </a:spcBef>
              <a:buClr>
                <a:srgbClr val="000000"/>
              </a:buClr>
              <a:buSzPct val="100000"/>
              <a:buFont typeface="Arial" panose="020B0604020202020204" pitchFamily="34" charset="0"/>
              <a:buChar char="–"/>
              <a:tabLst>
                <a:tab pos="303845" algn="l"/>
                <a:tab pos="718571" algn="l"/>
                <a:tab pos="1133297" algn="l"/>
                <a:tab pos="1548023" algn="l"/>
                <a:tab pos="1962749" algn="l"/>
                <a:tab pos="2377476" algn="l"/>
                <a:tab pos="2792202" algn="l"/>
                <a:tab pos="3206928" algn="l"/>
                <a:tab pos="3621654" algn="l"/>
                <a:tab pos="4036380" algn="l"/>
                <a:tab pos="4451106" algn="l"/>
                <a:tab pos="4865832" algn="l"/>
                <a:tab pos="5280558" algn="l"/>
                <a:tab pos="5695284" algn="l"/>
                <a:tab pos="6110011" algn="l"/>
                <a:tab pos="6524737" algn="l"/>
                <a:tab pos="6939463" algn="l"/>
                <a:tab pos="7354189" algn="l"/>
                <a:tab pos="7768915" algn="l"/>
                <a:tab pos="8183641" algn="l"/>
                <a:tab pos="8598367" algn="l"/>
              </a:tabLst>
            </a:pPr>
            <a:r>
              <a:rPr lang="en-US" altLang="it-IT" sz="2540">
                <a:solidFill>
                  <a:srgbClr val="000000"/>
                </a:solidFill>
              </a:rPr>
              <a:t>Linear order: comparison.</a:t>
            </a:r>
          </a:p>
          <a:p>
            <a:pPr marL="666730" lvl="1" indent="-252004" defTabSz="414726" eaLnBrk="1" hangingPunct="1">
              <a:lnSpc>
                <a:spcPct val="70000"/>
              </a:lnSpc>
              <a:spcBef>
                <a:spcPts val="635"/>
              </a:spcBef>
              <a:buSzPct val="100000"/>
              <a:tabLst>
                <a:tab pos="303845" algn="l"/>
                <a:tab pos="718571" algn="l"/>
                <a:tab pos="1133297" algn="l"/>
                <a:tab pos="1548023" algn="l"/>
                <a:tab pos="1962749" algn="l"/>
                <a:tab pos="2377476" algn="l"/>
                <a:tab pos="2792202" algn="l"/>
                <a:tab pos="3206928" algn="l"/>
                <a:tab pos="3621654" algn="l"/>
                <a:tab pos="4036380" algn="l"/>
                <a:tab pos="4451106" algn="l"/>
                <a:tab pos="4865832" algn="l"/>
                <a:tab pos="5280558" algn="l"/>
                <a:tab pos="5695284" algn="l"/>
                <a:tab pos="6110011" algn="l"/>
                <a:tab pos="6524737" algn="l"/>
                <a:tab pos="6939463" algn="l"/>
                <a:tab pos="7354189" algn="l"/>
                <a:tab pos="7768915" algn="l"/>
                <a:tab pos="8183641" algn="l"/>
                <a:tab pos="8598367" algn="l"/>
              </a:tabLst>
            </a:pPr>
            <a:endParaRPr lang="en-US" altLang="it-IT" sz="2540">
              <a:solidFill>
                <a:srgbClr val="000000"/>
              </a:solidFill>
            </a:endParaRPr>
          </a:p>
          <a:p>
            <a:pPr marL="666730" lvl="1" indent="-252004" defTabSz="414726" eaLnBrk="1" hangingPunct="1">
              <a:lnSpc>
                <a:spcPct val="70000"/>
              </a:lnSpc>
              <a:spcBef>
                <a:spcPts val="635"/>
              </a:spcBef>
              <a:buSzPct val="100000"/>
              <a:tabLst>
                <a:tab pos="303845" algn="l"/>
                <a:tab pos="718571" algn="l"/>
                <a:tab pos="1133297" algn="l"/>
                <a:tab pos="1548023" algn="l"/>
                <a:tab pos="1962749" algn="l"/>
                <a:tab pos="2377476" algn="l"/>
                <a:tab pos="2792202" algn="l"/>
                <a:tab pos="3206928" algn="l"/>
                <a:tab pos="3621654" algn="l"/>
                <a:tab pos="4036380" algn="l"/>
                <a:tab pos="4451106" algn="l"/>
                <a:tab pos="4865832" algn="l"/>
                <a:tab pos="5280558" algn="l"/>
                <a:tab pos="5695284" algn="l"/>
                <a:tab pos="6110011" algn="l"/>
                <a:tab pos="6524737" algn="l"/>
                <a:tab pos="6939463" algn="l"/>
                <a:tab pos="7354189" algn="l"/>
                <a:tab pos="7768915" algn="l"/>
                <a:tab pos="8183641" algn="l"/>
                <a:tab pos="8598367" algn="l"/>
              </a:tabLst>
            </a:pPr>
            <a:endParaRPr lang="en-US" altLang="it-IT" sz="2540">
              <a:solidFill>
                <a:srgbClr val="000000"/>
              </a:solidFill>
            </a:endParaRPr>
          </a:p>
          <a:p>
            <a:pPr marL="666730" lvl="1" indent="-252004" defTabSz="414726" eaLnBrk="1" hangingPunct="1">
              <a:lnSpc>
                <a:spcPct val="70000"/>
              </a:lnSpc>
              <a:spcBef>
                <a:spcPts val="635"/>
              </a:spcBef>
              <a:buSzPct val="100000"/>
              <a:tabLst>
                <a:tab pos="303845" algn="l"/>
                <a:tab pos="718571" algn="l"/>
                <a:tab pos="1133297" algn="l"/>
                <a:tab pos="1548023" algn="l"/>
                <a:tab pos="1962749" algn="l"/>
                <a:tab pos="2377476" algn="l"/>
                <a:tab pos="2792202" algn="l"/>
                <a:tab pos="3206928" algn="l"/>
                <a:tab pos="3621654" algn="l"/>
                <a:tab pos="4036380" algn="l"/>
                <a:tab pos="4451106" algn="l"/>
                <a:tab pos="4865832" algn="l"/>
                <a:tab pos="5280558" algn="l"/>
                <a:tab pos="5695284" algn="l"/>
                <a:tab pos="6110011" algn="l"/>
                <a:tab pos="6524737" algn="l"/>
                <a:tab pos="6939463" algn="l"/>
                <a:tab pos="7354189" algn="l"/>
                <a:tab pos="7768915" algn="l"/>
                <a:tab pos="8183641" algn="l"/>
                <a:tab pos="8598367" algn="l"/>
              </a:tabLst>
            </a:pPr>
            <a:endParaRPr lang="en-US" altLang="it-IT" sz="2540">
              <a:solidFill>
                <a:srgbClr val="000000"/>
              </a:solidFill>
            </a:endParaRPr>
          </a:p>
          <a:p>
            <a:pPr marL="666730" lvl="1" indent="-252004" defTabSz="414726" eaLnBrk="1" hangingPunct="1">
              <a:lnSpc>
                <a:spcPct val="70000"/>
              </a:lnSpc>
              <a:spcBef>
                <a:spcPts val="635"/>
              </a:spcBef>
              <a:buSzPct val="100000"/>
              <a:tabLst>
                <a:tab pos="303845" algn="l"/>
                <a:tab pos="718571" algn="l"/>
                <a:tab pos="1133297" algn="l"/>
                <a:tab pos="1548023" algn="l"/>
                <a:tab pos="1962749" algn="l"/>
                <a:tab pos="2377476" algn="l"/>
                <a:tab pos="2792202" algn="l"/>
                <a:tab pos="3206928" algn="l"/>
                <a:tab pos="3621654" algn="l"/>
                <a:tab pos="4036380" algn="l"/>
                <a:tab pos="4451106" algn="l"/>
                <a:tab pos="4865832" algn="l"/>
                <a:tab pos="5280558" algn="l"/>
                <a:tab pos="5695284" algn="l"/>
                <a:tab pos="6110011" algn="l"/>
                <a:tab pos="6524737" algn="l"/>
                <a:tab pos="6939463" algn="l"/>
                <a:tab pos="7354189" algn="l"/>
                <a:tab pos="7768915" algn="l"/>
                <a:tab pos="8183641" algn="l"/>
                <a:tab pos="8598367" algn="l"/>
              </a:tabLst>
            </a:pPr>
            <a:endParaRPr lang="en-US" altLang="it-IT" sz="2540">
              <a:solidFill>
                <a:srgbClr val="000000"/>
              </a:solidFill>
            </a:endParaRPr>
          </a:p>
          <a:p>
            <a:pPr marL="666730" lvl="1" indent="-252004" defTabSz="414726" eaLnBrk="1" hangingPunct="1">
              <a:lnSpc>
                <a:spcPct val="70000"/>
              </a:lnSpc>
              <a:spcBef>
                <a:spcPts val="635"/>
              </a:spcBef>
              <a:buSzPct val="100000"/>
              <a:tabLst>
                <a:tab pos="303845" algn="l"/>
                <a:tab pos="718571" algn="l"/>
                <a:tab pos="1133297" algn="l"/>
                <a:tab pos="1548023" algn="l"/>
                <a:tab pos="1962749" algn="l"/>
                <a:tab pos="2377476" algn="l"/>
                <a:tab pos="2792202" algn="l"/>
                <a:tab pos="3206928" algn="l"/>
                <a:tab pos="3621654" algn="l"/>
                <a:tab pos="4036380" algn="l"/>
                <a:tab pos="4451106" algn="l"/>
                <a:tab pos="4865832" algn="l"/>
                <a:tab pos="5280558" algn="l"/>
                <a:tab pos="5695284" algn="l"/>
                <a:tab pos="6110011" algn="l"/>
                <a:tab pos="6524737" algn="l"/>
                <a:tab pos="6939463" algn="l"/>
                <a:tab pos="7354189" algn="l"/>
                <a:tab pos="7768915" algn="l"/>
                <a:tab pos="8183641" algn="l"/>
                <a:tab pos="8598367" algn="l"/>
              </a:tabLst>
            </a:pPr>
            <a:endParaRPr lang="en-US" altLang="it-IT" sz="2540">
              <a:solidFill>
                <a:srgbClr val="000000"/>
              </a:solidFill>
            </a:endParaRPr>
          </a:p>
          <a:p>
            <a:pPr marL="666730" lvl="1" indent="-252004" defTabSz="414726" eaLnBrk="1" hangingPunct="1">
              <a:lnSpc>
                <a:spcPct val="70000"/>
              </a:lnSpc>
              <a:spcBef>
                <a:spcPts val="635"/>
              </a:spcBef>
              <a:buSzPct val="100000"/>
              <a:tabLst>
                <a:tab pos="303845" algn="l"/>
                <a:tab pos="718571" algn="l"/>
                <a:tab pos="1133297" algn="l"/>
                <a:tab pos="1548023" algn="l"/>
                <a:tab pos="1962749" algn="l"/>
                <a:tab pos="2377476" algn="l"/>
                <a:tab pos="2792202" algn="l"/>
                <a:tab pos="3206928" algn="l"/>
                <a:tab pos="3621654" algn="l"/>
                <a:tab pos="4036380" algn="l"/>
                <a:tab pos="4451106" algn="l"/>
                <a:tab pos="4865832" algn="l"/>
                <a:tab pos="5280558" algn="l"/>
                <a:tab pos="5695284" algn="l"/>
                <a:tab pos="6110011" algn="l"/>
                <a:tab pos="6524737" algn="l"/>
                <a:tab pos="6939463" algn="l"/>
                <a:tab pos="7354189" algn="l"/>
                <a:tab pos="7768915" algn="l"/>
                <a:tab pos="8183641" algn="l"/>
                <a:tab pos="8598367" algn="l"/>
              </a:tabLst>
            </a:pPr>
            <a:endParaRPr lang="en-US" altLang="it-IT" sz="2540">
              <a:solidFill>
                <a:srgbClr val="000000"/>
              </a:solidFill>
            </a:endParaRPr>
          </a:p>
        </p:txBody>
      </p:sp>
      <p:pic>
        <p:nvPicPr>
          <p:cNvPr id="5124" name="Picture 3">
            <a:extLst>
              <a:ext uri="{FF2B5EF4-FFF2-40B4-BE49-F238E27FC236}">
                <a16:creationId xmlns:a16="http://schemas.microsoft.com/office/drawing/2014/main" id="{CFD3FA82-266B-47A3-AF64-17C06136B8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8241" y="2131561"/>
            <a:ext cx="7796160" cy="2141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ext Box 1">
            <a:extLst>
              <a:ext uri="{FF2B5EF4-FFF2-40B4-BE49-F238E27FC236}">
                <a16:creationId xmlns:a16="http://schemas.microsoft.com/office/drawing/2014/main" id="{43620880-3820-49F1-ADD2-5008F60B4118}"/>
              </a:ext>
            </a:extLst>
          </p:cNvPr>
          <p:cNvSpPr txBox="1">
            <a:spLocks noChangeArrowheads="1"/>
          </p:cNvSpPr>
          <p:nvPr/>
        </p:nvSpPr>
        <p:spPr bwMode="auto">
          <a:xfrm>
            <a:off x="414720" y="249481"/>
            <a:ext cx="7464960" cy="103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9pPr>
          </a:lstStyle>
          <a:p>
            <a:pPr algn="ctr" defTabSz="414726" eaLnBrk="1" hangingPunct="1">
              <a:buSzPct val="100000"/>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it-IT" altLang="it-IT" sz="3991">
                <a:solidFill>
                  <a:srgbClr val="000000"/>
                </a:solidFill>
              </a:rPr>
              <a:t>Algoritmi di ordinamento </a:t>
            </a:r>
          </a:p>
        </p:txBody>
      </p:sp>
      <p:sp>
        <p:nvSpPr>
          <p:cNvPr id="6147" name="Text Box 2">
            <a:extLst>
              <a:ext uri="{FF2B5EF4-FFF2-40B4-BE49-F238E27FC236}">
                <a16:creationId xmlns:a16="http://schemas.microsoft.com/office/drawing/2014/main" id="{EBFA7945-FD59-403A-A0A3-50AC7D8AB673}"/>
              </a:ext>
            </a:extLst>
          </p:cNvPr>
          <p:cNvSpPr txBox="1">
            <a:spLocks noChangeArrowheads="1"/>
          </p:cNvSpPr>
          <p:nvPr/>
        </p:nvSpPr>
        <p:spPr bwMode="auto">
          <a:xfrm>
            <a:off x="414720" y="1451881"/>
            <a:ext cx="7464960" cy="4105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marL="334963" indent="-334963" eaLnBrk="0">
              <a:tabLst>
                <a:tab pos="334963" algn="l"/>
                <a:tab pos="792163" algn="l"/>
                <a:tab pos="1249363" algn="l"/>
                <a:tab pos="1706563" algn="l"/>
                <a:tab pos="2163763" algn="l"/>
                <a:tab pos="2620963" algn="l"/>
                <a:tab pos="3078163" algn="l"/>
                <a:tab pos="3535363" algn="l"/>
                <a:tab pos="3992563" algn="l"/>
                <a:tab pos="4449763" algn="l"/>
                <a:tab pos="4906963" algn="l"/>
                <a:tab pos="5364163" algn="l"/>
                <a:tab pos="5821363" algn="l"/>
                <a:tab pos="6278563" algn="l"/>
                <a:tab pos="6735763" algn="l"/>
                <a:tab pos="7192963" algn="l"/>
                <a:tab pos="7650163" algn="l"/>
                <a:tab pos="8107363" algn="l"/>
                <a:tab pos="8564563" algn="l"/>
                <a:tab pos="9021763" algn="l"/>
                <a:tab pos="9478963" algn="l"/>
              </a:tabLst>
              <a:defRPr>
                <a:solidFill>
                  <a:schemeClr val="bg1"/>
                </a:solidFill>
                <a:latin typeface="Arial" panose="020B0604020202020204" pitchFamily="34" charset="0"/>
                <a:cs typeface="DejaVu Sans" charset="0"/>
              </a:defRPr>
            </a:lvl1pPr>
            <a:lvl2pPr marL="735013" indent="-277813" eaLnBrk="0">
              <a:tabLst>
                <a:tab pos="334963" algn="l"/>
                <a:tab pos="792163" algn="l"/>
                <a:tab pos="1249363" algn="l"/>
                <a:tab pos="1706563" algn="l"/>
                <a:tab pos="2163763" algn="l"/>
                <a:tab pos="2620963" algn="l"/>
                <a:tab pos="3078163" algn="l"/>
                <a:tab pos="3535363" algn="l"/>
                <a:tab pos="3992563" algn="l"/>
                <a:tab pos="4449763" algn="l"/>
                <a:tab pos="4906963" algn="l"/>
                <a:tab pos="5364163" algn="l"/>
                <a:tab pos="5821363" algn="l"/>
                <a:tab pos="6278563" algn="l"/>
                <a:tab pos="6735763" algn="l"/>
                <a:tab pos="7192963" algn="l"/>
                <a:tab pos="7650163" algn="l"/>
                <a:tab pos="8107363" algn="l"/>
                <a:tab pos="8564563" algn="l"/>
                <a:tab pos="9021763" algn="l"/>
                <a:tab pos="9478963" algn="l"/>
              </a:tabLst>
              <a:defRPr>
                <a:solidFill>
                  <a:schemeClr val="bg1"/>
                </a:solidFill>
                <a:latin typeface="Arial" panose="020B0604020202020204" pitchFamily="34" charset="0"/>
                <a:cs typeface="DejaVu Sans" charset="0"/>
              </a:defRPr>
            </a:lvl2pPr>
            <a:lvl3pPr marL="1135063" indent="-220663" eaLnBrk="0">
              <a:tabLst>
                <a:tab pos="334963" algn="l"/>
                <a:tab pos="792163" algn="l"/>
                <a:tab pos="1249363" algn="l"/>
                <a:tab pos="1706563" algn="l"/>
                <a:tab pos="2163763" algn="l"/>
                <a:tab pos="2620963" algn="l"/>
                <a:tab pos="3078163" algn="l"/>
                <a:tab pos="3535363" algn="l"/>
                <a:tab pos="3992563" algn="l"/>
                <a:tab pos="4449763" algn="l"/>
                <a:tab pos="4906963" algn="l"/>
                <a:tab pos="5364163" algn="l"/>
                <a:tab pos="5821363" algn="l"/>
                <a:tab pos="6278563" algn="l"/>
                <a:tab pos="6735763" algn="l"/>
                <a:tab pos="7192963" algn="l"/>
                <a:tab pos="7650163" algn="l"/>
                <a:tab pos="8107363" algn="l"/>
                <a:tab pos="8564563" algn="l"/>
                <a:tab pos="9021763" algn="l"/>
                <a:tab pos="9478963" algn="l"/>
              </a:tabLst>
              <a:defRPr>
                <a:solidFill>
                  <a:schemeClr val="bg1"/>
                </a:solidFill>
                <a:latin typeface="Arial" panose="020B0604020202020204" pitchFamily="34" charset="0"/>
                <a:cs typeface="DejaVu Sans" charset="0"/>
              </a:defRPr>
            </a:lvl3pPr>
            <a:lvl4pPr eaLnBrk="0">
              <a:tabLst>
                <a:tab pos="334963" algn="l"/>
                <a:tab pos="792163" algn="l"/>
                <a:tab pos="1249363" algn="l"/>
                <a:tab pos="1706563" algn="l"/>
                <a:tab pos="2163763" algn="l"/>
                <a:tab pos="2620963" algn="l"/>
                <a:tab pos="3078163" algn="l"/>
                <a:tab pos="3535363" algn="l"/>
                <a:tab pos="3992563" algn="l"/>
                <a:tab pos="4449763" algn="l"/>
                <a:tab pos="4906963" algn="l"/>
                <a:tab pos="5364163" algn="l"/>
                <a:tab pos="5821363" algn="l"/>
                <a:tab pos="6278563" algn="l"/>
                <a:tab pos="6735763" algn="l"/>
                <a:tab pos="7192963" algn="l"/>
                <a:tab pos="7650163" algn="l"/>
                <a:tab pos="8107363" algn="l"/>
                <a:tab pos="8564563" algn="l"/>
                <a:tab pos="9021763" algn="l"/>
                <a:tab pos="9478963" algn="l"/>
              </a:tabLst>
              <a:defRPr>
                <a:solidFill>
                  <a:schemeClr val="bg1"/>
                </a:solidFill>
                <a:latin typeface="Arial" panose="020B0604020202020204" pitchFamily="34" charset="0"/>
                <a:cs typeface="DejaVu Sans" charset="0"/>
              </a:defRPr>
            </a:lvl4pPr>
            <a:lvl5pPr eaLnBrk="0">
              <a:tabLst>
                <a:tab pos="334963" algn="l"/>
                <a:tab pos="792163" algn="l"/>
                <a:tab pos="1249363" algn="l"/>
                <a:tab pos="1706563" algn="l"/>
                <a:tab pos="2163763" algn="l"/>
                <a:tab pos="2620963" algn="l"/>
                <a:tab pos="3078163" algn="l"/>
                <a:tab pos="3535363" algn="l"/>
                <a:tab pos="3992563" algn="l"/>
                <a:tab pos="4449763" algn="l"/>
                <a:tab pos="4906963" algn="l"/>
                <a:tab pos="5364163" algn="l"/>
                <a:tab pos="5821363" algn="l"/>
                <a:tab pos="6278563" algn="l"/>
                <a:tab pos="6735763" algn="l"/>
                <a:tab pos="7192963" algn="l"/>
                <a:tab pos="7650163" algn="l"/>
                <a:tab pos="8107363" algn="l"/>
                <a:tab pos="8564563" algn="l"/>
                <a:tab pos="9021763" algn="l"/>
                <a:tab pos="9478963" algn="l"/>
              </a:tabLst>
              <a:defRPr>
                <a:solidFill>
                  <a:schemeClr val="bg1"/>
                </a:solidFill>
                <a:latin typeface="Arial" panose="020B0604020202020204" pitchFamily="34" charset="0"/>
                <a:cs typeface="DejaVu Sans"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334963" algn="l"/>
                <a:tab pos="792163" algn="l"/>
                <a:tab pos="1249363" algn="l"/>
                <a:tab pos="1706563" algn="l"/>
                <a:tab pos="2163763" algn="l"/>
                <a:tab pos="2620963" algn="l"/>
                <a:tab pos="3078163" algn="l"/>
                <a:tab pos="3535363" algn="l"/>
                <a:tab pos="3992563" algn="l"/>
                <a:tab pos="4449763" algn="l"/>
                <a:tab pos="4906963" algn="l"/>
                <a:tab pos="5364163" algn="l"/>
                <a:tab pos="5821363" algn="l"/>
                <a:tab pos="6278563" algn="l"/>
                <a:tab pos="6735763" algn="l"/>
                <a:tab pos="7192963" algn="l"/>
                <a:tab pos="7650163" algn="l"/>
                <a:tab pos="8107363" algn="l"/>
                <a:tab pos="8564563" algn="l"/>
                <a:tab pos="9021763" algn="l"/>
                <a:tab pos="9478963" algn="l"/>
              </a:tabLst>
              <a:defRPr>
                <a:solidFill>
                  <a:schemeClr val="bg1"/>
                </a:solidFill>
                <a:latin typeface="Arial" panose="020B0604020202020204" pitchFamily="34" charset="0"/>
                <a:cs typeface="DejaVu Sans"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334963" algn="l"/>
                <a:tab pos="792163" algn="l"/>
                <a:tab pos="1249363" algn="l"/>
                <a:tab pos="1706563" algn="l"/>
                <a:tab pos="2163763" algn="l"/>
                <a:tab pos="2620963" algn="l"/>
                <a:tab pos="3078163" algn="l"/>
                <a:tab pos="3535363" algn="l"/>
                <a:tab pos="3992563" algn="l"/>
                <a:tab pos="4449763" algn="l"/>
                <a:tab pos="4906963" algn="l"/>
                <a:tab pos="5364163" algn="l"/>
                <a:tab pos="5821363" algn="l"/>
                <a:tab pos="6278563" algn="l"/>
                <a:tab pos="6735763" algn="l"/>
                <a:tab pos="7192963" algn="l"/>
                <a:tab pos="7650163" algn="l"/>
                <a:tab pos="8107363" algn="l"/>
                <a:tab pos="8564563" algn="l"/>
                <a:tab pos="9021763" algn="l"/>
                <a:tab pos="9478963" algn="l"/>
              </a:tabLst>
              <a:defRPr>
                <a:solidFill>
                  <a:schemeClr val="bg1"/>
                </a:solidFill>
                <a:latin typeface="Arial" panose="020B0604020202020204" pitchFamily="34" charset="0"/>
                <a:cs typeface="DejaVu Sans"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334963" algn="l"/>
                <a:tab pos="792163" algn="l"/>
                <a:tab pos="1249363" algn="l"/>
                <a:tab pos="1706563" algn="l"/>
                <a:tab pos="2163763" algn="l"/>
                <a:tab pos="2620963" algn="l"/>
                <a:tab pos="3078163" algn="l"/>
                <a:tab pos="3535363" algn="l"/>
                <a:tab pos="3992563" algn="l"/>
                <a:tab pos="4449763" algn="l"/>
                <a:tab pos="4906963" algn="l"/>
                <a:tab pos="5364163" algn="l"/>
                <a:tab pos="5821363" algn="l"/>
                <a:tab pos="6278563" algn="l"/>
                <a:tab pos="6735763" algn="l"/>
                <a:tab pos="7192963" algn="l"/>
                <a:tab pos="7650163" algn="l"/>
                <a:tab pos="8107363" algn="l"/>
                <a:tab pos="8564563" algn="l"/>
                <a:tab pos="9021763" algn="l"/>
                <a:tab pos="9478963" algn="l"/>
              </a:tabLst>
              <a:defRPr>
                <a:solidFill>
                  <a:schemeClr val="bg1"/>
                </a:solidFill>
                <a:latin typeface="Arial" panose="020B0604020202020204" pitchFamily="34" charset="0"/>
                <a:cs typeface="DejaVu Sans"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334963" algn="l"/>
                <a:tab pos="792163" algn="l"/>
                <a:tab pos="1249363" algn="l"/>
                <a:tab pos="1706563" algn="l"/>
                <a:tab pos="2163763" algn="l"/>
                <a:tab pos="2620963" algn="l"/>
                <a:tab pos="3078163" algn="l"/>
                <a:tab pos="3535363" algn="l"/>
                <a:tab pos="3992563" algn="l"/>
                <a:tab pos="4449763" algn="l"/>
                <a:tab pos="4906963" algn="l"/>
                <a:tab pos="5364163" algn="l"/>
                <a:tab pos="5821363" algn="l"/>
                <a:tab pos="6278563" algn="l"/>
                <a:tab pos="6735763" algn="l"/>
                <a:tab pos="7192963" algn="l"/>
                <a:tab pos="7650163" algn="l"/>
                <a:tab pos="8107363" algn="l"/>
                <a:tab pos="8564563" algn="l"/>
                <a:tab pos="9021763" algn="l"/>
                <a:tab pos="9478963" algn="l"/>
              </a:tabLst>
              <a:defRPr>
                <a:solidFill>
                  <a:schemeClr val="bg1"/>
                </a:solidFill>
                <a:latin typeface="Arial" panose="020B0604020202020204" pitchFamily="34" charset="0"/>
                <a:cs typeface="DejaVu Sans" charset="0"/>
              </a:defRPr>
            </a:lvl9pPr>
          </a:lstStyle>
          <a:p>
            <a:pPr marL="303845" indent="-303845" defTabSz="414726" eaLnBrk="1" hangingPunct="1">
              <a:spcBef>
                <a:spcPts val="544"/>
              </a:spcBef>
              <a:buClr>
                <a:srgbClr val="000000"/>
              </a:buClr>
              <a:buSzPct val="100000"/>
              <a:buFont typeface="Arial" panose="020B0604020202020204" pitchFamily="34" charset="0"/>
              <a:buChar char="•"/>
              <a:tabLst>
                <a:tab pos="303845" algn="l"/>
                <a:tab pos="718571" algn="l"/>
                <a:tab pos="1133297" algn="l"/>
                <a:tab pos="1548023" algn="l"/>
                <a:tab pos="1962749" algn="l"/>
                <a:tab pos="2377476" algn="l"/>
                <a:tab pos="2792202" algn="l"/>
                <a:tab pos="3206928" algn="l"/>
                <a:tab pos="3621654" algn="l"/>
                <a:tab pos="4036380" algn="l"/>
                <a:tab pos="4451106" algn="l"/>
                <a:tab pos="4865832" algn="l"/>
                <a:tab pos="5280558" algn="l"/>
                <a:tab pos="5695284" algn="l"/>
                <a:tab pos="6110011" algn="l"/>
                <a:tab pos="6524737" algn="l"/>
                <a:tab pos="6939463" algn="l"/>
                <a:tab pos="7354189" algn="l"/>
                <a:tab pos="7768915" algn="l"/>
                <a:tab pos="8183641" algn="l"/>
                <a:tab pos="8598367" algn="l"/>
              </a:tabLst>
            </a:pPr>
            <a:r>
              <a:rPr lang="it-IT" altLang="it-IT" sz="2177">
                <a:solidFill>
                  <a:srgbClr val="000000"/>
                </a:solidFill>
              </a:rPr>
              <a:t>L’esempio dell’ordinamento è adatto a mostrare come si possano ottenere miglioramenti delle prestazioni molto significativi sviluppando algoritmi sofisticati, anche qualora esistano già metodi ovvi a disposizione</a:t>
            </a:r>
          </a:p>
          <a:p>
            <a:pPr marL="303845" indent="-303845" defTabSz="414726" eaLnBrk="1" hangingPunct="1">
              <a:spcBef>
                <a:spcPts val="544"/>
              </a:spcBef>
              <a:buClr>
                <a:srgbClr val="000000"/>
              </a:buClr>
              <a:buSzPct val="100000"/>
              <a:buFont typeface="Arial" panose="020B0604020202020204" pitchFamily="34" charset="0"/>
              <a:buChar char="•"/>
              <a:tabLst>
                <a:tab pos="303845" algn="l"/>
                <a:tab pos="718571" algn="l"/>
                <a:tab pos="1133297" algn="l"/>
                <a:tab pos="1548023" algn="l"/>
                <a:tab pos="1962749" algn="l"/>
                <a:tab pos="2377476" algn="l"/>
                <a:tab pos="2792202" algn="l"/>
                <a:tab pos="3206928" algn="l"/>
                <a:tab pos="3621654" algn="l"/>
                <a:tab pos="4036380" algn="l"/>
                <a:tab pos="4451106" algn="l"/>
                <a:tab pos="4865832" algn="l"/>
                <a:tab pos="5280558" algn="l"/>
                <a:tab pos="5695284" algn="l"/>
                <a:tab pos="6110011" algn="l"/>
                <a:tab pos="6524737" algn="l"/>
                <a:tab pos="6939463" algn="l"/>
                <a:tab pos="7354189" algn="l"/>
                <a:tab pos="7768915" algn="l"/>
                <a:tab pos="8183641" algn="l"/>
                <a:tab pos="8598367" algn="l"/>
              </a:tabLst>
            </a:pPr>
            <a:r>
              <a:rPr lang="it-IT" altLang="it-IT" sz="2177">
                <a:solidFill>
                  <a:srgbClr val="000000"/>
                </a:solidFill>
              </a:rPr>
              <a:t>La scelta di un particolare algoritmo dipende, tra l’altro, dalla struttura dati da elaborare:</a:t>
            </a:r>
          </a:p>
          <a:p>
            <a:pPr marL="666730" lvl="1" indent="-252004" defTabSz="414726" eaLnBrk="1" hangingPunct="1">
              <a:spcBef>
                <a:spcPts val="454"/>
              </a:spcBef>
              <a:buClr>
                <a:srgbClr val="000000"/>
              </a:buClr>
              <a:buSzPct val="100000"/>
              <a:buFont typeface="Arial" panose="020B0604020202020204" pitchFamily="34" charset="0"/>
              <a:buChar char="–"/>
              <a:tabLst>
                <a:tab pos="303845" algn="l"/>
                <a:tab pos="718571" algn="l"/>
                <a:tab pos="1133297" algn="l"/>
                <a:tab pos="1548023" algn="l"/>
                <a:tab pos="1962749" algn="l"/>
                <a:tab pos="2377476" algn="l"/>
                <a:tab pos="2792202" algn="l"/>
                <a:tab pos="3206928" algn="l"/>
                <a:tab pos="3621654" algn="l"/>
                <a:tab pos="4036380" algn="l"/>
                <a:tab pos="4451106" algn="l"/>
                <a:tab pos="4865832" algn="l"/>
                <a:tab pos="5280558" algn="l"/>
                <a:tab pos="5695284" algn="l"/>
                <a:tab pos="6110011" algn="l"/>
                <a:tab pos="6524737" algn="l"/>
                <a:tab pos="6939463" algn="l"/>
                <a:tab pos="7354189" algn="l"/>
                <a:tab pos="7768915" algn="l"/>
                <a:tab pos="8183641" algn="l"/>
                <a:tab pos="8598367" algn="l"/>
              </a:tabLst>
            </a:pPr>
            <a:r>
              <a:rPr lang="it-IT" altLang="it-IT" sz="1814">
                <a:solidFill>
                  <a:srgbClr val="000000"/>
                </a:solidFill>
              </a:rPr>
              <a:t>Array:</a:t>
            </a:r>
          </a:p>
          <a:p>
            <a:pPr marL="1029616" lvl="2" indent="-200163" defTabSz="414726" eaLnBrk="1" hangingPunct="1">
              <a:spcBef>
                <a:spcPts val="408"/>
              </a:spcBef>
              <a:buClr>
                <a:srgbClr val="000000"/>
              </a:buClr>
              <a:buSzPct val="100000"/>
              <a:buFont typeface="Arial" panose="020B0604020202020204" pitchFamily="34" charset="0"/>
              <a:buChar char="•"/>
              <a:tabLst>
                <a:tab pos="303845" algn="l"/>
                <a:tab pos="718571" algn="l"/>
                <a:tab pos="1133297" algn="l"/>
                <a:tab pos="1548023" algn="l"/>
                <a:tab pos="1962749" algn="l"/>
                <a:tab pos="2377476" algn="l"/>
                <a:tab pos="2792202" algn="l"/>
                <a:tab pos="3206928" algn="l"/>
                <a:tab pos="3621654" algn="l"/>
                <a:tab pos="4036380" algn="l"/>
                <a:tab pos="4451106" algn="l"/>
                <a:tab pos="4865832" algn="l"/>
                <a:tab pos="5280558" algn="l"/>
                <a:tab pos="5695284" algn="l"/>
                <a:tab pos="6110011" algn="l"/>
                <a:tab pos="6524737" algn="l"/>
                <a:tab pos="6939463" algn="l"/>
                <a:tab pos="7354189" algn="l"/>
                <a:tab pos="7768915" algn="l"/>
                <a:tab pos="8183641" algn="l"/>
                <a:tab pos="8598367" algn="l"/>
              </a:tabLst>
            </a:pPr>
            <a:r>
              <a:rPr lang="it-IT" altLang="it-IT" sz="1633">
                <a:solidFill>
                  <a:srgbClr val="000000"/>
                </a:solidFill>
              </a:rPr>
              <a:t>Ordinamento interno: gli array sono memorizzati nella memoria interna degli elaboratori</a:t>
            </a:r>
          </a:p>
          <a:p>
            <a:pPr marL="666730" lvl="1" indent="-252004" defTabSz="414726" eaLnBrk="1" hangingPunct="1">
              <a:spcBef>
                <a:spcPts val="454"/>
              </a:spcBef>
              <a:buClr>
                <a:srgbClr val="000000"/>
              </a:buClr>
              <a:buSzPct val="100000"/>
              <a:buFont typeface="Arial" panose="020B0604020202020204" pitchFamily="34" charset="0"/>
              <a:buChar char="–"/>
              <a:tabLst>
                <a:tab pos="303845" algn="l"/>
                <a:tab pos="718571" algn="l"/>
                <a:tab pos="1133297" algn="l"/>
                <a:tab pos="1548023" algn="l"/>
                <a:tab pos="1962749" algn="l"/>
                <a:tab pos="2377476" algn="l"/>
                <a:tab pos="2792202" algn="l"/>
                <a:tab pos="3206928" algn="l"/>
                <a:tab pos="3621654" algn="l"/>
                <a:tab pos="4036380" algn="l"/>
                <a:tab pos="4451106" algn="l"/>
                <a:tab pos="4865832" algn="l"/>
                <a:tab pos="5280558" algn="l"/>
                <a:tab pos="5695284" algn="l"/>
                <a:tab pos="6110011" algn="l"/>
                <a:tab pos="6524737" algn="l"/>
                <a:tab pos="6939463" algn="l"/>
                <a:tab pos="7354189" algn="l"/>
                <a:tab pos="7768915" algn="l"/>
                <a:tab pos="8183641" algn="l"/>
                <a:tab pos="8598367" algn="l"/>
              </a:tabLst>
            </a:pPr>
            <a:r>
              <a:rPr lang="it-IT" altLang="it-IT" sz="1814">
                <a:solidFill>
                  <a:srgbClr val="000000"/>
                </a:solidFill>
              </a:rPr>
              <a:t>File:</a:t>
            </a:r>
          </a:p>
          <a:p>
            <a:pPr marL="1029616" lvl="2" indent="-200163" defTabSz="414726" eaLnBrk="1" hangingPunct="1">
              <a:spcBef>
                <a:spcPts val="408"/>
              </a:spcBef>
              <a:buClr>
                <a:srgbClr val="000000"/>
              </a:buClr>
              <a:buSzPct val="100000"/>
              <a:buFont typeface="Arial" panose="020B0604020202020204" pitchFamily="34" charset="0"/>
              <a:buChar char="•"/>
              <a:tabLst>
                <a:tab pos="303845" algn="l"/>
                <a:tab pos="718571" algn="l"/>
                <a:tab pos="1133297" algn="l"/>
                <a:tab pos="1548023" algn="l"/>
                <a:tab pos="1962749" algn="l"/>
                <a:tab pos="2377476" algn="l"/>
                <a:tab pos="2792202" algn="l"/>
                <a:tab pos="3206928" algn="l"/>
                <a:tab pos="3621654" algn="l"/>
                <a:tab pos="4036380" algn="l"/>
                <a:tab pos="4451106" algn="l"/>
                <a:tab pos="4865832" algn="l"/>
                <a:tab pos="5280558" algn="l"/>
                <a:tab pos="5695284" algn="l"/>
                <a:tab pos="6110011" algn="l"/>
                <a:tab pos="6524737" algn="l"/>
                <a:tab pos="6939463" algn="l"/>
                <a:tab pos="7354189" algn="l"/>
                <a:tab pos="7768915" algn="l"/>
                <a:tab pos="8183641" algn="l"/>
                <a:tab pos="8598367" algn="l"/>
              </a:tabLst>
            </a:pPr>
            <a:r>
              <a:rPr lang="it-IT" altLang="it-IT" sz="1633">
                <a:solidFill>
                  <a:srgbClr val="000000"/>
                </a:solidFill>
              </a:rPr>
              <a:t>Ordinamento esterno: i file sono memorizzati su memorie “esterne”, che sono più lente e più spaziose e si basano su dispositivi meccanici dotati di movimento (tipicamente i dischi)</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ext Box 1">
            <a:extLst>
              <a:ext uri="{FF2B5EF4-FFF2-40B4-BE49-F238E27FC236}">
                <a16:creationId xmlns:a16="http://schemas.microsoft.com/office/drawing/2014/main" id="{EFECC473-505F-48FE-A8DC-8A2D3F8733E6}"/>
              </a:ext>
            </a:extLst>
          </p:cNvPr>
          <p:cNvSpPr txBox="1">
            <a:spLocks noChangeArrowheads="1"/>
          </p:cNvSpPr>
          <p:nvPr/>
        </p:nvSpPr>
        <p:spPr bwMode="auto">
          <a:xfrm>
            <a:off x="414720" y="249481"/>
            <a:ext cx="7464960" cy="103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9pPr>
          </a:lstStyle>
          <a:p>
            <a:pPr algn="ctr" defTabSz="414726" eaLnBrk="1" hangingPunct="1">
              <a:buSzPct val="100000"/>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it-IT" altLang="it-IT" sz="3991">
                <a:solidFill>
                  <a:srgbClr val="000000"/>
                </a:solidFill>
              </a:rPr>
              <a:t>Ordinamento di array</a:t>
            </a:r>
          </a:p>
        </p:txBody>
      </p:sp>
      <p:sp>
        <p:nvSpPr>
          <p:cNvPr id="7171" name="Text Box 2">
            <a:extLst>
              <a:ext uri="{FF2B5EF4-FFF2-40B4-BE49-F238E27FC236}">
                <a16:creationId xmlns:a16="http://schemas.microsoft.com/office/drawing/2014/main" id="{542AEBB4-9628-416C-985F-FBF88537F21E}"/>
              </a:ext>
            </a:extLst>
          </p:cNvPr>
          <p:cNvSpPr txBox="1">
            <a:spLocks noChangeArrowheads="1"/>
          </p:cNvSpPr>
          <p:nvPr/>
        </p:nvSpPr>
        <p:spPr bwMode="auto">
          <a:xfrm>
            <a:off x="414720" y="1451881"/>
            <a:ext cx="7464960" cy="4105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marL="334963" indent="-334963" eaLnBrk="0">
              <a:tabLst>
                <a:tab pos="334963" algn="l"/>
                <a:tab pos="792163" algn="l"/>
                <a:tab pos="1249363" algn="l"/>
                <a:tab pos="1706563" algn="l"/>
                <a:tab pos="2163763" algn="l"/>
                <a:tab pos="2620963" algn="l"/>
                <a:tab pos="3078163" algn="l"/>
                <a:tab pos="3535363" algn="l"/>
                <a:tab pos="3992563" algn="l"/>
                <a:tab pos="4449763" algn="l"/>
                <a:tab pos="4906963" algn="l"/>
                <a:tab pos="5364163" algn="l"/>
                <a:tab pos="5821363" algn="l"/>
                <a:tab pos="6278563" algn="l"/>
                <a:tab pos="6735763" algn="l"/>
                <a:tab pos="7192963" algn="l"/>
                <a:tab pos="7650163" algn="l"/>
                <a:tab pos="8107363" algn="l"/>
                <a:tab pos="8564563" algn="l"/>
                <a:tab pos="9021763" algn="l"/>
                <a:tab pos="9478963" algn="l"/>
              </a:tabLst>
              <a:defRPr>
                <a:solidFill>
                  <a:schemeClr val="bg1"/>
                </a:solidFill>
                <a:latin typeface="Arial" panose="020B0604020202020204" pitchFamily="34" charset="0"/>
                <a:cs typeface="DejaVu Sans" charset="0"/>
              </a:defRPr>
            </a:lvl1pPr>
            <a:lvl2pPr marL="735013" indent="-277813" eaLnBrk="0">
              <a:tabLst>
                <a:tab pos="334963" algn="l"/>
                <a:tab pos="792163" algn="l"/>
                <a:tab pos="1249363" algn="l"/>
                <a:tab pos="1706563" algn="l"/>
                <a:tab pos="2163763" algn="l"/>
                <a:tab pos="2620963" algn="l"/>
                <a:tab pos="3078163" algn="l"/>
                <a:tab pos="3535363" algn="l"/>
                <a:tab pos="3992563" algn="l"/>
                <a:tab pos="4449763" algn="l"/>
                <a:tab pos="4906963" algn="l"/>
                <a:tab pos="5364163" algn="l"/>
                <a:tab pos="5821363" algn="l"/>
                <a:tab pos="6278563" algn="l"/>
                <a:tab pos="6735763" algn="l"/>
                <a:tab pos="7192963" algn="l"/>
                <a:tab pos="7650163" algn="l"/>
                <a:tab pos="8107363" algn="l"/>
                <a:tab pos="8564563" algn="l"/>
                <a:tab pos="9021763" algn="l"/>
                <a:tab pos="9478963" algn="l"/>
              </a:tabLst>
              <a:defRPr>
                <a:solidFill>
                  <a:schemeClr val="bg1"/>
                </a:solidFill>
                <a:latin typeface="Arial" panose="020B0604020202020204" pitchFamily="34" charset="0"/>
                <a:cs typeface="DejaVu Sans" charset="0"/>
              </a:defRPr>
            </a:lvl2pPr>
            <a:lvl3pPr marL="1135063" indent="-220663" eaLnBrk="0">
              <a:tabLst>
                <a:tab pos="334963" algn="l"/>
                <a:tab pos="792163" algn="l"/>
                <a:tab pos="1249363" algn="l"/>
                <a:tab pos="1706563" algn="l"/>
                <a:tab pos="2163763" algn="l"/>
                <a:tab pos="2620963" algn="l"/>
                <a:tab pos="3078163" algn="l"/>
                <a:tab pos="3535363" algn="l"/>
                <a:tab pos="3992563" algn="l"/>
                <a:tab pos="4449763" algn="l"/>
                <a:tab pos="4906963" algn="l"/>
                <a:tab pos="5364163" algn="l"/>
                <a:tab pos="5821363" algn="l"/>
                <a:tab pos="6278563" algn="l"/>
                <a:tab pos="6735763" algn="l"/>
                <a:tab pos="7192963" algn="l"/>
                <a:tab pos="7650163" algn="l"/>
                <a:tab pos="8107363" algn="l"/>
                <a:tab pos="8564563" algn="l"/>
                <a:tab pos="9021763" algn="l"/>
                <a:tab pos="9478963" algn="l"/>
              </a:tabLst>
              <a:defRPr>
                <a:solidFill>
                  <a:schemeClr val="bg1"/>
                </a:solidFill>
                <a:latin typeface="Arial" panose="020B0604020202020204" pitchFamily="34" charset="0"/>
                <a:cs typeface="DejaVu Sans" charset="0"/>
              </a:defRPr>
            </a:lvl3pPr>
            <a:lvl4pPr eaLnBrk="0">
              <a:tabLst>
                <a:tab pos="334963" algn="l"/>
                <a:tab pos="792163" algn="l"/>
                <a:tab pos="1249363" algn="l"/>
                <a:tab pos="1706563" algn="l"/>
                <a:tab pos="2163763" algn="l"/>
                <a:tab pos="2620963" algn="l"/>
                <a:tab pos="3078163" algn="l"/>
                <a:tab pos="3535363" algn="l"/>
                <a:tab pos="3992563" algn="l"/>
                <a:tab pos="4449763" algn="l"/>
                <a:tab pos="4906963" algn="l"/>
                <a:tab pos="5364163" algn="l"/>
                <a:tab pos="5821363" algn="l"/>
                <a:tab pos="6278563" algn="l"/>
                <a:tab pos="6735763" algn="l"/>
                <a:tab pos="7192963" algn="l"/>
                <a:tab pos="7650163" algn="l"/>
                <a:tab pos="8107363" algn="l"/>
                <a:tab pos="8564563" algn="l"/>
                <a:tab pos="9021763" algn="l"/>
                <a:tab pos="9478963" algn="l"/>
              </a:tabLst>
              <a:defRPr>
                <a:solidFill>
                  <a:schemeClr val="bg1"/>
                </a:solidFill>
                <a:latin typeface="Arial" panose="020B0604020202020204" pitchFamily="34" charset="0"/>
                <a:cs typeface="DejaVu Sans" charset="0"/>
              </a:defRPr>
            </a:lvl4pPr>
            <a:lvl5pPr eaLnBrk="0">
              <a:tabLst>
                <a:tab pos="334963" algn="l"/>
                <a:tab pos="792163" algn="l"/>
                <a:tab pos="1249363" algn="l"/>
                <a:tab pos="1706563" algn="l"/>
                <a:tab pos="2163763" algn="l"/>
                <a:tab pos="2620963" algn="l"/>
                <a:tab pos="3078163" algn="l"/>
                <a:tab pos="3535363" algn="l"/>
                <a:tab pos="3992563" algn="l"/>
                <a:tab pos="4449763" algn="l"/>
                <a:tab pos="4906963" algn="l"/>
                <a:tab pos="5364163" algn="l"/>
                <a:tab pos="5821363" algn="l"/>
                <a:tab pos="6278563" algn="l"/>
                <a:tab pos="6735763" algn="l"/>
                <a:tab pos="7192963" algn="l"/>
                <a:tab pos="7650163" algn="l"/>
                <a:tab pos="8107363" algn="l"/>
                <a:tab pos="8564563" algn="l"/>
                <a:tab pos="9021763" algn="l"/>
                <a:tab pos="9478963" algn="l"/>
              </a:tabLst>
              <a:defRPr>
                <a:solidFill>
                  <a:schemeClr val="bg1"/>
                </a:solidFill>
                <a:latin typeface="Arial" panose="020B0604020202020204" pitchFamily="34" charset="0"/>
                <a:cs typeface="DejaVu Sans"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334963" algn="l"/>
                <a:tab pos="792163" algn="l"/>
                <a:tab pos="1249363" algn="l"/>
                <a:tab pos="1706563" algn="l"/>
                <a:tab pos="2163763" algn="l"/>
                <a:tab pos="2620963" algn="l"/>
                <a:tab pos="3078163" algn="l"/>
                <a:tab pos="3535363" algn="l"/>
                <a:tab pos="3992563" algn="l"/>
                <a:tab pos="4449763" algn="l"/>
                <a:tab pos="4906963" algn="l"/>
                <a:tab pos="5364163" algn="l"/>
                <a:tab pos="5821363" algn="l"/>
                <a:tab pos="6278563" algn="l"/>
                <a:tab pos="6735763" algn="l"/>
                <a:tab pos="7192963" algn="l"/>
                <a:tab pos="7650163" algn="l"/>
                <a:tab pos="8107363" algn="l"/>
                <a:tab pos="8564563" algn="l"/>
                <a:tab pos="9021763" algn="l"/>
                <a:tab pos="9478963" algn="l"/>
              </a:tabLst>
              <a:defRPr>
                <a:solidFill>
                  <a:schemeClr val="bg1"/>
                </a:solidFill>
                <a:latin typeface="Arial" panose="020B0604020202020204" pitchFamily="34" charset="0"/>
                <a:cs typeface="DejaVu Sans"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334963" algn="l"/>
                <a:tab pos="792163" algn="l"/>
                <a:tab pos="1249363" algn="l"/>
                <a:tab pos="1706563" algn="l"/>
                <a:tab pos="2163763" algn="l"/>
                <a:tab pos="2620963" algn="l"/>
                <a:tab pos="3078163" algn="l"/>
                <a:tab pos="3535363" algn="l"/>
                <a:tab pos="3992563" algn="l"/>
                <a:tab pos="4449763" algn="l"/>
                <a:tab pos="4906963" algn="l"/>
                <a:tab pos="5364163" algn="l"/>
                <a:tab pos="5821363" algn="l"/>
                <a:tab pos="6278563" algn="l"/>
                <a:tab pos="6735763" algn="l"/>
                <a:tab pos="7192963" algn="l"/>
                <a:tab pos="7650163" algn="l"/>
                <a:tab pos="8107363" algn="l"/>
                <a:tab pos="8564563" algn="l"/>
                <a:tab pos="9021763" algn="l"/>
                <a:tab pos="9478963" algn="l"/>
              </a:tabLst>
              <a:defRPr>
                <a:solidFill>
                  <a:schemeClr val="bg1"/>
                </a:solidFill>
                <a:latin typeface="Arial" panose="020B0604020202020204" pitchFamily="34" charset="0"/>
                <a:cs typeface="DejaVu Sans"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334963" algn="l"/>
                <a:tab pos="792163" algn="l"/>
                <a:tab pos="1249363" algn="l"/>
                <a:tab pos="1706563" algn="l"/>
                <a:tab pos="2163763" algn="l"/>
                <a:tab pos="2620963" algn="l"/>
                <a:tab pos="3078163" algn="l"/>
                <a:tab pos="3535363" algn="l"/>
                <a:tab pos="3992563" algn="l"/>
                <a:tab pos="4449763" algn="l"/>
                <a:tab pos="4906963" algn="l"/>
                <a:tab pos="5364163" algn="l"/>
                <a:tab pos="5821363" algn="l"/>
                <a:tab pos="6278563" algn="l"/>
                <a:tab pos="6735763" algn="l"/>
                <a:tab pos="7192963" algn="l"/>
                <a:tab pos="7650163" algn="l"/>
                <a:tab pos="8107363" algn="l"/>
                <a:tab pos="8564563" algn="l"/>
                <a:tab pos="9021763" algn="l"/>
                <a:tab pos="9478963" algn="l"/>
              </a:tabLst>
              <a:defRPr>
                <a:solidFill>
                  <a:schemeClr val="bg1"/>
                </a:solidFill>
                <a:latin typeface="Arial" panose="020B0604020202020204" pitchFamily="34" charset="0"/>
                <a:cs typeface="DejaVu Sans"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334963" algn="l"/>
                <a:tab pos="792163" algn="l"/>
                <a:tab pos="1249363" algn="l"/>
                <a:tab pos="1706563" algn="l"/>
                <a:tab pos="2163763" algn="l"/>
                <a:tab pos="2620963" algn="l"/>
                <a:tab pos="3078163" algn="l"/>
                <a:tab pos="3535363" algn="l"/>
                <a:tab pos="3992563" algn="l"/>
                <a:tab pos="4449763" algn="l"/>
                <a:tab pos="4906963" algn="l"/>
                <a:tab pos="5364163" algn="l"/>
                <a:tab pos="5821363" algn="l"/>
                <a:tab pos="6278563" algn="l"/>
                <a:tab pos="6735763" algn="l"/>
                <a:tab pos="7192963" algn="l"/>
                <a:tab pos="7650163" algn="l"/>
                <a:tab pos="8107363" algn="l"/>
                <a:tab pos="8564563" algn="l"/>
                <a:tab pos="9021763" algn="l"/>
                <a:tab pos="9478963" algn="l"/>
              </a:tabLst>
              <a:defRPr>
                <a:solidFill>
                  <a:schemeClr val="bg1"/>
                </a:solidFill>
                <a:latin typeface="Arial" panose="020B0604020202020204" pitchFamily="34" charset="0"/>
                <a:cs typeface="DejaVu Sans" charset="0"/>
              </a:defRPr>
            </a:lvl9pPr>
          </a:lstStyle>
          <a:p>
            <a:pPr marL="303845" indent="-303845" defTabSz="414726" eaLnBrk="1" hangingPunct="1">
              <a:spcBef>
                <a:spcPts val="635"/>
              </a:spcBef>
              <a:buClr>
                <a:srgbClr val="000000"/>
              </a:buClr>
              <a:buSzPct val="100000"/>
              <a:buFont typeface="Arial" panose="020B0604020202020204" pitchFamily="34" charset="0"/>
              <a:buChar char="•"/>
              <a:tabLst>
                <a:tab pos="303845" algn="l"/>
                <a:tab pos="718571" algn="l"/>
                <a:tab pos="1133297" algn="l"/>
                <a:tab pos="1548023" algn="l"/>
                <a:tab pos="1962749" algn="l"/>
                <a:tab pos="2377476" algn="l"/>
                <a:tab pos="2792202" algn="l"/>
                <a:tab pos="3206928" algn="l"/>
                <a:tab pos="3621654" algn="l"/>
                <a:tab pos="4036380" algn="l"/>
                <a:tab pos="4451106" algn="l"/>
                <a:tab pos="4865832" algn="l"/>
                <a:tab pos="5280558" algn="l"/>
                <a:tab pos="5695284" algn="l"/>
                <a:tab pos="6110011" algn="l"/>
                <a:tab pos="6524737" algn="l"/>
                <a:tab pos="6939463" algn="l"/>
                <a:tab pos="7354189" algn="l"/>
                <a:tab pos="7768915" algn="l"/>
                <a:tab pos="8183641" algn="l"/>
                <a:tab pos="8598367" algn="l"/>
              </a:tabLst>
            </a:pPr>
            <a:r>
              <a:rPr lang="it-IT" altLang="it-IT" sz="2540">
                <a:solidFill>
                  <a:srgbClr val="000000"/>
                </a:solidFill>
              </a:rPr>
              <a:t>Economia di memoria:</a:t>
            </a:r>
          </a:p>
          <a:p>
            <a:pPr marL="666730" lvl="1" indent="-252004" defTabSz="414726" eaLnBrk="1" hangingPunct="1">
              <a:spcBef>
                <a:spcPts val="544"/>
              </a:spcBef>
              <a:buClr>
                <a:srgbClr val="000000"/>
              </a:buClr>
              <a:buSzPct val="100000"/>
              <a:buFont typeface="Arial" panose="020B0604020202020204" pitchFamily="34" charset="0"/>
              <a:buChar char="–"/>
              <a:tabLst>
                <a:tab pos="303845" algn="l"/>
                <a:tab pos="718571" algn="l"/>
                <a:tab pos="1133297" algn="l"/>
                <a:tab pos="1548023" algn="l"/>
                <a:tab pos="1962749" algn="l"/>
                <a:tab pos="2377476" algn="l"/>
                <a:tab pos="2792202" algn="l"/>
                <a:tab pos="3206928" algn="l"/>
                <a:tab pos="3621654" algn="l"/>
                <a:tab pos="4036380" algn="l"/>
                <a:tab pos="4451106" algn="l"/>
                <a:tab pos="4865832" algn="l"/>
                <a:tab pos="5280558" algn="l"/>
                <a:tab pos="5695284" algn="l"/>
                <a:tab pos="6110011" algn="l"/>
                <a:tab pos="6524737" algn="l"/>
                <a:tab pos="6939463" algn="l"/>
                <a:tab pos="7354189" algn="l"/>
                <a:tab pos="7768915" algn="l"/>
                <a:tab pos="8183641" algn="l"/>
                <a:tab pos="8598367" algn="l"/>
              </a:tabLst>
            </a:pPr>
            <a:r>
              <a:rPr lang="it-IT" altLang="it-IT" sz="2177">
                <a:solidFill>
                  <a:srgbClr val="000000"/>
                </a:solidFill>
              </a:rPr>
              <a:t>La permutazione (operazione fondamentale per mettere gli elementi in ordine) deve essere eseguita </a:t>
            </a:r>
            <a:r>
              <a:rPr lang="it-IT" altLang="it-IT" sz="2177" i="1">
                <a:solidFill>
                  <a:srgbClr val="000000"/>
                </a:solidFill>
              </a:rPr>
              <a:t>sul posto</a:t>
            </a:r>
          </a:p>
          <a:p>
            <a:pPr marL="666730" lvl="1" indent="-252004" defTabSz="414726" eaLnBrk="1" hangingPunct="1">
              <a:spcBef>
                <a:spcPts val="544"/>
              </a:spcBef>
              <a:buClr>
                <a:srgbClr val="000000"/>
              </a:buClr>
              <a:buSzPct val="100000"/>
              <a:buFont typeface="Arial" panose="020B0604020202020204" pitchFamily="34" charset="0"/>
              <a:buChar char="–"/>
              <a:tabLst>
                <a:tab pos="303845" algn="l"/>
                <a:tab pos="718571" algn="l"/>
                <a:tab pos="1133297" algn="l"/>
                <a:tab pos="1548023" algn="l"/>
                <a:tab pos="1962749" algn="l"/>
                <a:tab pos="2377476" algn="l"/>
                <a:tab pos="2792202" algn="l"/>
                <a:tab pos="3206928" algn="l"/>
                <a:tab pos="3621654" algn="l"/>
                <a:tab pos="4036380" algn="l"/>
                <a:tab pos="4451106" algn="l"/>
                <a:tab pos="4865832" algn="l"/>
                <a:tab pos="5280558" algn="l"/>
                <a:tab pos="5695284" algn="l"/>
                <a:tab pos="6110011" algn="l"/>
                <a:tab pos="6524737" algn="l"/>
                <a:tab pos="6939463" algn="l"/>
                <a:tab pos="7354189" algn="l"/>
                <a:tab pos="7768915" algn="l"/>
                <a:tab pos="8183641" algn="l"/>
                <a:tab pos="8598367" algn="l"/>
              </a:tabLst>
            </a:pPr>
            <a:r>
              <a:rPr lang="it-IT" altLang="it-IT" sz="2177">
                <a:solidFill>
                  <a:srgbClr val="000000"/>
                </a:solidFill>
              </a:rPr>
              <a:t>Metodi che trasportano gli elementi da un array </a:t>
            </a:r>
            <a:r>
              <a:rPr lang="it-IT" altLang="it-IT" sz="2177" i="1">
                <a:solidFill>
                  <a:srgbClr val="000000"/>
                </a:solidFill>
              </a:rPr>
              <a:t>a ad un array </a:t>
            </a:r>
            <a:r>
              <a:rPr lang="it-IT" altLang="it-IT" sz="2177">
                <a:solidFill>
                  <a:srgbClr val="000000"/>
                </a:solidFill>
              </a:rPr>
              <a:t>risultato </a:t>
            </a:r>
            <a:r>
              <a:rPr lang="it-IT" altLang="it-IT" sz="2177" i="1">
                <a:solidFill>
                  <a:srgbClr val="000000"/>
                </a:solidFill>
              </a:rPr>
              <a:t>b sono intrinsecamente meno interessanti</a:t>
            </a:r>
          </a:p>
          <a:p>
            <a:pPr marL="303845" indent="-303845" defTabSz="414726" eaLnBrk="1" hangingPunct="1">
              <a:spcBef>
                <a:spcPts val="635"/>
              </a:spcBef>
              <a:buClr>
                <a:srgbClr val="000000"/>
              </a:buClr>
              <a:buSzPct val="100000"/>
              <a:buFont typeface="Arial" panose="020B0604020202020204" pitchFamily="34" charset="0"/>
              <a:buChar char="•"/>
              <a:tabLst>
                <a:tab pos="303845" algn="l"/>
                <a:tab pos="718571" algn="l"/>
                <a:tab pos="1133297" algn="l"/>
                <a:tab pos="1548023" algn="l"/>
                <a:tab pos="1962749" algn="l"/>
                <a:tab pos="2377476" algn="l"/>
                <a:tab pos="2792202" algn="l"/>
                <a:tab pos="3206928" algn="l"/>
                <a:tab pos="3621654" algn="l"/>
                <a:tab pos="4036380" algn="l"/>
                <a:tab pos="4451106" algn="l"/>
                <a:tab pos="4865832" algn="l"/>
                <a:tab pos="5280558" algn="l"/>
                <a:tab pos="5695284" algn="l"/>
                <a:tab pos="6110011" algn="l"/>
                <a:tab pos="6524737" algn="l"/>
                <a:tab pos="6939463" algn="l"/>
                <a:tab pos="7354189" algn="l"/>
                <a:tab pos="7768915" algn="l"/>
                <a:tab pos="8183641" algn="l"/>
                <a:tab pos="8598367" algn="l"/>
              </a:tabLst>
            </a:pPr>
            <a:r>
              <a:rPr lang="it-IT" altLang="it-IT" sz="2540">
                <a:solidFill>
                  <a:srgbClr val="000000"/>
                </a:solidFill>
              </a:rPr>
              <a:t>Economia di tempo:</a:t>
            </a:r>
          </a:p>
          <a:p>
            <a:pPr marL="666730" lvl="1" indent="-252004" defTabSz="414726" eaLnBrk="1" hangingPunct="1">
              <a:spcBef>
                <a:spcPts val="544"/>
              </a:spcBef>
              <a:buClr>
                <a:srgbClr val="000000"/>
              </a:buClr>
              <a:buSzPct val="100000"/>
              <a:buFont typeface="Arial" panose="020B0604020202020204" pitchFamily="34" charset="0"/>
              <a:buChar char="–"/>
              <a:tabLst>
                <a:tab pos="303845" algn="l"/>
                <a:tab pos="718571" algn="l"/>
                <a:tab pos="1133297" algn="l"/>
                <a:tab pos="1548023" algn="l"/>
                <a:tab pos="1962749" algn="l"/>
                <a:tab pos="2377476" algn="l"/>
                <a:tab pos="2792202" algn="l"/>
                <a:tab pos="3206928" algn="l"/>
                <a:tab pos="3621654" algn="l"/>
                <a:tab pos="4036380" algn="l"/>
                <a:tab pos="4451106" algn="l"/>
                <a:tab pos="4865832" algn="l"/>
                <a:tab pos="5280558" algn="l"/>
                <a:tab pos="5695284" algn="l"/>
                <a:tab pos="6110011" algn="l"/>
                <a:tab pos="6524737" algn="l"/>
                <a:tab pos="6939463" algn="l"/>
                <a:tab pos="7354189" algn="l"/>
                <a:tab pos="7768915" algn="l"/>
                <a:tab pos="8183641" algn="l"/>
                <a:tab pos="8598367" algn="l"/>
              </a:tabLst>
            </a:pPr>
            <a:r>
              <a:rPr lang="it-IT" altLang="it-IT" sz="2177">
                <a:solidFill>
                  <a:srgbClr val="000000"/>
                </a:solidFill>
              </a:rPr>
              <a:t>Una buona misura dell’efficienza si ottiene contando:</a:t>
            </a:r>
          </a:p>
          <a:p>
            <a:pPr marL="666730" lvl="1" indent="-252004" defTabSz="414726" eaLnBrk="1" hangingPunct="1">
              <a:spcBef>
                <a:spcPts val="544"/>
              </a:spcBef>
              <a:buClr>
                <a:srgbClr val="000000"/>
              </a:buClr>
              <a:buSzPct val="100000"/>
              <a:buFont typeface="Arial" panose="020B0604020202020204" pitchFamily="34" charset="0"/>
              <a:buChar char="–"/>
              <a:tabLst>
                <a:tab pos="303845" algn="l"/>
                <a:tab pos="718571" algn="l"/>
                <a:tab pos="1133297" algn="l"/>
                <a:tab pos="1548023" algn="l"/>
                <a:tab pos="1962749" algn="l"/>
                <a:tab pos="2377476" algn="l"/>
                <a:tab pos="2792202" algn="l"/>
                <a:tab pos="3206928" algn="l"/>
                <a:tab pos="3621654" algn="l"/>
                <a:tab pos="4036380" algn="l"/>
                <a:tab pos="4451106" algn="l"/>
                <a:tab pos="4865832" algn="l"/>
                <a:tab pos="5280558" algn="l"/>
                <a:tab pos="5695284" algn="l"/>
                <a:tab pos="6110011" algn="l"/>
                <a:tab pos="6524737" algn="l"/>
                <a:tab pos="6939463" algn="l"/>
                <a:tab pos="7354189" algn="l"/>
                <a:tab pos="7768915" algn="l"/>
                <a:tab pos="8183641" algn="l"/>
                <a:tab pos="8598367" algn="l"/>
              </a:tabLst>
            </a:pPr>
            <a:r>
              <a:rPr lang="it-IT" altLang="it-IT" sz="2177">
                <a:solidFill>
                  <a:srgbClr val="000000"/>
                </a:solidFill>
              </a:rPr>
              <a:t>C: numero di confronti necessari</a:t>
            </a:r>
          </a:p>
          <a:p>
            <a:pPr marL="666730" lvl="1" indent="-252004" defTabSz="414726" eaLnBrk="1" hangingPunct="1">
              <a:spcBef>
                <a:spcPts val="544"/>
              </a:spcBef>
              <a:buClr>
                <a:srgbClr val="000000"/>
              </a:buClr>
              <a:buSzPct val="100000"/>
              <a:buFont typeface="Arial" panose="020B0604020202020204" pitchFamily="34" charset="0"/>
              <a:buChar char="–"/>
              <a:tabLst>
                <a:tab pos="303845" algn="l"/>
                <a:tab pos="718571" algn="l"/>
                <a:tab pos="1133297" algn="l"/>
                <a:tab pos="1548023" algn="l"/>
                <a:tab pos="1962749" algn="l"/>
                <a:tab pos="2377476" algn="l"/>
                <a:tab pos="2792202" algn="l"/>
                <a:tab pos="3206928" algn="l"/>
                <a:tab pos="3621654" algn="l"/>
                <a:tab pos="4036380" algn="l"/>
                <a:tab pos="4451106" algn="l"/>
                <a:tab pos="4865832" algn="l"/>
                <a:tab pos="5280558" algn="l"/>
                <a:tab pos="5695284" algn="l"/>
                <a:tab pos="6110011" algn="l"/>
                <a:tab pos="6524737" algn="l"/>
                <a:tab pos="6939463" algn="l"/>
                <a:tab pos="7354189" algn="l"/>
                <a:tab pos="7768915" algn="l"/>
                <a:tab pos="8183641" algn="l"/>
                <a:tab pos="8598367" algn="l"/>
              </a:tabLst>
            </a:pPr>
            <a:r>
              <a:rPr lang="it-IT" altLang="it-IT" sz="2177">
                <a:solidFill>
                  <a:srgbClr val="000000"/>
                </a:solidFill>
              </a:rPr>
              <a:t>M: numero di movimenti (trasposizioni) necessari</a:t>
            </a:r>
          </a:p>
          <a:p>
            <a:pPr marL="1029616" lvl="2" indent="-200163" defTabSz="414726" eaLnBrk="1" hangingPunct="1">
              <a:spcBef>
                <a:spcPts val="454"/>
              </a:spcBef>
              <a:buClr>
                <a:srgbClr val="000000"/>
              </a:buClr>
              <a:buSzPct val="100000"/>
              <a:buFont typeface="Arial" panose="020B0604020202020204" pitchFamily="34" charset="0"/>
              <a:buChar char="•"/>
              <a:tabLst>
                <a:tab pos="303845" algn="l"/>
                <a:tab pos="718571" algn="l"/>
                <a:tab pos="1133297" algn="l"/>
                <a:tab pos="1548023" algn="l"/>
                <a:tab pos="1962749" algn="l"/>
                <a:tab pos="2377476" algn="l"/>
                <a:tab pos="2792202" algn="l"/>
                <a:tab pos="3206928" algn="l"/>
                <a:tab pos="3621654" algn="l"/>
                <a:tab pos="4036380" algn="l"/>
                <a:tab pos="4451106" algn="l"/>
                <a:tab pos="4865832" algn="l"/>
                <a:tab pos="5280558" algn="l"/>
                <a:tab pos="5695284" algn="l"/>
                <a:tab pos="6110011" algn="l"/>
                <a:tab pos="6524737" algn="l"/>
                <a:tab pos="6939463" algn="l"/>
                <a:tab pos="7354189" algn="l"/>
                <a:tab pos="7768915" algn="l"/>
                <a:tab pos="8183641" algn="l"/>
                <a:tab pos="8598367" algn="l"/>
              </a:tabLst>
            </a:pPr>
            <a:r>
              <a:rPr lang="it-IT" altLang="it-IT" sz="1814">
                <a:solidFill>
                  <a:srgbClr val="000000"/>
                </a:solidFill>
              </a:rPr>
              <a:t>C e M sono funzione del numero n di elementi da ordinare</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ext Box 1">
            <a:extLst>
              <a:ext uri="{FF2B5EF4-FFF2-40B4-BE49-F238E27FC236}">
                <a16:creationId xmlns:a16="http://schemas.microsoft.com/office/drawing/2014/main" id="{6B2541DE-F1B7-4381-A55B-AC5B2F83820F}"/>
              </a:ext>
            </a:extLst>
          </p:cNvPr>
          <p:cNvSpPr txBox="1">
            <a:spLocks noChangeArrowheads="1"/>
          </p:cNvSpPr>
          <p:nvPr/>
        </p:nvSpPr>
        <p:spPr bwMode="auto">
          <a:xfrm>
            <a:off x="0" y="249481"/>
            <a:ext cx="8294400" cy="103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9pPr>
          </a:lstStyle>
          <a:p>
            <a:pPr algn="ctr" defTabSz="414726" eaLnBrk="1" hangingPunct="1">
              <a:buSzPct val="100000"/>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it-IT" altLang="it-IT" sz="3991">
                <a:solidFill>
                  <a:srgbClr val="000000"/>
                </a:solidFill>
              </a:rPr>
              <a:t>Metodi di ordinamento</a:t>
            </a:r>
          </a:p>
        </p:txBody>
      </p:sp>
      <p:sp>
        <p:nvSpPr>
          <p:cNvPr id="8195" name="Text Box 2">
            <a:extLst>
              <a:ext uri="{FF2B5EF4-FFF2-40B4-BE49-F238E27FC236}">
                <a16:creationId xmlns:a16="http://schemas.microsoft.com/office/drawing/2014/main" id="{5043E6E5-4A67-4002-A41C-4C57D34F4D35}"/>
              </a:ext>
            </a:extLst>
          </p:cNvPr>
          <p:cNvSpPr txBox="1">
            <a:spLocks noChangeArrowheads="1"/>
          </p:cNvSpPr>
          <p:nvPr/>
        </p:nvSpPr>
        <p:spPr bwMode="auto">
          <a:xfrm>
            <a:off x="414720" y="1451881"/>
            <a:ext cx="7464960" cy="4105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marL="334963" indent="-334963" eaLnBrk="0">
              <a:tabLst>
                <a:tab pos="334963" algn="l"/>
                <a:tab pos="792163" algn="l"/>
                <a:tab pos="1249363" algn="l"/>
                <a:tab pos="1706563" algn="l"/>
                <a:tab pos="2163763" algn="l"/>
                <a:tab pos="2620963" algn="l"/>
                <a:tab pos="3078163" algn="l"/>
                <a:tab pos="3535363" algn="l"/>
                <a:tab pos="3992563" algn="l"/>
                <a:tab pos="4449763" algn="l"/>
                <a:tab pos="4906963" algn="l"/>
                <a:tab pos="5364163" algn="l"/>
                <a:tab pos="5821363" algn="l"/>
                <a:tab pos="6278563" algn="l"/>
                <a:tab pos="6735763" algn="l"/>
                <a:tab pos="7192963" algn="l"/>
                <a:tab pos="7650163" algn="l"/>
                <a:tab pos="8107363" algn="l"/>
                <a:tab pos="8564563" algn="l"/>
                <a:tab pos="9021763" algn="l"/>
                <a:tab pos="9478963" algn="l"/>
              </a:tabLst>
              <a:defRPr>
                <a:solidFill>
                  <a:schemeClr val="bg1"/>
                </a:solidFill>
                <a:latin typeface="Arial" panose="020B0604020202020204" pitchFamily="34" charset="0"/>
                <a:cs typeface="DejaVu Sans" charset="0"/>
              </a:defRPr>
            </a:lvl1pPr>
            <a:lvl2pPr marL="735013" indent="-277813" eaLnBrk="0">
              <a:tabLst>
                <a:tab pos="334963" algn="l"/>
                <a:tab pos="792163" algn="l"/>
                <a:tab pos="1249363" algn="l"/>
                <a:tab pos="1706563" algn="l"/>
                <a:tab pos="2163763" algn="l"/>
                <a:tab pos="2620963" algn="l"/>
                <a:tab pos="3078163" algn="l"/>
                <a:tab pos="3535363" algn="l"/>
                <a:tab pos="3992563" algn="l"/>
                <a:tab pos="4449763" algn="l"/>
                <a:tab pos="4906963" algn="l"/>
                <a:tab pos="5364163" algn="l"/>
                <a:tab pos="5821363" algn="l"/>
                <a:tab pos="6278563" algn="l"/>
                <a:tab pos="6735763" algn="l"/>
                <a:tab pos="7192963" algn="l"/>
                <a:tab pos="7650163" algn="l"/>
                <a:tab pos="8107363" algn="l"/>
                <a:tab pos="8564563" algn="l"/>
                <a:tab pos="9021763" algn="l"/>
                <a:tab pos="9478963" algn="l"/>
              </a:tabLst>
              <a:defRPr>
                <a:solidFill>
                  <a:schemeClr val="bg1"/>
                </a:solidFill>
                <a:latin typeface="Arial" panose="020B0604020202020204" pitchFamily="34" charset="0"/>
                <a:cs typeface="DejaVu Sans" charset="0"/>
              </a:defRPr>
            </a:lvl2pPr>
            <a:lvl3pPr eaLnBrk="0">
              <a:tabLst>
                <a:tab pos="334963" algn="l"/>
                <a:tab pos="792163" algn="l"/>
                <a:tab pos="1249363" algn="l"/>
                <a:tab pos="1706563" algn="l"/>
                <a:tab pos="2163763" algn="l"/>
                <a:tab pos="2620963" algn="l"/>
                <a:tab pos="3078163" algn="l"/>
                <a:tab pos="3535363" algn="l"/>
                <a:tab pos="3992563" algn="l"/>
                <a:tab pos="4449763" algn="l"/>
                <a:tab pos="4906963" algn="l"/>
                <a:tab pos="5364163" algn="l"/>
                <a:tab pos="5821363" algn="l"/>
                <a:tab pos="6278563" algn="l"/>
                <a:tab pos="6735763" algn="l"/>
                <a:tab pos="7192963" algn="l"/>
                <a:tab pos="7650163" algn="l"/>
                <a:tab pos="8107363" algn="l"/>
                <a:tab pos="8564563" algn="l"/>
                <a:tab pos="9021763" algn="l"/>
                <a:tab pos="9478963" algn="l"/>
              </a:tabLst>
              <a:defRPr>
                <a:solidFill>
                  <a:schemeClr val="bg1"/>
                </a:solidFill>
                <a:latin typeface="Arial" panose="020B0604020202020204" pitchFamily="34" charset="0"/>
                <a:cs typeface="DejaVu Sans" charset="0"/>
              </a:defRPr>
            </a:lvl3pPr>
            <a:lvl4pPr eaLnBrk="0">
              <a:tabLst>
                <a:tab pos="334963" algn="l"/>
                <a:tab pos="792163" algn="l"/>
                <a:tab pos="1249363" algn="l"/>
                <a:tab pos="1706563" algn="l"/>
                <a:tab pos="2163763" algn="l"/>
                <a:tab pos="2620963" algn="l"/>
                <a:tab pos="3078163" algn="l"/>
                <a:tab pos="3535363" algn="l"/>
                <a:tab pos="3992563" algn="l"/>
                <a:tab pos="4449763" algn="l"/>
                <a:tab pos="4906963" algn="l"/>
                <a:tab pos="5364163" algn="l"/>
                <a:tab pos="5821363" algn="l"/>
                <a:tab pos="6278563" algn="l"/>
                <a:tab pos="6735763" algn="l"/>
                <a:tab pos="7192963" algn="l"/>
                <a:tab pos="7650163" algn="l"/>
                <a:tab pos="8107363" algn="l"/>
                <a:tab pos="8564563" algn="l"/>
                <a:tab pos="9021763" algn="l"/>
                <a:tab pos="9478963" algn="l"/>
              </a:tabLst>
              <a:defRPr>
                <a:solidFill>
                  <a:schemeClr val="bg1"/>
                </a:solidFill>
                <a:latin typeface="Arial" panose="020B0604020202020204" pitchFamily="34" charset="0"/>
                <a:cs typeface="DejaVu Sans" charset="0"/>
              </a:defRPr>
            </a:lvl4pPr>
            <a:lvl5pPr eaLnBrk="0">
              <a:tabLst>
                <a:tab pos="334963" algn="l"/>
                <a:tab pos="792163" algn="l"/>
                <a:tab pos="1249363" algn="l"/>
                <a:tab pos="1706563" algn="l"/>
                <a:tab pos="2163763" algn="l"/>
                <a:tab pos="2620963" algn="l"/>
                <a:tab pos="3078163" algn="l"/>
                <a:tab pos="3535363" algn="l"/>
                <a:tab pos="3992563" algn="l"/>
                <a:tab pos="4449763" algn="l"/>
                <a:tab pos="4906963" algn="l"/>
                <a:tab pos="5364163" algn="l"/>
                <a:tab pos="5821363" algn="l"/>
                <a:tab pos="6278563" algn="l"/>
                <a:tab pos="6735763" algn="l"/>
                <a:tab pos="7192963" algn="l"/>
                <a:tab pos="7650163" algn="l"/>
                <a:tab pos="8107363" algn="l"/>
                <a:tab pos="8564563" algn="l"/>
                <a:tab pos="9021763" algn="l"/>
                <a:tab pos="9478963" algn="l"/>
              </a:tabLst>
              <a:defRPr>
                <a:solidFill>
                  <a:schemeClr val="bg1"/>
                </a:solidFill>
                <a:latin typeface="Arial" panose="020B0604020202020204" pitchFamily="34" charset="0"/>
                <a:cs typeface="DejaVu Sans"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334963" algn="l"/>
                <a:tab pos="792163" algn="l"/>
                <a:tab pos="1249363" algn="l"/>
                <a:tab pos="1706563" algn="l"/>
                <a:tab pos="2163763" algn="l"/>
                <a:tab pos="2620963" algn="l"/>
                <a:tab pos="3078163" algn="l"/>
                <a:tab pos="3535363" algn="l"/>
                <a:tab pos="3992563" algn="l"/>
                <a:tab pos="4449763" algn="l"/>
                <a:tab pos="4906963" algn="l"/>
                <a:tab pos="5364163" algn="l"/>
                <a:tab pos="5821363" algn="l"/>
                <a:tab pos="6278563" algn="l"/>
                <a:tab pos="6735763" algn="l"/>
                <a:tab pos="7192963" algn="l"/>
                <a:tab pos="7650163" algn="l"/>
                <a:tab pos="8107363" algn="l"/>
                <a:tab pos="8564563" algn="l"/>
                <a:tab pos="9021763" algn="l"/>
                <a:tab pos="9478963" algn="l"/>
              </a:tabLst>
              <a:defRPr>
                <a:solidFill>
                  <a:schemeClr val="bg1"/>
                </a:solidFill>
                <a:latin typeface="Arial" panose="020B0604020202020204" pitchFamily="34" charset="0"/>
                <a:cs typeface="DejaVu Sans"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334963" algn="l"/>
                <a:tab pos="792163" algn="l"/>
                <a:tab pos="1249363" algn="l"/>
                <a:tab pos="1706563" algn="l"/>
                <a:tab pos="2163763" algn="l"/>
                <a:tab pos="2620963" algn="l"/>
                <a:tab pos="3078163" algn="l"/>
                <a:tab pos="3535363" algn="l"/>
                <a:tab pos="3992563" algn="l"/>
                <a:tab pos="4449763" algn="l"/>
                <a:tab pos="4906963" algn="l"/>
                <a:tab pos="5364163" algn="l"/>
                <a:tab pos="5821363" algn="l"/>
                <a:tab pos="6278563" algn="l"/>
                <a:tab pos="6735763" algn="l"/>
                <a:tab pos="7192963" algn="l"/>
                <a:tab pos="7650163" algn="l"/>
                <a:tab pos="8107363" algn="l"/>
                <a:tab pos="8564563" algn="l"/>
                <a:tab pos="9021763" algn="l"/>
                <a:tab pos="9478963" algn="l"/>
              </a:tabLst>
              <a:defRPr>
                <a:solidFill>
                  <a:schemeClr val="bg1"/>
                </a:solidFill>
                <a:latin typeface="Arial" panose="020B0604020202020204" pitchFamily="34" charset="0"/>
                <a:cs typeface="DejaVu Sans"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334963" algn="l"/>
                <a:tab pos="792163" algn="l"/>
                <a:tab pos="1249363" algn="l"/>
                <a:tab pos="1706563" algn="l"/>
                <a:tab pos="2163763" algn="l"/>
                <a:tab pos="2620963" algn="l"/>
                <a:tab pos="3078163" algn="l"/>
                <a:tab pos="3535363" algn="l"/>
                <a:tab pos="3992563" algn="l"/>
                <a:tab pos="4449763" algn="l"/>
                <a:tab pos="4906963" algn="l"/>
                <a:tab pos="5364163" algn="l"/>
                <a:tab pos="5821363" algn="l"/>
                <a:tab pos="6278563" algn="l"/>
                <a:tab pos="6735763" algn="l"/>
                <a:tab pos="7192963" algn="l"/>
                <a:tab pos="7650163" algn="l"/>
                <a:tab pos="8107363" algn="l"/>
                <a:tab pos="8564563" algn="l"/>
                <a:tab pos="9021763" algn="l"/>
                <a:tab pos="9478963" algn="l"/>
              </a:tabLst>
              <a:defRPr>
                <a:solidFill>
                  <a:schemeClr val="bg1"/>
                </a:solidFill>
                <a:latin typeface="Arial" panose="020B0604020202020204" pitchFamily="34" charset="0"/>
                <a:cs typeface="DejaVu Sans"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334963" algn="l"/>
                <a:tab pos="792163" algn="l"/>
                <a:tab pos="1249363" algn="l"/>
                <a:tab pos="1706563" algn="l"/>
                <a:tab pos="2163763" algn="l"/>
                <a:tab pos="2620963" algn="l"/>
                <a:tab pos="3078163" algn="l"/>
                <a:tab pos="3535363" algn="l"/>
                <a:tab pos="3992563" algn="l"/>
                <a:tab pos="4449763" algn="l"/>
                <a:tab pos="4906963" algn="l"/>
                <a:tab pos="5364163" algn="l"/>
                <a:tab pos="5821363" algn="l"/>
                <a:tab pos="6278563" algn="l"/>
                <a:tab pos="6735763" algn="l"/>
                <a:tab pos="7192963" algn="l"/>
                <a:tab pos="7650163" algn="l"/>
                <a:tab pos="8107363" algn="l"/>
                <a:tab pos="8564563" algn="l"/>
                <a:tab pos="9021763" algn="l"/>
                <a:tab pos="9478963" algn="l"/>
              </a:tabLst>
              <a:defRPr>
                <a:solidFill>
                  <a:schemeClr val="bg1"/>
                </a:solidFill>
                <a:latin typeface="Arial" panose="020B0604020202020204" pitchFamily="34" charset="0"/>
                <a:cs typeface="DejaVu Sans" charset="0"/>
              </a:defRPr>
            </a:lvl9pPr>
          </a:lstStyle>
          <a:p>
            <a:pPr marL="303845" indent="-303845" defTabSz="414726" eaLnBrk="1" hangingPunct="1">
              <a:spcBef>
                <a:spcPts val="544"/>
              </a:spcBef>
              <a:buClr>
                <a:srgbClr val="000000"/>
              </a:buClr>
              <a:buSzPct val="100000"/>
              <a:buFont typeface="Arial" panose="020B0604020202020204" pitchFamily="34" charset="0"/>
              <a:buChar char="•"/>
              <a:tabLst>
                <a:tab pos="303845" algn="l"/>
                <a:tab pos="718571" algn="l"/>
                <a:tab pos="1133297" algn="l"/>
                <a:tab pos="1548023" algn="l"/>
                <a:tab pos="1962749" algn="l"/>
                <a:tab pos="2377476" algn="l"/>
                <a:tab pos="2792202" algn="l"/>
                <a:tab pos="3206928" algn="l"/>
                <a:tab pos="3621654" algn="l"/>
                <a:tab pos="4036380" algn="l"/>
                <a:tab pos="4451106" algn="l"/>
                <a:tab pos="4865832" algn="l"/>
                <a:tab pos="5280558" algn="l"/>
                <a:tab pos="5695284" algn="l"/>
                <a:tab pos="6110011" algn="l"/>
                <a:tab pos="6524737" algn="l"/>
                <a:tab pos="6939463" algn="l"/>
                <a:tab pos="7354189" algn="l"/>
                <a:tab pos="7768915" algn="l"/>
                <a:tab pos="8183641" algn="l"/>
                <a:tab pos="8598367" algn="l"/>
              </a:tabLst>
            </a:pPr>
            <a:r>
              <a:rPr lang="it-IT" altLang="it-IT" sz="2177">
                <a:solidFill>
                  <a:srgbClr val="000000"/>
                </a:solidFill>
              </a:rPr>
              <a:t>Metodi diretti</a:t>
            </a:r>
          </a:p>
          <a:p>
            <a:pPr marL="666730" lvl="1" indent="-252004" defTabSz="414726" eaLnBrk="1" hangingPunct="1">
              <a:spcBef>
                <a:spcPts val="454"/>
              </a:spcBef>
              <a:buClr>
                <a:srgbClr val="000000"/>
              </a:buClr>
              <a:buSzPct val="100000"/>
              <a:buFont typeface="Arial" panose="020B0604020202020204" pitchFamily="34" charset="0"/>
              <a:buChar char="–"/>
              <a:tabLst>
                <a:tab pos="303845" algn="l"/>
                <a:tab pos="718571" algn="l"/>
                <a:tab pos="1133297" algn="l"/>
                <a:tab pos="1548023" algn="l"/>
                <a:tab pos="1962749" algn="l"/>
                <a:tab pos="2377476" algn="l"/>
                <a:tab pos="2792202" algn="l"/>
                <a:tab pos="3206928" algn="l"/>
                <a:tab pos="3621654" algn="l"/>
                <a:tab pos="4036380" algn="l"/>
                <a:tab pos="4451106" algn="l"/>
                <a:tab pos="4865832" algn="l"/>
                <a:tab pos="5280558" algn="l"/>
                <a:tab pos="5695284" algn="l"/>
                <a:tab pos="6110011" algn="l"/>
                <a:tab pos="6524737" algn="l"/>
                <a:tab pos="6939463" algn="l"/>
                <a:tab pos="7354189" algn="l"/>
                <a:tab pos="7768915" algn="l"/>
                <a:tab pos="8183641" algn="l"/>
                <a:tab pos="8598367" algn="l"/>
              </a:tabLst>
            </a:pPr>
            <a:r>
              <a:rPr lang="it-IT" altLang="it-IT" sz="1814">
                <a:solidFill>
                  <a:srgbClr val="000000"/>
                </a:solidFill>
              </a:rPr>
              <a:t>Facili da capire e da realizzare</a:t>
            </a:r>
          </a:p>
          <a:p>
            <a:pPr marL="666730" lvl="1" indent="-252004" defTabSz="414726" eaLnBrk="1" hangingPunct="1">
              <a:spcBef>
                <a:spcPts val="454"/>
              </a:spcBef>
              <a:buClr>
                <a:srgbClr val="000000"/>
              </a:buClr>
              <a:buSzPct val="100000"/>
              <a:buFont typeface="Arial" panose="020B0604020202020204" pitchFamily="34" charset="0"/>
              <a:buChar char="–"/>
              <a:tabLst>
                <a:tab pos="303845" algn="l"/>
                <a:tab pos="718571" algn="l"/>
                <a:tab pos="1133297" algn="l"/>
                <a:tab pos="1548023" algn="l"/>
                <a:tab pos="1962749" algn="l"/>
                <a:tab pos="2377476" algn="l"/>
                <a:tab pos="2792202" algn="l"/>
                <a:tab pos="3206928" algn="l"/>
                <a:tab pos="3621654" algn="l"/>
                <a:tab pos="4036380" algn="l"/>
                <a:tab pos="4451106" algn="l"/>
                <a:tab pos="4865832" algn="l"/>
                <a:tab pos="5280558" algn="l"/>
                <a:tab pos="5695284" algn="l"/>
                <a:tab pos="6110011" algn="l"/>
                <a:tab pos="6524737" algn="l"/>
                <a:tab pos="6939463" algn="l"/>
                <a:tab pos="7354189" algn="l"/>
                <a:tab pos="7768915" algn="l"/>
                <a:tab pos="8183641" algn="l"/>
                <a:tab pos="8598367" algn="l"/>
              </a:tabLst>
            </a:pPr>
            <a:r>
              <a:rPr lang="it-IT" altLang="it-IT" sz="1814">
                <a:solidFill>
                  <a:srgbClr val="000000"/>
                </a:solidFill>
              </a:rPr>
              <a:t>Complessità dell’ordine di n2:</a:t>
            </a:r>
          </a:p>
          <a:p>
            <a:pPr marL="666730" lvl="1" indent="-252004" defTabSz="414726" eaLnBrk="1" hangingPunct="1">
              <a:spcBef>
                <a:spcPts val="454"/>
              </a:spcBef>
              <a:buClr>
                <a:srgbClr val="000000"/>
              </a:buClr>
              <a:buSzPct val="100000"/>
              <a:buFont typeface="Arial" panose="020B0604020202020204" pitchFamily="34" charset="0"/>
              <a:buChar char="–"/>
              <a:tabLst>
                <a:tab pos="303845" algn="l"/>
                <a:tab pos="718571" algn="l"/>
                <a:tab pos="1133297" algn="l"/>
                <a:tab pos="1548023" algn="l"/>
                <a:tab pos="1962749" algn="l"/>
                <a:tab pos="2377476" algn="l"/>
                <a:tab pos="2792202" algn="l"/>
                <a:tab pos="3206928" algn="l"/>
                <a:tab pos="3621654" algn="l"/>
                <a:tab pos="4036380" algn="l"/>
                <a:tab pos="4451106" algn="l"/>
                <a:tab pos="4865832" algn="l"/>
                <a:tab pos="5280558" algn="l"/>
                <a:tab pos="5695284" algn="l"/>
                <a:tab pos="6110011" algn="l"/>
                <a:tab pos="6524737" algn="l"/>
                <a:tab pos="6939463" algn="l"/>
                <a:tab pos="7354189" algn="l"/>
                <a:tab pos="7768915" algn="l"/>
                <a:tab pos="8183641" algn="l"/>
                <a:tab pos="8598367" algn="l"/>
              </a:tabLst>
            </a:pPr>
            <a:r>
              <a:rPr lang="it-IT" altLang="it-IT" sz="1814">
                <a:solidFill>
                  <a:srgbClr val="000000"/>
                </a:solidFill>
              </a:rPr>
              <a:t>Rapidi per n abbastanza piccolo</a:t>
            </a:r>
          </a:p>
          <a:p>
            <a:pPr marL="666730" lvl="1" indent="-252004" defTabSz="414726" eaLnBrk="1" hangingPunct="1">
              <a:spcBef>
                <a:spcPts val="454"/>
              </a:spcBef>
              <a:buClr>
                <a:srgbClr val="000000"/>
              </a:buClr>
              <a:buSzPct val="100000"/>
              <a:buFont typeface="Arial" panose="020B0604020202020204" pitchFamily="34" charset="0"/>
              <a:buChar char="–"/>
              <a:tabLst>
                <a:tab pos="303845" algn="l"/>
                <a:tab pos="718571" algn="l"/>
                <a:tab pos="1133297" algn="l"/>
                <a:tab pos="1548023" algn="l"/>
                <a:tab pos="1962749" algn="l"/>
                <a:tab pos="2377476" algn="l"/>
                <a:tab pos="2792202" algn="l"/>
                <a:tab pos="3206928" algn="l"/>
                <a:tab pos="3621654" algn="l"/>
                <a:tab pos="4036380" algn="l"/>
                <a:tab pos="4451106" algn="l"/>
                <a:tab pos="4865832" algn="l"/>
                <a:tab pos="5280558" algn="l"/>
                <a:tab pos="5695284" algn="l"/>
                <a:tab pos="6110011" algn="l"/>
                <a:tab pos="6524737" algn="l"/>
                <a:tab pos="6939463" algn="l"/>
                <a:tab pos="7354189" algn="l"/>
                <a:tab pos="7768915" algn="l"/>
                <a:tab pos="8183641" algn="l"/>
                <a:tab pos="8598367" algn="l"/>
              </a:tabLst>
            </a:pPr>
            <a:r>
              <a:rPr lang="it-IT" altLang="it-IT" sz="1814">
                <a:solidFill>
                  <a:srgbClr val="000000"/>
                </a:solidFill>
              </a:rPr>
              <a:t>Inutilizzabili per n grande</a:t>
            </a:r>
          </a:p>
          <a:p>
            <a:pPr marL="303845" indent="-303845" defTabSz="414726" eaLnBrk="1" hangingPunct="1">
              <a:spcBef>
                <a:spcPts val="544"/>
              </a:spcBef>
              <a:buClr>
                <a:srgbClr val="000000"/>
              </a:buClr>
              <a:buSzPct val="100000"/>
              <a:buFont typeface="Arial" panose="020B0604020202020204" pitchFamily="34" charset="0"/>
              <a:buChar char="•"/>
              <a:tabLst>
                <a:tab pos="303845" algn="l"/>
                <a:tab pos="718571" algn="l"/>
                <a:tab pos="1133297" algn="l"/>
                <a:tab pos="1548023" algn="l"/>
                <a:tab pos="1962749" algn="l"/>
                <a:tab pos="2377476" algn="l"/>
                <a:tab pos="2792202" algn="l"/>
                <a:tab pos="3206928" algn="l"/>
                <a:tab pos="3621654" algn="l"/>
                <a:tab pos="4036380" algn="l"/>
                <a:tab pos="4451106" algn="l"/>
                <a:tab pos="4865832" algn="l"/>
                <a:tab pos="5280558" algn="l"/>
                <a:tab pos="5695284" algn="l"/>
                <a:tab pos="6110011" algn="l"/>
                <a:tab pos="6524737" algn="l"/>
                <a:tab pos="6939463" algn="l"/>
                <a:tab pos="7354189" algn="l"/>
                <a:tab pos="7768915" algn="l"/>
                <a:tab pos="8183641" algn="l"/>
                <a:tab pos="8598367" algn="l"/>
              </a:tabLst>
            </a:pPr>
            <a:r>
              <a:rPr lang="it-IT" altLang="it-IT" sz="2177">
                <a:solidFill>
                  <a:srgbClr val="000000"/>
                </a:solidFill>
              </a:rPr>
              <a:t>Metodi avanzati:</a:t>
            </a:r>
          </a:p>
          <a:p>
            <a:pPr marL="666730" lvl="1" indent="-252004" defTabSz="414726" eaLnBrk="1" hangingPunct="1">
              <a:spcBef>
                <a:spcPts val="454"/>
              </a:spcBef>
              <a:buClr>
                <a:srgbClr val="000000"/>
              </a:buClr>
              <a:buSzPct val="100000"/>
              <a:buFont typeface="Arial" panose="020B0604020202020204" pitchFamily="34" charset="0"/>
              <a:buChar char="–"/>
              <a:tabLst>
                <a:tab pos="303845" algn="l"/>
                <a:tab pos="718571" algn="l"/>
                <a:tab pos="1133297" algn="l"/>
                <a:tab pos="1548023" algn="l"/>
                <a:tab pos="1962749" algn="l"/>
                <a:tab pos="2377476" algn="l"/>
                <a:tab pos="2792202" algn="l"/>
                <a:tab pos="3206928" algn="l"/>
                <a:tab pos="3621654" algn="l"/>
                <a:tab pos="4036380" algn="l"/>
                <a:tab pos="4451106" algn="l"/>
                <a:tab pos="4865832" algn="l"/>
                <a:tab pos="5280558" algn="l"/>
                <a:tab pos="5695284" algn="l"/>
                <a:tab pos="6110011" algn="l"/>
                <a:tab pos="6524737" algn="l"/>
                <a:tab pos="6939463" algn="l"/>
                <a:tab pos="7354189" algn="l"/>
                <a:tab pos="7768915" algn="l"/>
                <a:tab pos="8183641" algn="l"/>
                <a:tab pos="8598367" algn="l"/>
              </a:tabLst>
            </a:pPr>
            <a:r>
              <a:rPr lang="it-IT" altLang="it-IT" sz="1814">
                <a:solidFill>
                  <a:srgbClr val="000000"/>
                </a:solidFill>
              </a:rPr>
              <a:t>Tecniche più complesse e meno intuitive:</a:t>
            </a:r>
          </a:p>
          <a:p>
            <a:pPr marL="666730" lvl="1" indent="-252004" defTabSz="414726" eaLnBrk="1" hangingPunct="1">
              <a:spcBef>
                <a:spcPts val="454"/>
              </a:spcBef>
              <a:buClr>
                <a:srgbClr val="000000"/>
              </a:buClr>
              <a:buSzPct val="100000"/>
              <a:buFont typeface="Arial" panose="020B0604020202020204" pitchFamily="34" charset="0"/>
              <a:buChar char="–"/>
              <a:tabLst>
                <a:tab pos="303845" algn="l"/>
                <a:tab pos="718571" algn="l"/>
                <a:tab pos="1133297" algn="l"/>
                <a:tab pos="1548023" algn="l"/>
                <a:tab pos="1962749" algn="l"/>
                <a:tab pos="2377476" algn="l"/>
                <a:tab pos="2792202" algn="l"/>
                <a:tab pos="3206928" algn="l"/>
                <a:tab pos="3621654" algn="l"/>
                <a:tab pos="4036380" algn="l"/>
                <a:tab pos="4451106" algn="l"/>
                <a:tab pos="4865832" algn="l"/>
                <a:tab pos="5280558" algn="l"/>
                <a:tab pos="5695284" algn="l"/>
                <a:tab pos="6110011" algn="l"/>
                <a:tab pos="6524737" algn="l"/>
                <a:tab pos="6939463" algn="l"/>
                <a:tab pos="7354189" algn="l"/>
                <a:tab pos="7768915" algn="l"/>
                <a:tab pos="8183641" algn="l"/>
                <a:tab pos="8598367" algn="l"/>
              </a:tabLst>
            </a:pPr>
            <a:r>
              <a:rPr lang="it-IT" altLang="it-IT" sz="1814">
                <a:solidFill>
                  <a:srgbClr val="000000"/>
                </a:solidFill>
              </a:rPr>
              <a:t>A differenza dei metodi diretti, che spostano un elemento di una posizione ad ogni passo elementare, tali metodi si basano sul principio di spostare gli elementi per distanze maggiori con un unico salto</a:t>
            </a:r>
          </a:p>
          <a:p>
            <a:pPr marL="666730" lvl="1" indent="-252004" defTabSz="414726" eaLnBrk="1" hangingPunct="1">
              <a:spcBef>
                <a:spcPts val="454"/>
              </a:spcBef>
              <a:buClr>
                <a:srgbClr val="000000"/>
              </a:buClr>
              <a:buSzPct val="100000"/>
              <a:buFont typeface="Arial" panose="020B0604020202020204" pitchFamily="34" charset="0"/>
              <a:buChar char="–"/>
              <a:tabLst>
                <a:tab pos="303845" algn="l"/>
                <a:tab pos="718571" algn="l"/>
                <a:tab pos="1133297" algn="l"/>
                <a:tab pos="1548023" algn="l"/>
                <a:tab pos="1962749" algn="l"/>
                <a:tab pos="2377476" algn="l"/>
                <a:tab pos="2792202" algn="l"/>
                <a:tab pos="3206928" algn="l"/>
                <a:tab pos="3621654" algn="l"/>
                <a:tab pos="4036380" algn="l"/>
                <a:tab pos="4451106" algn="l"/>
                <a:tab pos="4865832" algn="l"/>
                <a:tab pos="5280558" algn="l"/>
                <a:tab pos="5695284" algn="l"/>
                <a:tab pos="6110011" algn="l"/>
                <a:tab pos="6524737" algn="l"/>
                <a:tab pos="6939463" algn="l"/>
                <a:tab pos="7354189" algn="l"/>
                <a:tab pos="7768915" algn="l"/>
                <a:tab pos="8183641" algn="l"/>
                <a:tab pos="8598367" algn="l"/>
              </a:tabLst>
            </a:pPr>
            <a:r>
              <a:rPr lang="it-IT" altLang="it-IT" sz="1814">
                <a:solidFill>
                  <a:srgbClr val="000000"/>
                </a:solidFill>
              </a:rPr>
              <a:t>Richiedono, generalmente, un numero di confronti nell’ordine di n•log n</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ext Box 1">
            <a:extLst>
              <a:ext uri="{FF2B5EF4-FFF2-40B4-BE49-F238E27FC236}">
                <a16:creationId xmlns:a16="http://schemas.microsoft.com/office/drawing/2014/main" id="{BF94B439-4649-47D8-B8A1-2FF669CD5CA5}"/>
              </a:ext>
            </a:extLst>
          </p:cNvPr>
          <p:cNvSpPr txBox="1">
            <a:spLocks noChangeArrowheads="1"/>
          </p:cNvSpPr>
          <p:nvPr/>
        </p:nvSpPr>
        <p:spPr bwMode="auto">
          <a:xfrm>
            <a:off x="413281" y="331560"/>
            <a:ext cx="7462080" cy="829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9pPr>
          </a:lstStyle>
          <a:p>
            <a:pPr algn="ctr" defTabSz="414726" eaLnBrk="1" hangingPunct="1">
              <a:buSzPct val="100000"/>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US" altLang="it-IT" sz="3991">
                <a:solidFill>
                  <a:srgbClr val="000000"/>
                </a:solidFill>
              </a:rPr>
              <a:t>Pointer Swapping</a:t>
            </a:r>
          </a:p>
        </p:txBody>
      </p:sp>
      <p:sp>
        <p:nvSpPr>
          <p:cNvPr id="9219" name="Text Box 2">
            <a:extLst>
              <a:ext uri="{FF2B5EF4-FFF2-40B4-BE49-F238E27FC236}">
                <a16:creationId xmlns:a16="http://schemas.microsoft.com/office/drawing/2014/main" id="{102B217D-8CAD-4D97-A758-2827A19B773A}"/>
              </a:ext>
            </a:extLst>
          </p:cNvPr>
          <p:cNvSpPr txBox="1">
            <a:spLocks noChangeArrowheads="1"/>
          </p:cNvSpPr>
          <p:nvPr/>
        </p:nvSpPr>
        <p:spPr bwMode="auto">
          <a:xfrm>
            <a:off x="413281" y="1451880"/>
            <a:ext cx="7462080" cy="414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pPr defTabSz="414726" eaLnBrk="1">
              <a:lnSpc>
                <a:spcPct val="93000"/>
              </a:lnSpc>
              <a:buClr>
                <a:srgbClr val="000000"/>
              </a:buClr>
              <a:buSzPct val="100000"/>
            </a:pPr>
            <a:endParaRPr lang="it-IT" altLang="it-IT" sz="1633">
              <a:solidFill>
                <a:srgbClr val="FFFFFF"/>
              </a:solidFill>
              <a:latin typeface="Arial" panose="020B0604020202020204" pitchFamily="34" charset="0"/>
            </a:endParaRPr>
          </a:p>
        </p:txBody>
      </p:sp>
      <p:pic>
        <p:nvPicPr>
          <p:cNvPr id="9220" name="Picture 3">
            <a:extLst>
              <a:ext uri="{FF2B5EF4-FFF2-40B4-BE49-F238E27FC236}">
                <a16:creationId xmlns:a16="http://schemas.microsoft.com/office/drawing/2014/main" id="{BE92471D-39CF-44DA-8510-765E838B3D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489" r="3726" b="3409"/>
          <a:stretch>
            <a:fillRect/>
          </a:stretch>
        </p:blipFill>
        <p:spPr bwMode="auto">
          <a:xfrm>
            <a:off x="414720" y="1451881"/>
            <a:ext cx="7464960" cy="332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 Box 1">
            <a:extLst>
              <a:ext uri="{FF2B5EF4-FFF2-40B4-BE49-F238E27FC236}">
                <a16:creationId xmlns:a16="http://schemas.microsoft.com/office/drawing/2014/main" id="{53E84798-9C28-452B-B063-2B344146B4B6}"/>
              </a:ext>
            </a:extLst>
          </p:cNvPr>
          <p:cNvSpPr txBox="1">
            <a:spLocks noChangeArrowheads="1"/>
          </p:cNvSpPr>
          <p:nvPr/>
        </p:nvSpPr>
        <p:spPr bwMode="auto">
          <a:xfrm>
            <a:off x="414720" y="118441"/>
            <a:ext cx="7464960" cy="1298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9pPr>
          </a:lstStyle>
          <a:p>
            <a:pPr algn="ctr" defTabSz="414726" eaLnBrk="1" hangingPunct="1">
              <a:buSzPct val="100000"/>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it-IT" altLang="it-IT" sz="3991">
                <a:solidFill>
                  <a:srgbClr val="000000"/>
                </a:solidFill>
              </a:rPr>
              <a:t>Ordinamento per scambi (bubble sort)</a:t>
            </a:r>
          </a:p>
        </p:txBody>
      </p:sp>
      <p:sp>
        <p:nvSpPr>
          <p:cNvPr id="11267" name="Text Box 2">
            <a:extLst>
              <a:ext uri="{FF2B5EF4-FFF2-40B4-BE49-F238E27FC236}">
                <a16:creationId xmlns:a16="http://schemas.microsoft.com/office/drawing/2014/main" id="{A95B5B79-8E63-4A6E-83BD-F81E867E9662}"/>
              </a:ext>
            </a:extLst>
          </p:cNvPr>
          <p:cNvSpPr txBox="1">
            <a:spLocks noChangeArrowheads="1"/>
          </p:cNvSpPr>
          <p:nvPr/>
        </p:nvSpPr>
        <p:spPr bwMode="auto">
          <a:xfrm>
            <a:off x="0" y="1451881"/>
            <a:ext cx="8294400" cy="4105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marL="334963" indent="-334963" eaLnBrk="0">
              <a:tabLst>
                <a:tab pos="334963" algn="l"/>
                <a:tab pos="792163" algn="l"/>
                <a:tab pos="1249363" algn="l"/>
                <a:tab pos="1706563" algn="l"/>
                <a:tab pos="2163763" algn="l"/>
                <a:tab pos="2620963" algn="l"/>
                <a:tab pos="3078163" algn="l"/>
                <a:tab pos="3535363" algn="l"/>
                <a:tab pos="3992563" algn="l"/>
                <a:tab pos="4449763" algn="l"/>
                <a:tab pos="4906963" algn="l"/>
                <a:tab pos="5364163" algn="l"/>
                <a:tab pos="5821363" algn="l"/>
                <a:tab pos="6278563" algn="l"/>
                <a:tab pos="6735763" algn="l"/>
                <a:tab pos="7192963" algn="l"/>
                <a:tab pos="7650163" algn="l"/>
                <a:tab pos="8107363" algn="l"/>
                <a:tab pos="8564563" algn="l"/>
                <a:tab pos="9021763" algn="l"/>
                <a:tab pos="9478963" algn="l"/>
              </a:tabLst>
              <a:defRPr>
                <a:solidFill>
                  <a:schemeClr val="bg1"/>
                </a:solidFill>
                <a:latin typeface="Arial" panose="020B0604020202020204" pitchFamily="34" charset="0"/>
                <a:cs typeface="DejaVu Sans" charset="0"/>
              </a:defRPr>
            </a:lvl1pPr>
            <a:lvl2pPr marL="735013" indent="-277813" eaLnBrk="0">
              <a:tabLst>
                <a:tab pos="334963" algn="l"/>
                <a:tab pos="792163" algn="l"/>
                <a:tab pos="1249363" algn="l"/>
                <a:tab pos="1706563" algn="l"/>
                <a:tab pos="2163763" algn="l"/>
                <a:tab pos="2620963" algn="l"/>
                <a:tab pos="3078163" algn="l"/>
                <a:tab pos="3535363" algn="l"/>
                <a:tab pos="3992563" algn="l"/>
                <a:tab pos="4449763" algn="l"/>
                <a:tab pos="4906963" algn="l"/>
                <a:tab pos="5364163" algn="l"/>
                <a:tab pos="5821363" algn="l"/>
                <a:tab pos="6278563" algn="l"/>
                <a:tab pos="6735763" algn="l"/>
                <a:tab pos="7192963" algn="l"/>
                <a:tab pos="7650163" algn="l"/>
                <a:tab pos="8107363" algn="l"/>
                <a:tab pos="8564563" algn="l"/>
                <a:tab pos="9021763" algn="l"/>
                <a:tab pos="9478963" algn="l"/>
              </a:tabLst>
              <a:defRPr>
                <a:solidFill>
                  <a:schemeClr val="bg1"/>
                </a:solidFill>
                <a:latin typeface="Arial" panose="020B0604020202020204" pitchFamily="34" charset="0"/>
                <a:cs typeface="DejaVu Sans" charset="0"/>
              </a:defRPr>
            </a:lvl2pPr>
            <a:lvl3pPr eaLnBrk="0">
              <a:tabLst>
                <a:tab pos="334963" algn="l"/>
                <a:tab pos="792163" algn="l"/>
                <a:tab pos="1249363" algn="l"/>
                <a:tab pos="1706563" algn="l"/>
                <a:tab pos="2163763" algn="l"/>
                <a:tab pos="2620963" algn="l"/>
                <a:tab pos="3078163" algn="l"/>
                <a:tab pos="3535363" algn="l"/>
                <a:tab pos="3992563" algn="l"/>
                <a:tab pos="4449763" algn="l"/>
                <a:tab pos="4906963" algn="l"/>
                <a:tab pos="5364163" algn="l"/>
                <a:tab pos="5821363" algn="l"/>
                <a:tab pos="6278563" algn="l"/>
                <a:tab pos="6735763" algn="l"/>
                <a:tab pos="7192963" algn="l"/>
                <a:tab pos="7650163" algn="l"/>
                <a:tab pos="8107363" algn="l"/>
                <a:tab pos="8564563" algn="l"/>
                <a:tab pos="9021763" algn="l"/>
                <a:tab pos="9478963" algn="l"/>
              </a:tabLst>
              <a:defRPr>
                <a:solidFill>
                  <a:schemeClr val="bg1"/>
                </a:solidFill>
                <a:latin typeface="Arial" panose="020B0604020202020204" pitchFamily="34" charset="0"/>
                <a:cs typeface="DejaVu Sans" charset="0"/>
              </a:defRPr>
            </a:lvl3pPr>
            <a:lvl4pPr eaLnBrk="0">
              <a:tabLst>
                <a:tab pos="334963" algn="l"/>
                <a:tab pos="792163" algn="l"/>
                <a:tab pos="1249363" algn="l"/>
                <a:tab pos="1706563" algn="l"/>
                <a:tab pos="2163763" algn="l"/>
                <a:tab pos="2620963" algn="l"/>
                <a:tab pos="3078163" algn="l"/>
                <a:tab pos="3535363" algn="l"/>
                <a:tab pos="3992563" algn="l"/>
                <a:tab pos="4449763" algn="l"/>
                <a:tab pos="4906963" algn="l"/>
                <a:tab pos="5364163" algn="l"/>
                <a:tab pos="5821363" algn="l"/>
                <a:tab pos="6278563" algn="l"/>
                <a:tab pos="6735763" algn="l"/>
                <a:tab pos="7192963" algn="l"/>
                <a:tab pos="7650163" algn="l"/>
                <a:tab pos="8107363" algn="l"/>
                <a:tab pos="8564563" algn="l"/>
                <a:tab pos="9021763" algn="l"/>
                <a:tab pos="9478963" algn="l"/>
              </a:tabLst>
              <a:defRPr>
                <a:solidFill>
                  <a:schemeClr val="bg1"/>
                </a:solidFill>
                <a:latin typeface="Arial" panose="020B0604020202020204" pitchFamily="34" charset="0"/>
                <a:cs typeface="DejaVu Sans" charset="0"/>
              </a:defRPr>
            </a:lvl4pPr>
            <a:lvl5pPr eaLnBrk="0">
              <a:tabLst>
                <a:tab pos="334963" algn="l"/>
                <a:tab pos="792163" algn="l"/>
                <a:tab pos="1249363" algn="l"/>
                <a:tab pos="1706563" algn="l"/>
                <a:tab pos="2163763" algn="l"/>
                <a:tab pos="2620963" algn="l"/>
                <a:tab pos="3078163" algn="l"/>
                <a:tab pos="3535363" algn="l"/>
                <a:tab pos="3992563" algn="l"/>
                <a:tab pos="4449763" algn="l"/>
                <a:tab pos="4906963" algn="l"/>
                <a:tab pos="5364163" algn="l"/>
                <a:tab pos="5821363" algn="l"/>
                <a:tab pos="6278563" algn="l"/>
                <a:tab pos="6735763" algn="l"/>
                <a:tab pos="7192963" algn="l"/>
                <a:tab pos="7650163" algn="l"/>
                <a:tab pos="8107363" algn="l"/>
                <a:tab pos="8564563" algn="l"/>
                <a:tab pos="9021763" algn="l"/>
                <a:tab pos="9478963" algn="l"/>
              </a:tabLst>
              <a:defRPr>
                <a:solidFill>
                  <a:schemeClr val="bg1"/>
                </a:solidFill>
                <a:latin typeface="Arial" panose="020B0604020202020204" pitchFamily="34" charset="0"/>
                <a:cs typeface="DejaVu Sans"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334963" algn="l"/>
                <a:tab pos="792163" algn="l"/>
                <a:tab pos="1249363" algn="l"/>
                <a:tab pos="1706563" algn="l"/>
                <a:tab pos="2163763" algn="l"/>
                <a:tab pos="2620963" algn="l"/>
                <a:tab pos="3078163" algn="l"/>
                <a:tab pos="3535363" algn="l"/>
                <a:tab pos="3992563" algn="l"/>
                <a:tab pos="4449763" algn="l"/>
                <a:tab pos="4906963" algn="l"/>
                <a:tab pos="5364163" algn="l"/>
                <a:tab pos="5821363" algn="l"/>
                <a:tab pos="6278563" algn="l"/>
                <a:tab pos="6735763" algn="l"/>
                <a:tab pos="7192963" algn="l"/>
                <a:tab pos="7650163" algn="l"/>
                <a:tab pos="8107363" algn="l"/>
                <a:tab pos="8564563" algn="l"/>
                <a:tab pos="9021763" algn="l"/>
                <a:tab pos="9478963" algn="l"/>
              </a:tabLst>
              <a:defRPr>
                <a:solidFill>
                  <a:schemeClr val="bg1"/>
                </a:solidFill>
                <a:latin typeface="Arial" panose="020B0604020202020204" pitchFamily="34" charset="0"/>
                <a:cs typeface="DejaVu Sans"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334963" algn="l"/>
                <a:tab pos="792163" algn="l"/>
                <a:tab pos="1249363" algn="l"/>
                <a:tab pos="1706563" algn="l"/>
                <a:tab pos="2163763" algn="l"/>
                <a:tab pos="2620963" algn="l"/>
                <a:tab pos="3078163" algn="l"/>
                <a:tab pos="3535363" algn="l"/>
                <a:tab pos="3992563" algn="l"/>
                <a:tab pos="4449763" algn="l"/>
                <a:tab pos="4906963" algn="l"/>
                <a:tab pos="5364163" algn="l"/>
                <a:tab pos="5821363" algn="l"/>
                <a:tab pos="6278563" algn="l"/>
                <a:tab pos="6735763" algn="l"/>
                <a:tab pos="7192963" algn="l"/>
                <a:tab pos="7650163" algn="l"/>
                <a:tab pos="8107363" algn="l"/>
                <a:tab pos="8564563" algn="l"/>
                <a:tab pos="9021763" algn="l"/>
                <a:tab pos="9478963" algn="l"/>
              </a:tabLst>
              <a:defRPr>
                <a:solidFill>
                  <a:schemeClr val="bg1"/>
                </a:solidFill>
                <a:latin typeface="Arial" panose="020B0604020202020204" pitchFamily="34" charset="0"/>
                <a:cs typeface="DejaVu Sans"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334963" algn="l"/>
                <a:tab pos="792163" algn="l"/>
                <a:tab pos="1249363" algn="l"/>
                <a:tab pos="1706563" algn="l"/>
                <a:tab pos="2163763" algn="l"/>
                <a:tab pos="2620963" algn="l"/>
                <a:tab pos="3078163" algn="l"/>
                <a:tab pos="3535363" algn="l"/>
                <a:tab pos="3992563" algn="l"/>
                <a:tab pos="4449763" algn="l"/>
                <a:tab pos="4906963" algn="l"/>
                <a:tab pos="5364163" algn="l"/>
                <a:tab pos="5821363" algn="l"/>
                <a:tab pos="6278563" algn="l"/>
                <a:tab pos="6735763" algn="l"/>
                <a:tab pos="7192963" algn="l"/>
                <a:tab pos="7650163" algn="l"/>
                <a:tab pos="8107363" algn="l"/>
                <a:tab pos="8564563" algn="l"/>
                <a:tab pos="9021763" algn="l"/>
                <a:tab pos="9478963" algn="l"/>
              </a:tabLst>
              <a:defRPr>
                <a:solidFill>
                  <a:schemeClr val="bg1"/>
                </a:solidFill>
                <a:latin typeface="Arial" panose="020B0604020202020204" pitchFamily="34" charset="0"/>
                <a:cs typeface="DejaVu Sans"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334963" algn="l"/>
                <a:tab pos="792163" algn="l"/>
                <a:tab pos="1249363" algn="l"/>
                <a:tab pos="1706563" algn="l"/>
                <a:tab pos="2163763" algn="l"/>
                <a:tab pos="2620963" algn="l"/>
                <a:tab pos="3078163" algn="l"/>
                <a:tab pos="3535363" algn="l"/>
                <a:tab pos="3992563" algn="l"/>
                <a:tab pos="4449763" algn="l"/>
                <a:tab pos="4906963" algn="l"/>
                <a:tab pos="5364163" algn="l"/>
                <a:tab pos="5821363" algn="l"/>
                <a:tab pos="6278563" algn="l"/>
                <a:tab pos="6735763" algn="l"/>
                <a:tab pos="7192963" algn="l"/>
                <a:tab pos="7650163" algn="l"/>
                <a:tab pos="8107363" algn="l"/>
                <a:tab pos="8564563" algn="l"/>
                <a:tab pos="9021763" algn="l"/>
                <a:tab pos="9478963" algn="l"/>
              </a:tabLst>
              <a:defRPr>
                <a:solidFill>
                  <a:schemeClr val="bg1"/>
                </a:solidFill>
                <a:latin typeface="Arial" panose="020B0604020202020204" pitchFamily="34" charset="0"/>
                <a:cs typeface="DejaVu Sans" charset="0"/>
              </a:defRPr>
            </a:lvl9pPr>
          </a:lstStyle>
          <a:p>
            <a:pPr marL="303845" indent="-303845" defTabSz="414726" eaLnBrk="1" hangingPunct="1">
              <a:spcBef>
                <a:spcPts val="544"/>
              </a:spcBef>
              <a:buClr>
                <a:srgbClr val="000000"/>
              </a:buClr>
              <a:buSzPct val="100000"/>
              <a:buFont typeface="Arial" panose="020B0604020202020204" pitchFamily="34" charset="0"/>
              <a:buChar char="•"/>
              <a:tabLst>
                <a:tab pos="303845" algn="l"/>
                <a:tab pos="718571" algn="l"/>
                <a:tab pos="1133297" algn="l"/>
                <a:tab pos="1548023" algn="l"/>
                <a:tab pos="1962749" algn="l"/>
                <a:tab pos="2377476" algn="l"/>
                <a:tab pos="2792202" algn="l"/>
                <a:tab pos="3206928" algn="l"/>
                <a:tab pos="3621654" algn="l"/>
                <a:tab pos="4036380" algn="l"/>
                <a:tab pos="4451106" algn="l"/>
                <a:tab pos="4865832" algn="l"/>
                <a:tab pos="5280558" algn="l"/>
                <a:tab pos="5695284" algn="l"/>
                <a:tab pos="6110011" algn="l"/>
                <a:tab pos="6524737" algn="l"/>
                <a:tab pos="6939463" algn="l"/>
                <a:tab pos="7354189" algn="l"/>
                <a:tab pos="7768915" algn="l"/>
                <a:tab pos="8183641" algn="l"/>
                <a:tab pos="8598367" algn="l"/>
              </a:tabLst>
            </a:pPr>
            <a:r>
              <a:rPr lang="it-IT" altLang="it-IT" sz="2177">
                <a:solidFill>
                  <a:srgbClr val="000000"/>
                </a:solidFill>
              </a:rPr>
              <a:t>Prevede l’ordinamento attraverso scambi tra coppie successive</a:t>
            </a:r>
          </a:p>
          <a:p>
            <a:pPr marL="666730" lvl="1" indent="-252004" defTabSz="414726" eaLnBrk="1" hangingPunct="1">
              <a:spcBef>
                <a:spcPts val="454"/>
              </a:spcBef>
              <a:buClr>
                <a:srgbClr val="000000"/>
              </a:buClr>
              <a:buSzPct val="100000"/>
              <a:buFont typeface="Arial" panose="020B0604020202020204" pitchFamily="34" charset="0"/>
              <a:buChar char="–"/>
              <a:tabLst>
                <a:tab pos="303845" algn="l"/>
                <a:tab pos="718571" algn="l"/>
                <a:tab pos="1133297" algn="l"/>
                <a:tab pos="1548023" algn="l"/>
                <a:tab pos="1962749" algn="l"/>
                <a:tab pos="2377476" algn="l"/>
                <a:tab pos="2792202" algn="l"/>
                <a:tab pos="3206928" algn="l"/>
                <a:tab pos="3621654" algn="l"/>
                <a:tab pos="4036380" algn="l"/>
                <a:tab pos="4451106" algn="l"/>
                <a:tab pos="4865832" algn="l"/>
                <a:tab pos="5280558" algn="l"/>
                <a:tab pos="5695284" algn="l"/>
                <a:tab pos="6110011" algn="l"/>
                <a:tab pos="6524737" algn="l"/>
                <a:tab pos="6939463" algn="l"/>
                <a:tab pos="7354189" algn="l"/>
                <a:tab pos="7768915" algn="l"/>
                <a:tab pos="8183641" algn="l"/>
                <a:tab pos="8598367" algn="l"/>
              </a:tabLst>
            </a:pPr>
            <a:r>
              <a:rPr lang="it-IT" altLang="it-IT" sz="1814">
                <a:solidFill>
                  <a:srgbClr val="000000"/>
                </a:solidFill>
              </a:rPr>
              <a:t>Si esamina la prima coppia (a[1],a[2]) e si esegue uno scambio nel caso non sia ordinata</a:t>
            </a:r>
          </a:p>
          <a:p>
            <a:pPr marL="666730" lvl="1" indent="-252004" defTabSz="414726" eaLnBrk="1" hangingPunct="1">
              <a:spcBef>
                <a:spcPts val="454"/>
              </a:spcBef>
              <a:buClr>
                <a:srgbClr val="000000"/>
              </a:buClr>
              <a:buSzPct val="100000"/>
              <a:buFont typeface="Arial" panose="020B0604020202020204" pitchFamily="34" charset="0"/>
              <a:buChar char="–"/>
              <a:tabLst>
                <a:tab pos="303845" algn="l"/>
                <a:tab pos="718571" algn="l"/>
                <a:tab pos="1133297" algn="l"/>
                <a:tab pos="1548023" algn="l"/>
                <a:tab pos="1962749" algn="l"/>
                <a:tab pos="2377476" algn="l"/>
                <a:tab pos="2792202" algn="l"/>
                <a:tab pos="3206928" algn="l"/>
                <a:tab pos="3621654" algn="l"/>
                <a:tab pos="4036380" algn="l"/>
                <a:tab pos="4451106" algn="l"/>
                <a:tab pos="4865832" algn="l"/>
                <a:tab pos="5280558" algn="l"/>
                <a:tab pos="5695284" algn="l"/>
                <a:tab pos="6110011" algn="l"/>
                <a:tab pos="6524737" algn="l"/>
                <a:tab pos="6939463" algn="l"/>
                <a:tab pos="7354189" algn="l"/>
                <a:tab pos="7768915" algn="l"/>
                <a:tab pos="8183641" algn="l"/>
                <a:tab pos="8598367" algn="l"/>
              </a:tabLst>
            </a:pPr>
            <a:r>
              <a:rPr lang="it-IT" altLang="it-IT" sz="1814">
                <a:solidFill>
                  <a:srgbClr val="000000"/>
                </a:solidFill>
              </a:rPr>
              <a:t>Si prosegue in maniera analoga con la coppia successiva (a[2],a[3]) e così via fino alla coppia (a[n-1],a[n])</a:t>
            </a:r>
          </a:p>
          <a:p>
            <a:pPr marL="666730" lvl="1" indent="-252004" defTabSz="414726" eaLnBrk="1" hangingPunct="1">
              <a:spcBef>
                <a:spcPts val="454"/>
              </a:spcBef>
              <a:buClr>
                <a:srgbClr val="000000"/>
              </a:buClr>
              <a:buSzPct val="100000"/>
              <a:buFont typeface="Arial" panose="020B0604020202020204" pitchFamily="34" charset="0"/>
              <a:buChar char="–"/>
              <a:tabLst>
                <a:tab pos="303845" algn="l"/>
                <a:tab pos="718571" algn="l"/>
                <a:tab pos="1133297" algn="l"/>
                <a:tab pos="1548023" algn="l"/>
                <a:tab pos="1962749" algn="l"/>
                <a:tab pos="2377476" algn="l"/>
                <a:tab pos="2792202" algn="l"/>
                <a:tab pos="3206928" algn="l"/>
                <a:tab pos="3621654" algn="l"/>
                <a:tab pos="4036380" algn="l"/>
                <a:tab pos="4451106" algn="l"/>
                <a:tab pos="4865832" algn="l"/>
                <a:tab pos="5280558" algn="l"/>
                <a:tab pos="5695284" algn="l"/>
                <a:tab pos="6110011" algn="l"/>
                <a:tab pos="6524737" algn="l"/>
                <a:tab pos="6939463" algn="l"/>
                <a:tab pos="7354189" algn="l"/>
                <a:tab pos="7768915" algn="l"/>
                <a:tab pos="8183641" algn="l"/>
                <a:tab pos="8598367" algn="l"/>
              </a:tabLst>
            </a:pPr>
            <a:r>
              <a:rPr lang="it-IT" altLang="it-IT" sz="1814">
                <a:solidFill>
                  <a:srgbClr val="000000"/>
                </a:solidFill>
              </a:rPr>
              <a:t>Al termine del ciclo, l’elemento massimo occupa la posizione n, alla quale sarà pervenuto attraverso un certo numero di scambi (da qui il paragone con la bolla che </a:t>
            </a:r>
            <a:r>
              <a:rPr lang="it-IT" altLang="it-IT" sz="1814" i="1">
                <a:solidFill>
                  <a:srgbClr val="000000"/>
                </a:solidFill>
              </a:rPr>
              <a:t>gorgoglia verso l’alto)</a:t>
            </a:r>
          </a:p>
          <a:p>
            <a:pPr marL="666730" lvl="1" indent="-252004" defTabSz="414726" eaLnBrk="1" hangingPunct="1">
              <a:spcBef>
                <a:spcPts val="454"/>
              </a:spcBef>
              <a:buClr>
                <a:srgbClr val="000000"/>
              </a:buClr>
              <a:buSzPct val="100000"/>
              <a:buFont typeface="Arial" panose="020B0604020202020204" pitchFamily="34" charset="0"/>
              <a:buChar char="–"/>
              <a:tabLst>
                <a:tab pos="303845" algn="l"/>
                <a:tab pos="718571" algn="l"/>
                <a:tab pos="1133297" algn="l"/>
                <a:tab pos="1548023" algn="l"/>
                <a:tab pos="1962749" algn="l"/>
                <a:tab pos="2377476" algn="l"/>
                <a:tab pos="2792202" algn="l"/>
                <a:tab pos="3206928" algn="l"/>
                <a:tab pos="3621654" algn="l"/>
                <a:tab pos="4036380" algn="l"/>
                <a:tab pos="4451106" algn="l"/>
                <a:tab pos="4865832" algn="l"/>
                <a:tab pos="5280558" algn="l"/>
                <a:tab pos="5695284" algn="l"/>
                <a:tab pos="6110011" algn="l"/>
                <a:tab pos="6524737" algn="l"/>
                <a:tab pos="6939463" algn="l"/>
                <a:tab pos="7354189" algn="l"/>
                <a:tab pos="7768915" algn="l"/>
                <a:tab pos="8183641" algn="l"/>
                <a:tab pos="8598367" algn="l"/>
              </a:tabLst>
            </a:pPr>
            <a:r>
              <a:rPr lang="it-IT" altLang="it-IT" sz="1814">
                <a:solidFill>
                  <a:srgbClr val="000000"/>
                </a:solidFill>
              </a:rPr>
              <a:t>Il procedimento viene ripetuto con riferimento alla sottolista a[1]…a[n-1] e così via fino a pervenire alla sottolista a[1],a[2]</a:t>
            </a:r>
          </a:p>
          <a:p>
            <a:pPr marL="666730" lvl="1" indent="-252004" defTabSz="414726" eaLnBrk="1" hangingPunct="1">
              <a:spcBef>
                <a:spcPts val="454"/>
              </a:spcBef>
              <a:buClr>
                <a:srgbClr val="000000"/>
              </a:buClr>
              <a:buSzPct val="100000"/>
              <a:buFont typeface="Arial" panose="020B0604020202020204" pitchFamily="34" charset="0"/>
              <a:buChar char="–"/>
              <a:tabLst>
                <a:tab pos="303845" algn="l"/>
                <a:tab pos="718571" algn="l"/>
                <a:tab pos="1133297" algn="l"/>
                <a:tab pos="1548023" algn="l"/>
                <a:tab pos="1962749" algn="l"/>
                <a:tab pos="2377476" algn="l"/>
                <a:tab pos="2792202" algn="l"/>
                <a:tab pos="3206928" algn="l"/>
                <a:tab pos="3621654" algn="l"/>
                <a:tab pos="4036380" algn="l"/>
                <a:tab pos="4451106" algn="l"/>
                <a:tab pos="4865832" algn="l"/>
                <a:tab pos="5280558" algn="l"/>
                <a:tab pos="5695284" algn="l"/>
                <a:tab pos="6110011" algn="l"/>
                <a:tab pos="6524737" algn="l"/>
                <a:tab pos="6939463" algn="l"/>
                <a:tab pos="7354189" algn="l"/>
                <a:tab pos="7768915" algn="l"/>
                <a:tab pos="8183641" algn="l"/>
                <a:tab pos="8598367" algn="l"/>
              </a:tabLst>
            </a:pPr>
            <a:r>
              <a:rPr lang="it-IT" altLang="it-IT" sz="1814">
                <a:solidFill>
                  <a:srgbClr val="000000"/>
                </a:solidFill>
              </a:rPr>
              <a:t>L’ultimo scambio effettuato in un ciclo determina la posizione a partire dalla quale la lista è ordinata:</a:t>
            </a:r>
          </a:p>
          <a:p>
            <a:pPr marL="666730" lvl="1" indent="-252004" defTabSz="414726" eaLnBrk="1" hangingPunct="1">
              <a:spcBef>
                <a:spcPts val="454"/>
              </a:spcBef>
              <a:buClr>
                <a:srgbClr val="000000"/>
              </a:buClr>
              <a:buSzPct val="100000"/>
              <a:buFont typeface="Arial" panose="020B0604020202020204" pitchFamily="34" charset="0"/>
              <a:buChar char="–"/>
              <a:tabLst>
                <a:tab pos="303845" algn="l"/>
                <a:tab pos="718571" algn="l"/>
                <a:tab pos="1133297" algn="l"/>
                <a:tab pos="1548023" algn="l"/>
                <a:tab pos="1962749" algn="l"/>
                <a:tab pos="2377476" algn="l"/>
                <a:tab pos="2792202" algn="l"/>
                <a:tab pos="3206928" algn="l"/>
                <a:tab pos="3621654" algn="l"/>
                <a:tab pos="4036380" algn="l"/>
                <a:tab pos="4451106" algn="l"/>
                <a:tab pos="4865832" algn="l"/>
                <a:tab pos="5280558" algn="l"/>
                <a:tab pos="5695284" algn="l"/>
                <a:tab pos="6110011" algn="l"/>
                <a:tab pos="6524737" algn="l"/>
                <a:tab pos="6939463" algn="l"/>
                <a:tab pos="7354189" algn="l"/>
                <a:tab pos="7768915" algn="l"/>
                <a:tab pos="8183641" algn="l"/>
                <a:tab pos="8598367" algn="l"/>
              </a:tabLst>
            </a:pPr>
            <a:r>
              <a:rPr lang="it-IT" altLang="it-IT" sz="1814">
                <a:solidFill>
                  <a:srgbClr val="000000"/>
                </a:solidFill>
              </a:rPr>
              <a:t>Registrando la posizione </a:t>
            </a:r>
            <a:r>
              <a:rPr lang="it-IT" altLang="it-IT" sz="1814" i="1">
                <a:solidFill>
                  <a:srgbClr val="000000"/>
                </a:solidFill>
              </a:rPr>
              <a:t>u dove tale scambio è stato effettuato, è possibile </a:t>
            </a:r>
            <a:r>
              <a:rPr lang="it-IT" altLang="it-IT" sz="1814">
                <a:solidFill>
                  <a:srgbClr val="000000"/>
                </a:solidFill>
              </a:rPr>
              <a:t>limitare il successivo ciclo di scansione alla sottolista a[1]…a[u]</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1">
            <a:extLst>
              <a:ext uri="{FF2B5EF4-FFF2-40B4-BE49-F238E27FC236}">
                <a16:creationId xmlns:a16="http://schemas.microsoft.com/office/drawing/2014/main" id="{F8FBC5D3-755B-4890-A842-CF430056FD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9201" y="4017960"/>
            <a:ext cx="7679520" cy="2298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13315" name="Picture 2">
            <a:extLst>
              <a:ext uri="{FF2B5EF4-FFF2-40B4-BE49-F238E27FC236}">
                <a16:creationId xmlns:a16="http://schemas.microsoft.com/office/drawing/2014/main" id="{58D2C877-127B-424A-8BA0-7E5581B1A02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4001" y="360"/>
            <a:ext cx="7411680" cy="622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13316" name="Picture 3">
            <a:extLst>
              <a:ext uri="{FF2B5EF4-FFF2-40B4-BE49-F238E27FC236}">
                <a16:creationId xmlns:a16="http://schemas.microsoft.com/office/drawing/2014/main" id="{74BF27C0-8E63-427E-9D5A-7A240ED867E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4001" y="648361"/>
            <a:ext cx="7282080" cy="3378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1">
            <a:extLst>
              <a:ext uri="{FF2B5EF4-FFF2-40B4-BE49-F238E27FC236}">
                <a16:creationId xmlns:a16="http://schemas.microsoft.com/office/drawing/2014/main" id="{166F0B9B-B65C-4826-A43A-3DAA2A8C2C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9201" y="361"/>
            <a:ext cx="7835040" cy="375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14339" name="Picture 2">
            <a:extLst>
              <a:ext uri="{FF2B5EF4-FFF2-40B4-BE49-F238E27FC236}">
                <a16:creationId xmlns:a16="http://schemas.microsoft.com/office/drawing/2014/main" id="{91D27C65-EDA4-428C-BE68-94406A4D4EB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8801" y="4147561"/>
            <a:ext cx="7636320" cy="1460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1">
            <a:extLst>
              <a:ext uri="{FF2B5EF4-FFF2-40B4-BE49-F238E27FC236}">
                <a16:creationId xmlns:a16="http://schemas.microsoft.com/office/drawing/2014/main" id="{EA6D4172-0D1C-428E-8EF1-DA562B07B7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9681" y="1538280"/>
            <a:ext cx="7653600" cy="3144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15363" name="Text Box 2">
            <a:extLst>
              <a:ext uri="{FF2B5EF4-FFF2-40B4-BE49-F238E27FC236}">
                <a16:creationId xmlns:a16="http://schemas.microsoft.com/office/drawing/2014/main" id="{0AF07F4B-0350-4994-868A-33DB8945A9C1}"/>
              </a:ext>
            </a:extLst>
          </p:cNvPr>
          <p:cNvSpPr txBox="1">
            <a:spLocks noChangeArrowheads="1"/>
          </p:cNvSpPr>
          <p:nvPr/>
        </p:nvSpPr>
        <p:spPr bwMode="auto">
          <a:xfrm>
            <a:off x="328321" y="389160"/>
            <a:ext cx="708289" cy="476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81638" tIns="42452" rIns="81638" bIns="42452">
            <a:spAutoFit/>
          </a:bodyP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9pPr>
          </a:lstStyle>
          <a:p>
            <a:pPr defTabSz="414726" eaLnBrk="1" hangingPunct="1">
              <a:buSzPct val="100000"/>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it-IT" altLang="it-IT" sz="2540">
                <a:solidFill>
                  <a:srgbClr val="000000"/>
                </a:solidFill>
              </a:rPr>
              <a:t>(…)</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ext Box 1">
            <a:extLst>
              <a:ext uri="{FF2B5EF4-FFF2-40B4-BE49-F238E27FC236}">
                <a16:creationId xmlns:a16="http://schemas.microsoft.com/office/drawing/2014/main" id="{7384845D-3FC6-4B6C-9848-0EE2FC112515}"/>
              </a:ext>
            </a:extLst>
          </p:cNvPr>
          <p:cNvSpPr txBox="1">
            <a:spLocks noChangeArrowheads="1"/>
          </p:cNvSpPr>
          <p:nvPr/>
        </p:nvSpPr>
        <p:spPr bwMode="auto">
          <a:xfrm>
            <a:off x="414720" y="249481"/>
            <a:ext cx="7464960" cy="103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pPr defTabSz="414726" eaLnBrk="1">
              <a:lnSpc>
                <a:spcPct val="93000"/>
              </a:lnSpc>
              <a:buClr>
                <a:srgbClr val="000000"/>
              </a:buClr>
              <a:buSzPct val="100000"/>
            </a:pPr>
            <a:endParaRPr lang="it-IT" altLang="it-IT" sz="1633">
              <a:solidFill>
                <a:srgbClr val="FFFFFF"/>
              </a:solidFill>
              <a:latin typeface="Arial" panose="020B0604020202020204" pitchFamily="34" charset="0"/>
            </a:endParaRPr>
          </a:p>
        </p:txBody>
      </p:sp>
      <p:sp>
        <p:nvSpPr>
          <p:cNvPr id="16387" name="Text Box 2">
            <a:extLst>
              <a:ext uri="{FF2B5EF4-FFF2-40B4-BE49-F238E27FC236}">
                <a16:creationId xmlns:a16="http://schemas.microsoft.com/office/drawing/2014/main" id="{AC842C47-E55B-405F-80AE-03E53287C120}"/>
              </a:ext>
            </a:extLst>
          </p:cNvPr>
          <p:cNvSpPr txBox="1">
            <a:spLocks noChangeArrowheads="1"/>
          </p:cNvSpPr>
          <p:nvPr/>
        </p:nvSpPr>
        <p:spPr bwMode="auto">
          <a:xfrm>
            <a:off x="414720" y="1451881"/>
            <a:ext cx="7464960" cy="4105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marL="334963" indent="-334963" eaLnBrk="0">
              <a:tabLst>
                <a:tab pos="334963" algn="l"/>
                <a:tab pos="792163" algn="l"/>
                <a:tab pos="1249363" algn="l"/>
                <a:tab pos="1706563" algn="l"/>
                <a:tab pos="2163763" algn="l"/>
                <a:tab pos="2620963" algn="l"/>
                <a:tab pos="3078163" algn="l"/>
                <a:tab pos="3535363" algn="l"/>
                <a:tab pos="3992563" algn="l"/>
                <a:tab pos="4449763" algn="l"/>
                <a:tab pos="4906963" algn="l"/>
                <a:tab pos="5364163" algn="l"/>
                <a:tab pos="5821363" algn="l"/>
                <a:tab pos="6278563" algn="l"/>
                <a:tab pos="6735763" algn="l"/>
                <a:tab pos="7192963" algn="l"/>
                <a:tab pos="7650163" algn="l"/>
                <a:tab pos="8107363" algn="l"/>
                <a:tab pos="8564563" algn="l"/>
                <a:tab pos="9021763" algn="l"/>
                <a:tab pos="9478963" algn="l"/>
              </a:tabLst>
              <a:defRPr>
                <a:solidFill>
                  <a:schemeClr val="bg1"/>
                </a:solidFill>
                <a:latin typeface="Arial" panose="020B0604020202020204" pitchFamily="34" charset="0"/>
                <a:cs typeface="DejaVu Sans" charset="0"/>
              </a:defRPr>
            </a:lvl1pPr>
            <a:lvl2pPr marL="735013" indent="-277813" eaLnBrk="0">
              <a:tabLst>
                <a:tab pos="334963" algn="l"/>
                <a:tab pos="792163" algn="l"/>
                <a:tab pos="1249363" algn="l"/>
                <a:tab pos="1706563" algn="l"/>
                <a:tab pos="2163763" algn="l"/>
                <a:tab pos="2620963" algn="l"/>
                <a:tab pos="3078163" algn="l"/>
                <a:tab pos="3535363" algn="l"/>
                <a:tab pos="3992563" algn="l"/>
                <a:tab pos="4449763" algn="l"/>
                <a:tab pos="4906963" algn="l"/>
                <a:tab pos="5364163" algn="l"/>
                <a:tab pos="5821363" algn="l"/>
                <a:tab pos="6278563" algn="l"/>
                <a:tab pos="6735763" algn="l"/>
                <a:tab pos="7192963" algn="l"/>
                <a:tab pos="7650163" algn="l"/>
                <a:tab pos="8107363" algn="l"/>
                <a:tab pos="8564563" algn="l"/>
                <a:tab pos="9021763" algn="l"/>
                <a:tab pos="9478963" algn="l"/>
              </a:tabLst>
              <a:defRPr>
                <a:solidFill>
                  <a:schemeClr val="bg1"/>
                </a:solidFill>
                <a:latin typeface="Arial" panose="020B0604020202020204" pitchFamily="34" charset="0"/>
                <a:cs typeface="DejaVu Sans" charset="0"/>
              </a:defRPr>
            </a:lvl2pPr>
            <a:lvl3pPr eaLnBrk="0">
              <a:tabLst>
                <a:tab pos="334963" algn="l"/>
                <a:tab pos="792163" algn="l"/>
                <a:tab pos="1249363" algn="l"/>
                <a:tab pos="1706563" algn="l"/>
                <a:tab pos="2163763" algn="l"/>
                <a:tab pos="2620963" algn="l"/>
                <a:tab pos="3078163" algn="l"/>
                <a:tab pos="3535363" algn="l"/>
                <a:tab pos="3992563" algn="l"/>
                <a:tab pos="4449763" algn="l"/>
                <a:tab pos="4906963" algn="l"/>
                <a:tab pos="5364163" algn="l"/>
                <a:tab pos="5821363" algn="l"/>
                <a:tab pos="6278563" algn="l"/>
                <a:tab pos="6735763" algn="l"/>
                <a:tab pos="7192963" algn="l"/>
                <a:tab pos="7650163" algn="l"/>
                <a:tab pos="8107363" algn="l"/>
                <a:tab pos="8564563" algn="l"/>
                <a:tab pos="9021763" algn="l"/>
                <a:tab pos="9478963" algn="l"/>
              </a:tabLst>
              <a:defRPr>
                <a:solidFill>
                  <a:schemeClr val="bg1"/>
                </a:solidFill>
                <a:latin typeface="Arial" panose="020B0604020202020204" pitchFamily="34" charset="0"/>
                <a:cs typeface="DejaVu Sans" charset="0"/>
              </a:defRPr>
            </a:lvl3pPr>
            <a:lvl4pPr eaLnBrk="0">
              <a:tabLst>
                <a:tab pos="334963" algn="l"/>
                <a:tab pos="792163" algn="l"/>
                <a:tab pos="1249363" algn="l"/>
                <a:tab pos="1706563" algn="l"/>
                <a:tab pos="2163763" algn="l"/>
                <a:tab pos="2620963" algn="l"/>
                <a:tab pos="3078163" algn="l"/>
                <a:tab pos="3535363" algn="l"/>
                <a:tab pos="3992563" algn="l"/>
                <a:tab pos="4449763" algn="l"/>
                <a:tab pos="4906963" algn="l"/>
                <a:tab pos="5364163" algn="l"/>
                <a:tab pos="5821363" algn="l"/>
                <a:tab pos="6278563" algn="l"/>
                <a:tab pos="6735763" algn="l"/>
                <a:tab pos="7192963" algn="l"/>
                <a:tab pos="7650163" algn="l"/>
                <a:tab pos="8107363" algn="l"/>
                <a:tab pos="8564563" algn="l"/>
                <a:tab pos="9021763" algn="l"/>
                <a:tab pos="9478963" algn="l"/>
              </a:tabLst>
              <a:defRPr>
                <a:solidFill>
                  <a:schemeClr val="bg1"/>
                </a:solidFill>
                <a:latin typeface="Arial" panose="020B0604020202020204" pitchFamily="34" charset="0"/>
                <a:cs typeface="DejaVu Sans" charset="0"/>
              </a:defRPr>
            </a:lvl4pPr>
            <a:lvl5pPr eaLnBrk="0">
              <a:tabLst>
                <a:tab pos="334963" algn="l"/>
                <a:tab pos="792163" algn="l"/>
                <a:tab pos="1249363" algn="l"/>
                <a:tab pos="1706563" algn="l"/>
                <a:tab pos="2163763" algn="l"/>
                <a:tab pos="2620963" algn="l"/>
                <a:tab pos="3078163" algn="l"/>
                <a:tab pos="3535363" algn="l"/>
                <a:tab pos="3992563" algn="l"/>
                <a:tab pos="4449763" algn="l"/>
                <a:tab pos="4906963" algn="l"/>
                <a:tab pos="5364163" algn="l"/>
                <a:tab pos="5821363" algn="l"/>
                <a:tab pos="6278563" algn="l"/>
                <a:tab pos="6735763" algn="l"/>
                <a:tab pos="7192963" algn="l"/>
                <a:tab pos="7650163" algn="l"/>
                <a:tab pos="8107363" algn="l"/>
                <a:tab pos="8564563" algn="l"/>
                <a:tab pos="9021763" algn="l"/>
                <a:tab pos="9478963" algn="l"/>
              </a:tabLst>
              <a:defRPr>
                <a:solidFill>
                  <a:schemeClr val="bg1"/>
                </a:solidFill>
                <a:latin typeface="Arial" panose="020B0604020202020204" pitchFamily="34" charset="0"/>
                <a:cs typeface="DejaVu Sans"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334963" algn="l"/>
                <a:tab pos="792163" algn="l"/>
                <a:tab pos="1249363" algn="l"/>
                <a:tab pos="1706563" algn="l"/>
                <a:tab pos="2163763" algn="l"/>
                <a:tab pos="2620963" algn="l"/>
                <a:tab pos="3078163" algn="l"/>
                <a:tab pos="3535363" algn="l"/>
                <a:tab pos="3992563" algn="l"/>
                <a:tab pos="4449763" algn="l"/>
                <a:tab pos="4906963" algn="l"/>
                <a:tab pos="5364163" algn="l"/>
                <a:tab pos="5821363" algn="l"/>
                <a:tab pos="6278563" algn="l"/>
                <a:tab pos="6735763" algn="l"/>
                <a:tab pos="7192963" algn="l"/>
                <a:tab pos="7650163" algn="l"/>
                <a:tab pos="8107363" algn="l"/>
                <a:tab pos="8564563" algn="l"/>
                <a:tab pos="9021763" algn="l"/>
                <a:tab pos="9478963" algn="l"/>
              </a:tabLst>
              <a:defRPr>
                <a:solidFill>
                  <a:schemeClr val="bg1"/>
                </a:solidFill>
                <a:latin typeface="Arial" panose="020B0604020202020204" pitchFamily="34" charset="0"/>
                <a:cs typeface="DejaVu Sans"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334963" algn="l"/>
                <a:tab pos="792163" algn="l"/>
                <a:tab pos="1249363" algn="l"/>
                <a:tab pos="1706563" algn="l"/>
                <a:tab pos="2163763" algn="l"/>
                <a:tab pos="2620963" algn="l"/>
                <a:tab pos="3078163" algn="l"/>
                <a:tab pos="3535363" algn="l"/>
                <a:tab pos="3992563" algn="l"/>
                <a:tab pos="4449763" algn="l"/>
                <a:tab pos="4906963" algn="l"/>
                <a:tab pos="5364163" algn="l"/>
                <a:tab pos="5821363" algn="l"/>
                <a:tab pos="6278563" algn="l"/>
                <a:tab pos="6735763" algn="l"/>
                <a:tab pos="7192963" algn="l"/>
                <a:tab pos="7650163" algn="l"/>
                <a:tab pos="8107363" algn="l"/>
                <a:tab pos="8564563" algn="l"/>
                <a:tab pos="9021763" algn="l"/>
                <a:tab pos="9478963" algn="l"/>
              </a:tabLst>
              <a:defRPr>
                <a:solidFill>
                  <a:schemeClr val="bg1"/>
                </a:solidFill>
                <a:latin typeface="Arial" panose="020B0604020202020204" pitchFamily="34" charset="0"/>
                <a:cs typeface="DejaVu Sans"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334963" algn="l"/>
                <a:tab pos="792163" algn="l"/>
                <a:tab pos="1249363" algn="l"/>
                <a:tab pos="1706563" algn="l"/>
                <a:tab pos="2163763" algn="l"/>
                <a:tab pos="2620963" algn="l"/>
                <a:tab pos="3078163" algn="l"/>
                <a:tab pos="3535363" algn="l"/>
                <a:tab pos="3992563" algn="l"/>
                <a:tab pos="4449763" algn="l"/>
                <a:tab pos="4906963" algn="l"/>
                <a:tab pos="5364163" algn="l"/>
                <a:tab pos="5821363" algn="l"/>
                <a:tab pos="6278563" algn="l"/>
                <a:tab pos="6735763" algn="l"/>
                <a:tab pos="7192963" algn="l"/>
                <a:tab pos="7650163" algn="l"/>
                <a:tab pos="8107363" algn="l"/>
                <a:tab pos="8564563" algn="l"/>
                <a:tab pos="9021763" algn="l"/>
                <a:tab pos="9478963" algn="l"/>
              </a:tabLst>
              <a:defRPr>
                <a:solidFill>
                  <a:schemeClr val="bg1"/>
                </a:solidFill>
                <a:latin typeface="Arial" panose="020B0604020202020204" pitchFamily="34" charset="0"/>
                <a:cs typeface="DejaVu Sans"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334963" algn="l"/>
                <a:tab pos="792163" algn="l"/>
                <a:tab pos="1249363" algn="l"/>
                <a:tab pos="1706563" algn="l"/>
                <a:tab pos="2163763" algn="l"/>
                <a:tab pos="2620963" algn="l"/>
                <a:tab pos="3078163" algn="l"/>
                <a:tab pos="3535363" algn="l"/>
                <a:tab pos="3992563" algn="l"/>
                <a:tab pos="4449763" algn="l"/>
                <a:tab pos="4906963" algn="l"/>
                <a:tab pos="5364163" algn="l"/>
                <a:tab pos="5821363" algn="l"/>
                <a:tab pos="6278563" algn="l"/>
                <a:tab pos="6735763" algn="l"/>
                <a:tab pos="7192963" algn="l"/>
                <a:tab pos="7650163" algn="l"/>
                <a:tab pos="8107363" algn="l"/>
                <a:tab pos="8564563" algn="l"/>
                <a:tab pos="9021763" algn="l"/>
                <a:tab pos="9478963" algn="l"/>
              </a:tabLst>
              <a:defRPr>
                <a:solidFill>
                  <a:schemeClr val="bg1"/>
                </a:solidFill>
                <a:latin typeface="Arial" panose="020B0604020202020204" pitchFamily="34" charset="0"/>
                <a:cs typeface="DejaVu Sans" charset="0"/>
              </a:defRPr>
            </a:lvl9pPr>
          </a:lstStyle>
          <a:p>
            <a:pPr marL="303845" indent="-303845" defTabSz="414726" eaLnBrk="1" hangingPunct="1">
              <a:spcBef>
                <a:spcPts val="726"/>
              </a:spcBef>
              <a:buClr>
                <a:srgbClr val="000000"/>
              </a:buClr>
              <a:buSzPct val="100000"/>
              <a:buFont typeface="Arial" panose="020B0604020202020204" pitchFamily="34" charset="0"/>
              <a:buChar char="•"/>
              <a:tabLst>
                <a:tab pos="303845" algn="l"/>
                <a:tab pos="718571" algn="l"/>
                <a:tab pos="1133297" algn="l"/>
                <a:tab pos="1548023" algn="l"/>
                <a:tab pos="1962749" algn="l"/>
                <a:tab pos="2377476" algn="l"/>
                <a:tab pos="2792202" algn="l"/>
                <a:tab pos="3206928" algn="l"/>
                <a:tab pos="3621654" algn="l"/>
                <a:tab pos="4036380" algn="l"/>
                <a:tab pos="4451106" algn="l"/>
                <a:tab pos="4865832" algn="l"/>
                <a:tab pos="5280558" algn="l"/>
                <a:tab pos="5695284" algn="l"/>
                <a:tab pos="6110011" algn="l"/>
                <a:tab pos="6524737" algn="l"/>
                <a:tab pos="6939463" algn="l"/>
                <a:tab pos="7354189" algn="l"/>
                <a:tab pos="7768915" algn="l"/>
                <a:tab pos="8183641" algn="l"/>
                <a:tab pos="8598367" algn="l"/>
              </a:tabLst>
            </a:pPr>
            <a:r>
              <a:rPr lang="it-IT" altLang="it-IT" sz="2903">
                <a:solidFill>
                  <a:srgbClr val="000000"/>
                </a:solidFill>
              </a:rPr>
              <a:t>Nel caso esaminato, la disposizione iniziale dei dati non è favorevole all’algoritmo</a:t>
            </a:r>
          </a:p>
          <a:p>
            <a:pPr marL="666730" lvl="1" indent="-252004" defTabSz="414726" eaLnBrk="1" hangingPunct="1">
              <a:spcBef>
                <a:spcPts val="635"/>
              </a:spcBef>
              <a:buClr>
                <a:srgbClr val="000000"/>
              </a:buClr>
              <a:buSzPct val="100000"/>
              <a:buFont typeface="Arial" panose="020B0604020202020204" pitchFamily="34" charset="0"/>
              <a:buChar char="–"/>
              <a:tabLst>
                <a:tab pos="303845" algn="l"/>
                <a:tab pos="718571" algn="l"/>
                <a:tab pos="1133297" algn="l"/>
                <a:tab pos="1548023" algn="l"/>
                <a:tab pos="1962749" algn="l"/>
                <a:tab pos="2377476" algn="l"/>
                <a:tab pos="2792202" algn="l"/>
                <a:tab pos="3206928" algn="l"/>
                <a:tab pos="3621654" algn="l"/>
                <a:tab pos="4036380" algn="l"/>
                <a:tab pos="4451106" algn="l"/>
                <a:tab pos="4865832" algn="l"/>
                <a:tab pos="5280558" algn="l"/>
                <a:tab pos="5695284" algn="l"/>
                <a:tab pos="6110011" algn="l"/>
                <a:tab pos="6524737" algn="l"/>
                <a:tab pos="6939463" algn="l"/>
                <a:tab pos="7354189" algn="l"/>
                <a:tab pos="7768915" algn="l"/>
                <a:tab pos="8183641" algn="l"/>
                <a:tab pos="8598367" algn="l"/>
              </a:tabLst>
            </a:pPr>
            <a:r>
              <a:rPr lang="it-IT" altLang="it-IT" sz="2540">
                <a:solidFill>
                  <a:srgbClr val="000000"/>
                </a:solidFill>
              </a:rPr>
              <a:t>Lo zero, che è il minimo ed è situato in ultima posizione, trova la sua collocazione finale solo al termine dell’ultimo ciclo</a:t>
            </a:r>
          </a:p>
          <a:p>
            <a:pPr marL="303845" indent="-303845" defTabSz="414726" eaLnBrk="1" hangingPunct="1">
              <a:spcBef>
                <a:spcPts val="726"/>
              </a:spcBef>
              <a:buClr>
                <a:srgbClr val="000000"/>
              </a:buClr>
              <a:buSzPct val="100000"/>
              <a:buFont typeface="Arial" panose="020B0604020202020204" pitchFamily="34" charset="0"/>
              <a:buChar char="•"/>
              <a:tabLst>
                <a:tab pos="303845" algn="l"/>
                <a:tab pos="718571" algn="l"/>
                <a:tab pos="1133297" algn="l"/>
                <a:tab pos="1548023" algn="l"/>
                <a:tab pos="1962749" algn="l"/>
                <a:tab pos="2377476" algn="l"/>
                <a:tab pos="2792202" algn="l"/>
                <a:tab pos="3206928" algn="l"/>
                <a:tab pos="3621654" algn="l"/>
                <a:tab pos="4036380" algn="l"/>
                <a:tab pos="4451106" algn="l"/>
                <a:tab pos="4865832" algn="l"/>
                <a:tab pos="5280558" algn="l"/>
                <a:tab pos="5695284" algn="l"/>
                <a:tab pos="6110011" algn="l"/>
                <a:tab pos="6524737" algn="l"/>
                <a:tab pos="6939463" algn="l"/>
                <a:tab pos="7354189" algn="l"/>
                <a:tab pos="7768915" algn="l"/>
                <a:tab pos="8183641" algn="l"/>
                <a:tab pos="8598367" algn="l"/>
              </a:tabLst>
            </a:pPr>
            <a:r>
              <a:rPr lang="it-IT" altLang="it-IT" sz="2903">
                <a:solidFill>
                  <a:srgbClr val="000000"/>
                </a:solidFill>
              </a:rPr>
              <a:t>In generale, nel caso in cui in un determinato ciclo non ci siano scambi, l’algoritmo può terminare </a:t>
            </a:r>
            <a:r>
              <a:rPr lang="it-IT" altLang="it-IT" sz="2903" i="1">
                <a:solidFill>
                  <a:srgbClr val="000000"/>
                </a:solidFill>
              </a:rPr>
              <a:t>precocemente</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EAB7283C-A878-414C-B9D9-B8346ADD58DC}"/>
              </a:ext>
            </a:extLst>
          </p:cNvPr>
          <p:cNvSpPr>
            <a:spLocks noGrp="1" noChangeArrowheads="1"/>
          </p:cNvSpPr>
          <p:nvPr>
            <p:ph type="title"/>
          </p:nvPr>
        </p:nvSpPr>
        <p:spPr/>
        <p:txBody>
          <a:bodyPr/>
          <a:lstStyle/>
          <a:p>
            <a:r>
              <a:rPr lang="en-US" altLang="it-IT"/>
              <a:t>Dalla risolvibilità alla complessità</a:t>
            </a:r>
          </a:p>
        </p:txBody>
      </p:sp>
      <p:sp>
        <p:nvSpPr>
          <p:cNvPr id="208899" name="Rectangle 3">
            <a:extLst>
              <a:ext uri="{FF2B5EF4-FFF2-40B4-BE49-F238E27FC236}">
                <a16:creationId xmlns:a16="http://schemas.microsoft.com/office/drawing/2014/main" id="{E2F4024A-BFB5-4866-B51F-32DEFB07ECD0}"/>
              </a:ext>
            </a:extLst>
          </p:cNvPr>
          <p:cNvSpPr>
            <a:spLocks noGrp="1" noChangeArrowheads="1"/>
          </p:cNvSpPr>
          <p:nvPr>
            <p:ph type="body" idx="1"/>
          </p:nvPr>
        </p:nvSpPr>
        <p:spPr/>
        <p:txBody>
          <a:bodyPr/>
          <a:lstStyle/>
          <a:p>
            <a:r>
              <a:rPr lang="it-IT" altLang="it-IT" sz="2400"/>
              <a:t>Nelle lezioni precedenti:</a:t>
            </a:r>
          </a:p>
          <a:p>
            <a:pPr lvl="1"/>
            <a:r>
              <a:rPr lang="it-IT" altLang="it-IT" sz="1800"/>
              <a:t>Si può risolvere (algoritmicamente) un problema?</a:t>
            </a:r>
          </a:p>
          <a:p>
            <a:pPr lvl="1"/>
            <a:r>
              <a:rPr lang="it-IT" altLang="it-IT" sz="1800"/>
              <a:t>Se può essere risolto da una MT allora è possibile scrivere un programma per calcolatore che lo risolva e viceversa</a:t>
            </a:r>
          </a:p>
          <a:p>
            <a:endParaRPr lang="it-IT" altLang="it-IT" sz="2400"/>
          </a:p>
          <a:p>
            <a:r>
              <a:rPr lang="it-IT" altLang="it-IT" sz="2400"/>
              <a:t>In questa lezione: </a:t>
            </a:r>
          </a:p>
          <a:p>
            <a:pPr lvl="1"/>
            <a:r>
              <a:rPr lang="it-IT" altLang="it-IT" sz="2000"/>
              <a:t>Se lo sappiamo risolvere, quanto ci “costa”? </a:t>
            </a:r>
          </a:p>
          <a:p>
            <a:pPr lvl="2"/>
            <a:r>
              <a:rPr lang="en-US" altLang="it-IT" sz="1600">
                <a:latin typeface="Helvetica" panose="020B0604020202020204" pitchFamily="34" charset="0"/>
              </a:rPr>
              <a:t>Il costo dipende dalla quantità di risorse consumate</a:t>
            </a:r>
          </a:p>
          <a:p>
            <a:pPr lvl="3"/>
            <a:r>
              <a:rPr lang="en-US" altLang="it-IT" sz="1600">
                <a:latin typeface="Helvetica" panose="020B0604020202020204" pitchFamily="34" charset="0"/>
              </a:rPr>
              <a:t>Es. Tempo </a:t>
            </a:r>
            <a:r>
              <a:rPr lang="en-US" altLang="it-IT" sz="1600">
                <a:latin typeface="Helvetica" panose="020B0604020202020204" pitchFamily="34" charset="0"/>
                <a:sym typeface="Wingdings" panose="05000000000000000000" pitchFamily="2" charset="2"/>
              </a:rPr>
              <a:t> </a:t>
            </a:r>
            <a:r>
              <a:rPr lang="it-IT" altLang="it-IT" sz="1600"/>
              <a:t>Quanto tempo occorre per eseguirlo? </a:t>
            </a:r>
          </a:p>
          <a:p>
            <a:pPr lvl="3"/>
            <a:r>
              <a:rPr lang="it-IT" altLang="it-IT" sz="1600"/>
              <a:t>Se non è possibile ottenere una soluzione in tempi “ragionevoli” il problema diventa “intrattabile” anche se è risolubile</a:t>
            </a:r>
          </a:p>
          <a:p>
            <a:pPr lvl="3"/>
            <a:endParaRPr lang="it-IT" altLang="it-IT" sz="1600"/>
          </a:p>
          <a:p>
            <a:pPr lvl="1"/>
            <a:r>
              <a:rPr lang="it-IT" altLang="it-IT" sz="2000"/>
              <a:t>È possibile ottenere risultati generali come per la risolvibilità (Tesi di Church)?</a:t>
            </a:r>
          </a:p>
          <a:p>
            <a:endParaRPr lang="it-IT" altLang="it-IT" sz="240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08899">
                                            <p:txEl>
                                              <p:pRg st="0" end="0"/>
                                            </p:txEl>
                                          </p:spTgt>
                                        </p:tgtEl>
                                        <p:attrNameLst>
                                          <p:attrName>style.visibility</p:attrName>
                                        </p:attrNameLst>
                                      </p:cBhvr>
                                      <p:to>
                                        <p:strVal val="visible"/>
                                      </p:to>
                                    </p:set>
                                    <p:anim calcmode="lin" valueType="num">
                                      <p:cBhvr additive="base">
                                        <p:cTn id="7" dur="500" fill="hold"/>
                                        <p:tgtEl>
                                          <p:spTgt spid="208899">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208899">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208899">
                                            <p:txEl>
                                              <p:pRg st="1" end="1"/>
                                            </p:txEl>
                                          </p:spTgt>
                                        </p:tgtEl>
                                        <p:attrNameLst>
                                          <p:attrName>style.visibility</p:attrName>
                                        </p:attrNameLst>
                                      </p:cBhvr>
                                      <p:to>
                                        <p:strVal val="visible"/>
                                      </p:to>
                                    </p:set>
                                    <p:anim calcmode="lin" valueType="num">
                                      <p:cBhvr additive="base">
                                        <p:cTn id="13" dur="500" fill="hold"/>
                                        <p:tgtEl>
                                          <p:spTgt spid="208899">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208899">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208899">
                                            <p:txEl>
                                              <p:pRg st="2" end="2"/>
                                            </p:txEl>
                                          </p:spTgt>
                                        </p:tgtEl>
                                        <p:attrNameLst>
                                          <p:attrName>style.visibility</p:attrName>
                                        </p:attrNameLst>
                                      </p:cBhvr>
                                      <p:to>
                                        <p:strVal val="visible"/>
                                      </p:to>
                                    </p:set>
                                    <p:anim calcmode="lin" valueType="num">
                                      <p:cBhvr additive="base">
                                        <p:cTn id="19" dur="500" fill="hold"/>
                                        <p:tgtEl>
                                          <p:spTgt spid="208899">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208899">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208899">
                                            <p:txEl>
                                              <p:pRg st="4" end="4"/>
                                            </p:txEl>
                                          </p:spTgt>
                                        </p:tgtEl>
                                        <p:attrNameLst>
                                          <p:attrName>style.visibility</p:attrName>
                                        </p:attrNameLst>
                                      </p:cBhvr>
                                      <p:to>
                                        <p:strVal val="visible"/>
                                      </p:to>
                                    </p:set>
                                    <p:anim calcmode="lin" valueType="num">
                                      <p:cBhvr additive="base">
                                        <p:cTn id="25" dur="500" fill="hold"/>
                                        <p:tgtEl>
                                          <p:spTgt spid="208899">
                                            <p:txEl>
                                              <p:pRg st="4" end="4"/>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208899">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208899">
                                            <p:txEl>
                                              <p:pRg st="5" end="5"/>
                                            </p:txEl>
                                          </p:spTgt>
                                        </p:tgtEl>
                                        <p:attrNameLst>
                                          <p:attrName>style.visibility</p:attrName>
                                        </p:attrNameLst>
                                      </p:cBhvr>
                                      <p:to>
                                        <p:strVal val="visible"/>
                                      </p:to>
                                    </p:set>
                                    <p:anim calcmode="lin" valueType="num">
                                      <p:cBhvr additive="base">
                                        <p:cTn id="31" dur="500" fill="hold"/>
                                        <p:tgtEl>
                                          <p:spTgt spid="208899">
                                            <p:txEl>
                                              <p:pRg st="5" end="5"/>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208899">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208899">
                                            <p:txEl>
                                              <p:pRg st="6" end="6"/>
                                            </p:txEl>
                                          </p:spTgt>
                                        </p:tgtEl>
                                        <p:attrNameLst>
                                          <p:attrName>style.visibility</p:attrName>
                                        </p:attrNameLst>
                                      </p:cBhvr>
                                      <p:to>
                                        <p:strVal val="visible"/>
                                      </p:to>
                                    </p:set>
                                    <p:anim calcmode="lin" valueType="num">
                                      <p:cBhvr additive="base">
                                        <p:cTn id="37" dur="500" fill="hold"/>
                                        <p:tgtEl>
                                          <p:spTgt spid="208899">
                                            <p:txEl>
                                              <p:pRg st="6" end="6"/>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208899">
                                            <p:txEl>
                                              <p:pRg st="6" end="6"/>
                                            </p:txEl>
                                          </p:spTgt>
                                        </p:tgtEl>
                                        <p:attrNameLst>
                                          <p:attrName>ppt_y</p:attrName>
                                        </p:attrNameLst>
                                      </p:cBhvr>
                                      <p:tavLst>
                                        <p:tav tm="0">
                                          <p:val>
                                            <p:strVal val="#ppt_y"/>
                                          </p:val>
                                        </p:tav>
                                        <p:tav tm="100000">
                                          <p:val>
                                            <p:strVal val="#ppt_y"/>
                                          </p:val>
                                        </p:tav>
                                      </p:tavLst>
                                    </p:anim>
                                  </p:childTnLst>
                                </p:cTn>
                              </p:par>
                              <p:par>
                                <p:cTn id="39" presetID="2" presetClass="entr" presetSubtype="8" fill="hold" grpId="0" nodeType="withEffect">
                                  <p:stCondLst>
                                    <p:cond delay="0"/>
                                  </p:stCondLst>
                                  <p:childTnLst>
                                    <p:set>
                                      <p:cBhvr>
                                        <p:cTn id="40" dur="1" fill="hold">
                                          <p:stCondLst>
                                            <p:cond delay="0"/>
                                          </p:stCondLst>
                                        </p:cTn>
                                        <p:tgtEl>
                                          <p:spTgt spid="208899">
                                            <p:txEl>
                                              <p:pRg st="7" end="7"/>
                                            </p:txEl>
                                          </p:spTgt>
                                        </p:tgtEl>
                                        <p:attrNameLst>
                                          <p:attrName>style.visibility</p:attrName>
                                        </p:attrNameLst>
                                      </p:cBhvr>
                                      <p:to>
                                        <p:strVal val="visible"/>
                                      </p:to>
                                    </p:set>
                                    <p:anim calcmode="lin" valueType="num">
                                      <p:cBhvr additive="base">
                                        <p:cTn id="41" dur="500" fill="hold"/>
                                        <p:tgtEl>
                                          <p:spTgt spid="208899">
                                            <p:txEl>
                                              <p:pRg st="7" end="7"/>
                                            </p:txEl>
                                          </p:spTgt>
                                        </p:tgtEl>
                                        <p:attrNameLst>
                                          <p:attrName>ppt_x</p:attrName>
                                        </p:attrNameLst>
                                      </p:cBhvr>
                                      <p:tavLst>
                                        <p:tav tm="0">
                                          <p:val>
                                            <p:strVal val="0-#ppt_w/2"/>
                                          </p:val>
                                        </p:tav>
                                        <p:tav tm="100000">
                                          <p:val>
                                            <p:strVal val="#ppt_x"/>
                                          </p:val>
                                        </p:tav>
                                      </p:tavLst>
                                    </p:anim>
                                    <p:anim calcmode="lin" valueType="num">
                                      <p:cBhvr additive="base">
                                        <p:cTn id="42" dur="500" fill="hold"/>
                                        <p:tgtEl>
                                          <p:spTgt spid="208899">
                                            <p:txEl>
                                              <p:pRg st="7" end="7"/>
                                            </p:txEl>
                                          </p:spTgt>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208899">
                                            <p:txEl>
                                              <p:pRg st="8" end="8"/>
                                            </p:txEl>
                                          </p:spTgt>
                                        </p:tgtEl>
                                        <p:attrNameLst>
                                          <p:attrName>style.visibility</p:attrName>
                                        </p:attrNameLst>
                                      </p:cBhvr>
                                      <p:to>
                                        <p:strVal val="visible"/>
                                      </p:to>
                                    </p:set>
                                    <p:anim calcmode="lin" valueType="num">
                                      <p:cBhvr additive="base">
                                        <p:cTn id="45" dur="500" fill="hold"/>
                                        <p:tgtEl>
                                          <p:spTgt spid="208899">
                                            <p:txEl>
                                              <p:pRg st="8" end="8"/>
                                            </p:txEl>
                                          </p:spTgt>
                                        </p:tgtEl>
                                        <p:attrNameLst>
                                          <p:attrName>ppt_x</p:attrName>
                                        </p:attrNameLst>
                                      </p:cBhvr>
                                      <p:tavLst>
                                        <p:tav tm="0">
                                          <p:val>
                                            <p:strVal val="0-#ppt_w/2"/>
                                          </p:val>
                                        </p:tav>
                                        <p:tav tm="100000">
                                          <p:val>
                                            <p:strVal val="#ppt_x"/>
                                          </p:val>
                                        </p:tav>
                                      </p:tavLst>
                                    </p:anim>
                                    <p:anim calcmode="lin" valueType="num">
                                      <p:cBhvr additive="base">
                                        <p:cTn id="46" dur="500" fill="hold"/>
                                        <p:tgtEl>
                                          <p:spTgt spid="208899">
                                            <p:txEl>
                                              <p:pRg st="8" end="8"/>
                                            </p:txEl>
                                          </p:spTgt>
                                        </p:tgtEl>
                                        <p:attrNameLst>
                                          <p:attrName>ppt_y</p:attrName>
                                        </p:attrNameLst>
                                      </p:cBhvr>
                                      <p:tavLst>
                                        <p:tav tm="0">
                                          <p:val>
                                            <p:strVal val="#ppt_y"/>
                                          </p:val>
                                        </p:tav>
                                        <p:tav tm="100000">
                                          <p:val>
                                            <p:strVal val="#ppt_y"/>
                                          </p:val>
                                        </p:tav>
                                      </p:tavLst>
                                    </p:anim>
                                  </p:childTnLst>
                                </p:cTn>
                              </p:par>
                            </p:childTnLst>
                          </p:cTn>
                        </p:par>
                      </p:childTnLst>
                    </p:cTn>
                  </p:par>
                  <p:par>
                    <p:cTn id="47" fill="hold" nodeType="clickPar">
                      <p:stCondLst>
                        <p:cond delay="indefinite"/>
                      </p:stCondLst>
                      <p:childTnLst>
                        <p:par>
                          <p:cTn id="48" fill="hold" nodeType="withGroup">
                            <p:stCondLst>
                              <p:cond delay="0"/>
                            </p:stCondLst>
                            <p:childTnLst>
                              <p:par>
                                <p:cTn id="49" presetID="2" presetClass="entr" presetSubtype="8" fill="hold" grpId="0" nodeType="clickEffect">
                                  <p:stCondLst>
                                    <p:cond delay="0"/>
                                  </p:stCondLst>
                                  <p:childTnLst>
                                    <p:set>
                                      <p:cBhvr>
                                        <p:cTn id="50" dur="1" fill="hold">
                                          <p:stCondLst>
                                            <p:cond delay="0"/>
                                          </p:stCondLst>
                                        </p:cTn>
                                        <p:tgtEl>
                                          <p:spTgt spid="208899">
                                            <p:txEl>
                                              <p:pRg st="10" end="10"/>
                                            </p:txEl>
                                          </p:spTgt>
                                        </p:tgtEl>
                                        <p:attrNameLst>
                                          <p:attrName>style.visibility</p:attrName>
                                        </p:attrNameLst>
                                      </p:cBhvr>
                                      <p:to>
                                        <p:strVal val="visible"/>
                                      </p:to>
                                    </p:set>
                                    <p:anim calcmode="lin" valueType="num">
                                      <p:cBhvr additive="base">
                                        <p:cTn id="51" dur="500" fill="hold"/>
                                        <p:tgtEl>
                                          <p:spTgt spid="208899">
                                            <p:txEl>
                                              <p:pRg st="10" end="10"/>
                                            </p:txEl>
                                          </p:spTgt>
                                        </p:tgtEl>
                                        <p:attrNameLst>
                                          <p:attrName>ppt_x</p:attrName>
                                        </p:attrNameLst>
                                      </p:cBhvr>
                                      <p:tavLst>
                                        <p:tav tm="0">
                                          <p:val>
                                            <p:strVal val="0-#ppt_w/2"/>
                                          </p:val>
                                        </p:tav>
                                        <p:tav tm="100000">
                                          <p:val>
                                            <p:strVal val="#ppt_x"/>
                                          </p:val>
                                        </p:tav>
                                      </p:tavLst>
                                    </p:anim>
                                    <p:anim calcmode="lin" valueType="num">
                                      <p:cBhvr additive="base">
                                        <p:cTn id="52" dur="500" fill="hold"/>
                                        <p:tgtEl>
                                          <p:spTgt spid="208899">
                                            <p:txEl>
                                              <p:pRg st="10" end="1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8899" grpId="0" build="p" bldLvl="3" autoUpdateAnimBg="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ext Box 1">
            <a:extLst>
              <a:ext uri="{FF2B5EF4-FFF2-40B4-BE49-F238E27FC236}">
                <a16:creationId xmlns:a16="http://schemas.microsoft.com/office/drawing/2014/main" id="{1C5DCFF9-DFF2-408F-9085-8A582B352D2E}"/>
              </a:ext>
            </a:extLst>
          </p:cNvPr>
          <p:cNvSpPr txBox="1">
            <a:spLocks noChangeArrowheads="1"/>
          </p:cNvSpPr>
          <p:nvPr/>
        </p:nvSpPr>
        <p:spPr bwMode="auto">
          <a:xfrm>
            <a:off x="414720" y="249481"/>
            <a:ext cx="7464960" cy="103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9pPr>
          </a:lstStyle>
          <a:p>
            <a:pPr algn="ctr" defTabSz="414726" eaLnBrk="1" hangingPunct="1">
              <a:buSzPct val="100000"/>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it-IT" altLang="it-IT" sz="3991">
                <a:solidFill>
                  <a:srgbClr val="000000"/>
                </a:solidFill>
              </a:rPr>
              <a:t>Bubble sort: complessità</a:t>
            </a:r>
          </a:p>
        </p:txBody>
      </p:sp>
      <p:sp>
        <p:nvSpPr>
          <p:cNvPr id="18435" name="Text Box 2">
            <a:extLst>
              <a:ext uri="{FF2B5EF4-FFF2-40B4-BE49-F238E27FC236}">
                <a16:creationId xmlns:a16="http://schemas.microsoft.com/office/drawing/2014/main" id="{27B85357-E61F-4630-B3E4-10405C30FA06}"/>
              </a:ext>
            </a:extLst>
          </p:cNvPr>
          <p:cNvSpPr txBox="1">
            <a:spLocks noChangeArrowheads="1"/>
          </p:cNvSpPr>
          <p:nvPr/>
        </p:nvSpPr>
        <p:spPr bwMode="auto">
          <a:xfrm>
            <a:off x="0" y="1166761"/>
            <a:ext cx="8294400" cy="4390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marL="334963" indent="-334963" eaLnBrk="0">
              <a:tabLst>
                <a:tab pos="334963" algn="l"/>
                <a:tab pos="792163" algn="l"/>
                <a:tab pos="1249363" algn="l"/>
                <a:tab pos="1706563" algn="l"/>
                <a:tab pos="2163763" algn="l"/>
                <a:tab pos="2620963" algn="l"/>
                <a:tab pos="3078163" algn="l"/>
                <a:tab pos="3535363" algn="l"/>
                <a:tab pos="3992563" algn="l"/>
                <a:tab pos="4449763" algn="l"/>
                <a:tab pos="4906963" algn="l"/>
                <a:tab pos="5364163" algn="l"/>
                <a:tab pos="5821363" algn="l"/>
                <a:tab pos="6278563" algn="l"/>
                <a:tab pos="6735763" algn="l"/>
                <a:tab pos="7192963" algn="l"/>
                <a:tab pos="7650163" algn="l"/>
                <a:tab pos="8107363" algn="l"/>
                <a:tab pos="8564563" algn="l"/>
                <a:tab pos="9021763" algn="l"/>
                <a:tab pos="9478963" algn="l"/>
              </a:tabLst>
              <a:defRPr>
                <a:solidFill>
                  <a:schemeClr val="bg1"/>
                </a:solidFill>
                <a:latin typeface="Arial" panose="020B0604020202020204" pitchFamily="34" charset="0"/>
                <a:cs typeface="DejaVu Sans" charset="0"/>
              </a:defRPr>
            </a:lvl1pPr>
            <a:lvl2pPr marL="735013" indent="-277813" eaLnBrk="0">
              <a:tabLst>
                <a:tab pos="334963" algn="l"/>
                <a:tab pos="792163" algn="l"/>
                <a:tab pos="1249363" algn="l"/>
                <a:tab pos="1706563" algn="l"/>
                <a:tab pos="2163763" algn="l"/>
                <a:tab pos="2620963" algn="l"/>
                <a:tab pos="3078163" algn="l"/>
                <a:tab pos="3535363" algn="l"/>
                <a:tab pos="3992563" algn="l"/>
                <a:tab pos="4449763" algn="l"/>
                <a:tab pos="4906963" algn="l"/>
                <a:tab pos="5364163" algn="l"/>
                <a:tab pos="5821363" algn="l"/>
                <a:tab pos="6278563" algn="l"/>
                <a:tab pos="6735763" algn="l"/>
                <a:tab pos="7192963" algn="l"/>
                <a:tab pos="7650163" algn="l"/>
                <a:tab pos="8107363" algn="l"/>
                <a:tab pos="8564563" algn="l"/>
                <a:tab pos="9021763" algn="l"/>
                <a:tab pos="9478963" algn="l"/>
              </a:tabLst>
              <a:defRPr>
                <a:solidFill>
                  <a:schemeClr val="bg1"/>
                </a:solidFill>
                <a:latin typeface="Arial" panose="020B0604020202020204" pitchFamily="34" charset="0"/>
                <a:cs typeface="DejaVu Sans" charset="0"/>
              </a:defRPr>
            </a:lvl2pPr>
            <a:lvl3pPr eaLnBrk="0">
              <a:tabLst>
                <a:tab pos="334963" algn="l"/>
                <a:tab pos="792163" algn="l"/>
                <a:tab pos="1249363" algn="l"/>
                <a:tab pos="1706563" algn="l"/>
                <a:tab pos="2163763" algn="l"/>
                <a:tab pos="2620963" algn="l"/>
                <a:tab pos="3078163" algn="l"/>
                <a:tab pos="3535363" algn="l"/>
                <a:tab pos="3992563" algn="l"/>
                <a:tab pos="4449763" algn="l"/>
                <a:tab pos="4906963" algn="l"/>
                <a:tab pos="5364163" algn="l"/>
                <a:tab pos="5821363" algn="l"/>
                <a:tab pos="6278563" algn="l"/>
                <a:tab pos="6735763" algn="l"/>
                <a:tab pos="7192963" algn="l"/>
                <a:tab pos="7650163" algn="l"/>
                <a:tab pos="8107363" algn="l"/>
                <a:tab pos="8564563" algn="l"/>
                <a:tab pos="9021763" algn="l"/>
                <a:tab pos="9478963" algn="l"/>
              </a:tabLst>
              <a:defRPr>
                <a:solidFill>
                  <a:schemeClr val="bg1"/>
                </a:solidFill>
                <a:latin typeface="Arial" panose="020B0604020202020204" pitchFamily="34" charset="0"/>
                <a:cs typeface="DejaVu Sans" charset="0"/>
              </a:defRPr>
            </a:lvl3pPr>
            <a:lvl4pPr eaLnBrk="0">
              <a:tabLst>
                <a:tab pos="334963" algn="l"/>
                <a:tab pos="792163" algn="l"/>
                <a:tab pos="1249363" algn="l"/>
                <a:tab pos="1706563" algn="l"/>
                <a:tab pos="2163763" algn="l"/>
                <a:tab pos="2620963" algn="l"/>
                <a:tab pos="3078163" algn="l"/>
                <a:tab pos="3535363" algn="l"/>
                <a:tab pos="3992563" algn="l"/>
                <a:tab pos="4449763" algn="l"/>
                <a:tab pos="4906963" algn="l"/>
                <a:tab pos="5364163" algn="l"/>
                <a:tab pos="5821363" algn="l"/>
                <a:tab pos="6278563" algn="l"/>
                <a:tab pos="6735763" algn="l"/>
                <a:tab pos="7192963" algn="l"/>
                <a:tab pos="7650163" algn="l"/>
                <a:tab pos="8107363" algn="l"/>
                <a:tab pos="8564563" algn="l"/>
                <a:tab pos="9021763" algn="l"/>
                <a:tab pos="9478963" algn="l"/>
              </a:tabLst>
              <a:defRPr>
                <a:solidFill>
                  <a:schemeClr val="bg1"/>
                </a:solidFill>
                <a:latin typeface="Arial" panose="020B0604020202020204" pitchFamily="34" charset="0"/>
                <a:cs typeface="DejaVu Sans" charset="0"/>
              </a:defRPr>
            </a:lvl4pPr>
            <a:lvl5pPr eaLnBrk="0">
              <a:tabLst>
                <a:tab pos="334963" algn="l"/>
                <a:tab pos="792163" algn="l"/>
                <a:tab pos="1249363" algn="l"/>
                <a:tab pos="1706563" algn="l"/>
                <a:tab pos="2163763" algn="l"/>
                <a:tab pos="2620963" algn="l"/>
                <a:tab pos="3078163" algn="l"/>
                <a:tab pos="3535363" algn="l"/>
                <a:tab pos="3992563" algn="l"/>
                <a:tab pos="4449763" algn="l"/>
                <a:tab pos="4906963" algn="l"/>
                <a:tab pos="5364163" algn="l"/>
                <a:tab pos="5821363" algn="l"/>
                <a:tab pos="6278563" algn="l"/>
                <a:tab pos="6735763" algn="l"/>
                <a:tab pos="7192963" algn="l"/>
                <a:tab pos="7650163" algn="l"/>
                <a:tab pos="8107363" algn="l"/>
                <a:tab pos="8564563" algn="l"/>
                <a:tab pos="9021763" algn="l"/>
                <a:tab pos="9478963" algn="l"/>
              </a:tabLst>
              <a:defRPr>
                <a:solidFill>
                  <a:schemeClr val="bg1"/>
                </a:solidFill>
                <a:latin typeface="Arial" panose="020B0604020202020204" pitchFamily="34" charset="0"/>
                <a:cs typeface="DejaVu Sans"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334963" algn="l"/>
                <a:tab pos="792163" algn="l"/>
                <a:tab pos="1249363" algn="l"/>
                <a:tab pos="1706563" algn="l"/>
                <a:tab pos="2163763" algn="l"/>
                <a:tab pos="2620963" algn="l"/>
                <a:tab pos="3078163" algn="l"/>
                <a:tab pos="3535363" algn="l"/>
                <a:tab pos="3992563" algn="l"/>
                <a:tab pos="4449763" algn="l"/>
                <a:tab pos="4906963" algn="l"/>
                <a:tab pos="5364163" algn="l"/>
                <a:tab pos="5821363" algn="l"/>
                <a:tab pos="6278563" algn="l"/>
                <a:tab pos="6735763" algn="l"/>
                <a:tab pos="7192963" algn="l"/>
                <a:tab pos="7650163" algn="l"/>
                <a:tab pos="8107363" algn="l"/>
                <a:tab pos="8564563" algn="l"/>
                <a:tab pos="9021763" algn="l"/>
                <a:tab pos="9478963" algn="l"/>
              </a:tabLst>
              <a:defRPr>
                <a:solidFill>
                  <a:schemeClr val="bg1"/>
                </a:solidFill>
                <a:latin typeface="Arial" panose="020B0604020202020204" pitchFamily="34" charset="0"/>
                <a:cs typeface="DejaVu Sans"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334963" algn="l"/>
                <a:tab pos="792163" algn="l"/>
                <a:tab pos="1249363" algn="l"/>
                <a:tab pos="1706563" algn="l"/>
                <a:tab pos="2163763" algn="l"/>
                <a:tab pos="2620963" algn="l"/>
                <a:tab pos="3078163" algn="l"/>
                <a:tab pos="3535363" algn="l"/>
                <a:tab pos="3992563" algn="l"/>
                <a:tab pos="4449763" algn="l"/>
                <a:tab pos="4906963" algn="l"/>
                <a:tab pos="5364163" algn="l"/>
                <a:tab pos="5821363" algn="l"/>
                <a:tab pos="6278563" algn="l"/>
                <a:tab pos="6735763" algn="l"/>
                <a:tab pos="7192963" algn="l"/>
                <a:tab pos="7650163" algn="l"/>
                <a:tab pos="8107363" algn="l"/>
                <a:tab pos="8564563" algn="l"/>
                <a:tab pos="9021763" algn="l"/>
                <a:tab pos="9478963" algn="l"/>
              </a:tabLst>
              <a:defRPr>
                <a:solidFill>
                  <a:schemeClr val="bg1"/>
                </a:solidFill>
                <a:latin typeface="Arial" panose="020B0604020202020204" pitchFamily="34" charset="0"/>
                <a:cs typeface="DejaVu Sans"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334963" algn="l"/>
                <a:tab pos="792163" algn="l"/>
                <a:tab pos="1249363" algn="l"/>
                <a:tab pos="1706563" algn="l"/>
                <a:tab pos="2163763" algn="l"/>
                <a:tab pos="2620963" algn="l"/>
                <a:tab pos="3078163" algn="l"/>
                <a:tab pos="3535363" algn="l"/>
                <a:tab pos="3992563" algn="l"/>
                <a:tab pos="4449763" algn="l"/>
                <a:tab pos="4906963" algn="l"/>
                <a:tab pos="5364163" algn="l"/>
                <a:tab pos="5821363" algn="l"/>
                <a:tab pos="6278563" algn="l"/>
                <a:tab pos="6735763" algn="l"/>
                <a:tab pos="7192963" algn="l"/>
                <a:tab pos="7650163" algn="l"/>
                <a:tab pos="8107363" algn="l"/>
                <a:tab pos="8564563" algn="l"/>
                <a:tab pos="9021763" algn="l"/>
                <a:tab pos="9478963" algn="l"/>
              </a:tabLst>
              <a:defRPr>
                <a:solidFill>
                  <a:schemeClr val="bg1"/>
                </a:solidFill>
                <a:latin typeface="Arial" panose="020B0604020202020204" pitchFamily="34" charset="0"/>
                <a:cs typeface="DejaVu Sans"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334963" algn="l"/>
                <a:tab pos="792163" algn="l"/>
                <a:tab pos="1249363" algn="l"/>
                <a:tab pos="1706563" algn="l"/>
                <a:tab pos="2163763" algn="l"/>
                <a:tab pos="2620963" algn="l"/>
                <a:tab pos="3078163" algn="l"/>
                <a:tab pos="3535363" algn="l"/>
                <a:tab pos="3992563" algn="l"/>
                <a:tab pos="4449763" algn="l"/>
                <a:tab pos="4906963" algn="l"/>
                <a:tab pos="5364163" algn="l"/>
                <a:tab pos="5821363" algn="l"/>
                <a:tab pos="6278563" algn="l"/>
                <a:tab pos="6735763" algn="l"/>
                <a:tab pos="7192963" algn="l"/>
                <a:tab pos="7650163" algn="l"/>
                <a:tab pos="8107363" algn="l"/>
                <a:tab pos="8564563" algn="l"/>
                <a:tab pos="9021763" algn="l"/>
                <a:tab pos="9478963" algn="l"/>
              </a:tabLst>
              <a:defRPr>
                <a:solidFill>
                  <a:schemeClr val="bg1"/>
                </a:solidFill>
                <a:latin typeface="Arial" panose="020B0604020202020204" pitchFamily="34" charset="0"/>
                <a:cs typeface="DejaVu Sans" charset="0"/>
              </a:defRPr>
            </a:lvl9pPr>
          </a:lstStyle>
          <a:p>
            <a:pPr marL="303845" indent="-303845" defTabSz="414726" eaLnBrk="1" hangingPunct="1">
              <a:spcBef>
                <a:spcPts val="544"/>
              </a:spcBef>
              <a:buClr>
                <a:srgbClr val="000000"/>
              </a:buClr>
              <a:buSzPct val="100000"/>
              <a:buFont typeface="Arial" panose="020B0604020202020204" pitchFamily="34" charset="0"/>
              <a:buChar char="•"/>
              <a:tabLst>
                <a:tab pos="303845" algn="l"/>
                <a:tab pos="718571" algn="l"/>
                <a:tab pos="1133297" algn="l"/>
                <a:tab pos="1548023" algn="l"/>
                <a:tab pos="1962749" algn="l"/>
                <a:tab pos="2377476" algn="l"/>
                <a:tab pos="2792202" algn="l"/>
                <a:tab pos="3206928" algn="l"/>
                <a:tab pos="3621654" algn="l"/>
                <a:tab pos="4036380" algn="l"/>
                <a:tab pos="4451106" algn="l"/>
                <a:tab pos="4865832" algn="l"/>
                <a:tab pos="5280558" algn="l"/>
                <a:tab pos="5695284" algn="l"/>
                <a:tab pos="6110011" algn="l"/>
                <a:tab pos="6524737" algn="l"/>
                <a:tab pos="6939463" algn="l"/>
                <a:tab pos="7354189" algn="l"/>
                <a:tab pos="7768915" algn="l"/>
                <a:tab pos="8183641" algn="l"/>
                <a:tab pos="8598367" algn="l"/>
              </a:tabLst>
            </a:pPr>
            <a:r>
              <a:rPr lang="it-IT" altLang="it-IT" sz="2177">
                <a:solidFill>
                  <a:srgbClr val="000000"/>
                </a:solidFill>
              </a:rPr>
              <a:t>Worst-case (lista controordinata):</a:t>
            </a:r>
          </a:p>
          <a:p>
            <a:pPr marL="666730" lvl="1" indent="-252004" defTabSz="414726" eaLnBrk="1" hangingPunct="1">
              <a:spcBef>
                <a:spcPts val="454"/>
              </a:spcBef>
              <a:buClr>
                <a:srgbClr val="000000"/>
              </a:buClr>
              <a:buSzPct val="100000"/>
              <a:buFont typeface="Arial" panose="020B0604020202020204" pitchFamily="34" charset="0"/>
              <a:buChar char="–"/>
              <a:tabLst>
                <a:tab pos="303845" algn="l"/>
                <a:tab pos="718571" algn="l"/>
                <a:tab pos="1133297" algn="l"/>
                <a:tab pos="1548023" algn="l"/>
                <a:tab pos="1962749" algn="l"/>
                <a:tab pos="2377476" algn="l"/>
                <a:tab pos="2792202" algn="l"/>
                <a:tab pos="3206928" algn="l"/>
                <a:tab pos="3621654" algn="l"/>
                <a:tab pos="4036380" algn="l"/>
                <a:tab pos="4451106" algn="l"/>
                <a:tab pos="4865832" algn="l"/>
                <a:tab pos="5280558" algn="l"/>
                <a:tab pos="5695284" algn="l"/>
                <a:tab pos="6110011" algn="l"/>
                <a:tab pos="6524737" algn="l"/>
                <a:tab pos="6939463" algn="l"/>
                <a:tab pos="7354189" algn="l"/>
                <a:tab pos="7768915" algn="l"/>
                <a:tab pos="8183641" algn="l"/>
                <a:tab pos="8598367" algn="l"/>
              </a:tabLst>
            </a:pPr>
            <a:r>
              <a:rPr lang="it-IT" altLang="it-IT" sz="1814">
                <a:solidFill>
                  <a:srgbClr val="000000"/>
                </a:solidFill>
              </a:rPr>
              <a:t>(n-1) cicli</a:t>
            </a:r>
          </a:p>
          <a:p>
            <a:pPr marL="666730" lvl="1" indent="-252004" defTabSz="414726" eaLnBrk="1" hangingPunct="1">
              <a:spcBef>
                <a:spcPts val="454"/>
              </a:spcBef>
              <a:buClr>
                <a:srgbClr val="000000"/>
              </a:buClr>
              <a:buSzPct val="100000"/>
              <a:buFont typeface="Arial" panose="020B0604020202020204" pitchFamily="34" charset="0"/>
              <a:buChar char="–"/>
              <a:tabLst>
                <a:tab pos="303845" algn="l"/>
                <a:tab pos="718571" algn="l"/>
                <a:tab pos="1133297" algn="l"/>
                <a:tab pos="1548023" algn="l"/>
                <a:tab pos="1962749" algn="l"/>
                <a:tab pos="2377476" algn="l"/>
                <a:tab pos="2792202" algn="l"/>
                <a:tab pos="3206928" algn="l"/>
                <a:tab pos="3621654" algn="l"/>
                <a:tab pos="4036380" algn="l"/>
                <a:tab pos="4451106" algn="l"/>
                <a:tab pos="4865832" algn="l"/>
                <a:tab pos="5280558" algn="l"/>
                <a:tab pos="5695284" algn="l"/>
                <a:tab pos="6110011" algn="l"/>
                <a:tab pos="6524737" algn="l"/>
                <a:tab pos="6939463" algn="l"/>
                <a:tab pos="7354189" algn="l"/>
                <a:tab pos="7768915" algn="l"/>
                <a:tab pos="8183641" algn="l"/>
                <a:tab pos="8598367" algn="l"/>
              </a:tabLst>
            </a:pPr>
            <a:r>
              <a:rPr lang="it-IT" altLang="it-IT" sz="1814">
                <a:solidFill>
                  <a:srgbClr val="000000"/>
                </a:solidFill>
              </a:rPr>
              <a:t>Per ogni ciclo (n-i) confronti, i=1..(n-1): Min=n-(n-1)=1, Max=n-1</a:t>
            </a:r>
          </a:p>
          <a:p>
            <a:pPr marL="666730" lvl="1" indent="-252004" defTabSz="414726" eaLnBrk="1" hangingPunct="1">
              <a:spcBef>
                <a:spcPts val="454"/>
              </a:spcBef>
              <a:buClr>
                <a:srgbClr val="000000"/>
              </a:buClr>
              <a:buSzPct val="100000"/>
              <a:buFont typeface="Arial" panose="020B0604020202020204" pitchFamily="34" charset="0"/>
              <a:buChar char="–"/>
              <a:tabLst>
                <a:tab pos="303845" algn="l"/>
                <a:tab pos="718571" algn="l"/>
                <a:tab pos="1133297" algn="l"/>
                <a:tab pos="1548023" algn="l"/>
                <a:tab pos="1962749" algn="l"/>
                <a:tab pos="2377476" algn="l"/>
                <a:tab pos="2792202" algn="l"/>
                <a:tab pos="3206928" algn="l"/>
                <a:tab pos="3621654" algn="l"/>
                <a:tab pos="4036380" algn="l"/>
                <a:tab pos="4451106" algn="l"/>
                <a:tab pos="4865832" algn="l"/>
                <a:tab pos="5280558" algn="l"/>
                <a:tab pos="5695284" algn="l"/>
                <a:tab pos="6110011" algn="l"/>
                <a:tab pos="6524737" algn="l"/>
                <a:tab pos="6939463" algn="l"/>
                <a:tab pos="7354189" algn="l"/>
                <a:tab pos="7768915" algn="l"/>
                <a:tab pos="8183641" algn="l"/>
                <a:tab pos="8598367" algn="l"/>
              </a:tabLst>
            </a:pPr>
            <a:r>
              <a:rPr lang="it-IT" altLang="it-IT" sz="1814">
                <a:solidFill>
                  <a:srgbClr val="000000"/>
                </a:solidFill>
              </a:rPr>
              <a:t># medio di confronti: (min+max)/2 = [1+(n-1)]/2=n/2</a:t>
            </a:r>
          </a:p>
          <a:p>
            <a:pPr marL="666730" lvl="1" indent="-252004" defTabSz="414726" eaLnBrk="1" hangingPunct="1">
              <a:spcBef>
                <a:spcPts val="454"/>
              </a:spcBef>
              <a:buClr>
                <a:srgbClr val="000000"/>
              </a:buClr>
              <a:buSzPct val="100000"/>
              <a:buFont typeface="Arial" panose="020B0604020202020204" pitchFamily="34" charset="0"/>
              <a:buChar char="–"/>
              <a:tabLst>
                <a:tab pos="303845" algn="l"/>
                <a:tab pos="718571" algn="l"/>
                <a:tab pos="1133297" algn="l"/>
                <a:tab pos="1548023" algn="l"/>
                <a:tab pos="1962749" algn="l"/>
                <a:tab pos="2377476" algn="l"/>
                <a:tab pos="2792202" algn="l"/>
                <a:tab pos="3206928" algn="l"/>
                <a:tab pos="3621654" algn="l"/>
                <a:tab pos="4036380" algn="l"/>
                <a:tab pos="4451106" algn="l"/>
                <a:tab pos="4865832" algn="l"/>
                <a:tab pos="5280558" algn="l"/>
                <a:tab pos="5695284" algn="l"/>
                <a:tab pos="6110011" algn="l"/>
                <a:tab pos="6524737" algn="l"/>
                <a:tab pos="6939463" algn="l"/>
                <a:tab pos="7354189" algn="l"/>
                <a:tab pos="7768915" algn="l"/>
                <a:tab pos="8183641" algn="l"/>
                <a:tab pos="8598367" algn="l"/>
              </a:tabLst>
            </a:pPr>
            <a:r>
              <a:rPr lang="it-IT" altLang="it-IT" sz="1814">
                <a:solidFill>
                  <a:srgbClr val="000000"/>
                </a:solidFill>
              </a:rPr>
              <a:t># totale confronti: # cicli * # confronti/ciclo = (n-1)*n/2</a:t>
            </a:r>
          </a:p>
          <a:p>
            <a:pPr marL="303845" indent="-303845" defTabSz="414726" eaLnBrk="1" hangingPunct="1">
              <a:spcBef>
                <a:spcPts val="544"/>
              </a:spcBef>
              <a:buClr>
                <a:srgbClr val="000000"/>
              </a:buClr>
              <a:buSzPct val="100000"/>
              <a:buFont typeface="Arial" panose="020B0604020202020204" pitchFamily="34" charset="0"/>
              <a:buChar char="•"/>
              <a:tabLst>
                <a:tab pos="303845" algn="l"/>
                <a:tab pos="718571" algn="l"/>
                <a:tab pos="1133297" algn="l"/>
                <a:tab pos="1548023" algn="l"/>
                <a:tab pos="1962749" algn="l"/>
                <a:tab pos="2377476" algn="l"/>
                <a:tab pos="2792202" algn="l"/>
                <a:tab pos="3206928" algn="l"/>
                <a:tab pos="3621654" algn="l"/>
                <a:tab pos="4036380" algn="l"/>
                <a:tab pos="4451106" algn="l"/>
                <a:tab pos="4865832" algn="l"/>
                <a:tab pos="5280558" algn="l"/>
                <a:tab pos="5695284" algn="l"/>
                <a:tab pos="6110011" algn="l"/>
                <a:tab pos="6524737" algn="l"/>
                <a:tab pos="6939463" algn="l"/>
                <a:tab pos="7354189" algn="l"/>
                <a:tab pos="7768915" algn="l"/>
                <a:tab pos="8183641" algn="l"/>
                <a:tab pos="8598367" algn="l"/>
              </a:tabLst>
            </a:pPr>
            <a:r>
              <a:rPr lang="it-IT" altLang="it-IT" sz="2177">
                <a:solidFill>
                  <a:srgbClr val="000000"/>
                </a:solidFill>
              </a:rPr>
              <a:t>Best-case (lista già ordinata):</a:t>
            </a:r>
          </a:p>
          <a:p>
            <a:pPr marL="666730" lvl="1" indent="-252004" defTabSz="414726" eaLnBrk="1" hangingPunct="1">
              <a:spcBef>
                <a:spcPts val="454"/>
              </a:spcBef>
              <a:buClr>
                <a:srgbClr val="000000"/>
              </a:buClr>
              <a:buSzPct val="100000"/>
              <a:buFont typeface="Arial" panose="020B0604020202020204" pitchFamily="34" charset="0"/>
              <a:buChar char="–"/>
              <a:tabLst>
                <a:tab pos="303845" algn="l"/>
                <a:tab pos="718571" algn="l"/>
                <a:tab pos="1133297" algn="l"/>
                <a:tab pos="1548023" algn="l"/>
                <a:tab pos="1962749" algn="l"/>
                <a:tab pos="2377476" algn="l"/>
                <a:tab pos="2792202" algn="l"/>
                <a:tab pos="3206928" algn="l"/>
                <a:tab pos="3621654" algn="l"/>
                <a:tab pos="4036380" algn="l"/>
                <a:tab pos="4451106" algn="l"/>
                <a:tab pos="4865832" algn="l"/>
                <a:tab pos="5280558" algn="l"/>
                <a:tab pos="5695284" algn="l"/>
                <a:tab pos="6110011" algn="l"/>
                <a:tab pos="6524737" algn="l"/>
                <a:tab pos="6939463" algn="l"/>
                <a:tab pos="7354189" algn="l"/>
                <a:tab pos="7768915" algn="l"/>
                <a:tab pos="8183641" algn="l"/>
                <a:tab pos="8598367" algn="l"/>
              </a:tabLst>
            </a:pPr>
            <a:r>
              <a:rPr lang="it-IT" altLang="it-IT" sz="1814">
                <a:solidFill>
                  <a:srgbClr val="000000"/>
                </a:solidFill>
              </a:rPr>
              <a:t>(n-1) confronti nell’unico ciclo</a:t>
            </a:r>
          </a:p>
          <a:p>
            <a:pPr marL="303845" indent="-303845" defTabSz="414726" eaLnBrk="1" hangingPunct="1">
              <a:spcBef>
                <a:spcPts val="544"/>
              </a:spcBef>
              <a:buClr>
                <a:srgbClr val="000000"/>
              </a:buClr>
              <a:buSzPct val="100000"/>
              <a:buFont typeface="Arial" panose="020B0604020202020204" pitchFamily="34" charset="0"/>
              <a:buChar char="•"/>
              <a:tabLst>
                <a:tab pos="303845" algn="l"/>
                <a:tab pos="718571" algn="l"/>
                <a:tab pos="1133297" algn="l"/>
                <a:tab pos="1548023" algn="l"/>
                <a:tab pos="1962749" algn="l"/>
                <a:tab pos="2377476" algn="l"/>
                <a:tab pos="2792202" algn="l"/>
                <a:tab pos="3206928" algn="l"/>
                <a:tab pos="3621654" algn="l"/>
                <a:tab pos="4036380" algn="l"/>
                <a:tab pos="4451106" algn="l"/>
                <a:tab pos="4865832" algn="l"/>
                <a:tab pos="5280558" algn="l"/>
                <a:tab pos="5695284" algn="l"/>
                <a:tab pos="6110011" algn="l"/>
                <a:tab pos="6524737" algn="l"/>
                <a:tab pos="6939463" algn="l"/>
                <a:tab pos="7354189" algn="l"/>
                <a:tab pos="7768915" algn="l"/>
                <a:tab pos="8183641" algn="l"/>
                <a:tab pos="8598367" algn="l"/>
              </a:tabLst>
            </a:pPr>
            <a:r>
              <a:rPr lang="it-IT" altLang="it-IT" sz="2177">
                <a:solidFill>
                  <a:srgbClr val="000000"/>
                </a:solidFill>
              </a:rPr>
              <a:t>Average-case (distribuzione uniforme degli elementi)</a:t>
            </a:r>
          </a:p>
          <a:p>
            <a:pPr marL="666730" lvl="1" indent="-252004" defTabSz="414726" eaLnBrk="1" hangingPunct="1">
              <a:spcBef>
                <a:spcPts val="454"/>
              </a:spcBef>
              <a:buClr>
                <a:srgbClr val="000000"/>
              </a:buClr>
              <a:buSzPct val="100000"/>
              <a:buFont typeface="Arial" panose="020B0604020202020204" pitchFamily="34" charset="0"/>
              <a:buChar char="–"/>
              <a:tabLst>
                <a:tab pos="303845" algn="l"/>
                <a:tab pos="718571" algn="l"/>
                <a:tab pos="1133297" algn="l"/>
                <a:tab pos="1548023" algn="l"/>
                <a:tab pos="1962749" algn="l"/>
                <a:tab pos="2377476" algn="l"/>
                <a:tab pos="2792202" algn="l"/>
                <a:tab pos="3206928" algn="l"/>
                <a:tab pos="3621654" algn="l"/>
                <a:tab pos="4036380" algn="l"/>
                <a:tab pos="4451106" algn="l"/>
                <a:tab pos="4865832" algn="l"/>
                <a:tab pos="5280558" algn="l"/>
                <a:tab pos="5695284" algn="l"/>
                <a:tab pos="6110011" algn="l"/>
                <a:tab pos="6524737" algn="l"/>
                <a:tab pos="6939463" algn="l"/>
                <a:tab pos="7354189" algn="l"/>
                <a:tab pos="7768915" algn="l"/>
                <a:tab pos="8183641" algn="l"/>
                <a:tab pos="8598367" algn="l"/>
              </a:tabLst>
            </a:pPr>
            <a:r>
              <a:rPr lang="it-IT" altLang="it-IT" sz="1814">
                <a:solidFill>
                  <a:srgbClr val="000000"/>
                </a:solidFill>
              </a:rPr>
              <a:t>Metà del caso peggiore: [n*(n-1)]/4</a:t>
            </a:r>
          </a:p>
          <a:p>
            <a:pPr marL="303845" indent="-303845" defTabSz="414726" eaLnBrk="1" hangingPunct="1">
              <a:spcBef>
                <a:spcPts val="544"/>
              </a:spcBef>
              <a:buClr>
                <a:srgbClr val="000000"/>
              </a:buClr>
              <a:buSzPct val="100000"/>
              <a:buFont typeface="Arial" panose="020B0604020202020204" pitchFamily="34" charset="0"/>
              <a:buChar char="•"/>
              <a:tabLst>
                <a:tab pos="303845" algn="l"/>
                <a:tab pos="718571" algn="l"/>
                <a:tab pos="1133297" algn="l"/>
                <a:tab pos="1548023" algn="l"/>
                <a:tab pos="1962749" algn="l"/>
                <a:tab pos="2377476" algn="l"/>
                <a:tab pos="2792202" algn="l"/>
                <a:tab pos="3206928" algn="l"/>
                <a:tab pos="3621654" algn="l"/>
                <a:tab pos="4036380" algn="l"/>
                <a:tab pos="4451106" algn="l"/>
                <a:tab pos="4865832" algn="l"/>
                <a:tab pos="5280558" algn="l"/>
                <a:tab pos="5695284" algn="l"/>
                <a:tab pos="6110011" algn="l"/>
                <a:tab pos="6524737" algn="l"/>
                <a:tab pos="6939463" algn="l"/>
                <a:tab pos="7354189" algn="l"/>
                <a:tab pos="7768915" algn="l"/>
                <a:tab pos="8183641" algn="l"/>
                <a:tab pos="8598367" algn="l"/>
              </a:tabLst>
            </a:pPr>
            <a:r>
              <a:rPr lang="it-IT" altLang="it-IT" sz="2177">
                <a:solidFill>
                  <a:srgbClr val="000000"/>
                </a:solidFill>
              </a:rPr>
              <a:t>Ne deriva che la complessità è dell’ordine di n</a:t>
            </a:r>
            <a:r>
              <a:rPr lang="it-IT" altLang="it-IT" sz="2177" baseline="30000">
                <a:solidFill>
                  <a:srgbClr val="000000"/>
                </a:solidFill>
              </a:rPr>
              <a:t>2</a:t>
            </a:r>
          </a:p>
          <a:p>
            <a:pPr marL="666730" lvl="1" indent="-252004" defTabSz="414726" eaLnBrk="1" hangingPunct="1">
              <a:spcBef>
                <a:spcPts val="454"/>
              </a:spcBef>
              <a:buClr>
                <a:srgbClr val="000000"/>
              </a:buClr>
              <a:buSzPct val="100000"/>
              <a:buFont typeface="Arial" panose="020B0604020202020204" pitchFamily="34" charset="0"/>
              <a:buChar char="–"/>
              <a:tabLst>
                <a:tab pos="303845" algn="l"/>
                <a:tab pos="718571" algn="l"/>
                <a:tab pos="1133297" algn="l"/>
                <a:tab pos="1548023" algn="l"/>
                <a:tab pos="1962749" algn="l"/>
                <a:tab pos="2377476" algn="l"/>
                <a:tab pos="2792202" algn="l"/>
                <a:tab pos="3206928" algn="l"/>
                <a:tab pos="3621654" algn="l"/>
                <a:tab pos="4036380" algn="l"/>
                <a:tab pos="4451106" algn="l"/>
                <a:tab pos="4865832" algn="l"/>
                <a:tab pos="5280558" algn="l"/>
                <a:tab pos="5695284" algn="l"/>
                <a:tab pos="6110011" algn="l"/>
                <a:tab pos="6524737" algn="l"/>
                <a:tab pos="6939463" algn="l"/>
                <a:tab pos="7354189" algn="l"/>
                <a:tab pos="7768915" algn="l"/>
                <a:tab pos="8183641" algn="l"/>
                <a:tab pos="8598367" algn="l"/>
              </a:tabLst>
            </a:pPr>
            <a:r>
              <a:rPr lang="it-IT" altLang="it-IT" sz="1814">
                <a:solidFill>
                  <a:srgbClr val="000000"/>
                </a:solidFill>
              </a:rPr>
              <a:t>Il bubble sort impone, in media, un numero di spostamenti (scambi) molto elevato; considerando che lo scambio di due elementi è generalmente un’operazione più costosa del confronto tra due chiavi, se ne deduce che tale tecnica è decisamente inefficiente</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ext Box 1">
            <a:extLst>
              <a:ext uri="{FF2B5EF4-FFF2-40B4-BE49-F238E27FC236}">
                <a16:creationId xmlns:a16="http://schemas.microsoft.com/office/drawing/2014/main" id="{735CC6B3-D809-424A-8C95-E03360C511AC}"/>
              </a:ext>
            </a:extLst>
          </p:cNvPr>
          <p:cNvSpPr txBox="1">
            <a:spLocks noChangeArrowheads="1"/>
          </p:cNvSpPr>
          <p:nvPr/>
        </p:nvSpPr>
        <p:spPr bwMode="auto">
          <a:xfrm>
            <a:off x="413281" y="331560"/>
            <a:ext cx="7462080" cy="829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9pPr>
          </a:lstStyle>
          <a:p>
            <a:pPr algn="ctr" defTabSz="414726" eaLnBrk="1" hangingPunct="1">
              <a:buSzPct val="100000"/>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US" altLang="it-IT" sz="3991">
                <a:solidFill>
                  <a:srgbClr val="000000"/>
                </a:solidFill>
              </a:rPr>
              <a:t>Mergesort</a:t>
            </a:r>
          </a:p>
        </p:txBody>
      </p:sp>
      <p:sp>
        <p:nvSpPr>
          <p:cNvPr id="36867" name="Text Box 2">
            <a:extLst>
              <a:ext uri="{FF2B5EF4-FFF2-40B4-BE49-F238E27FC236}">
                <a16:creationId xmlns:a16="http://schemas.microsoft.com/office/drawing/2014/main" id="{4BE41E75-6740-4910-82C5-084C0A9DD555}"/>
              </a:ext>
            </a:extLst>
          </p:cNvPr>
          <p:cNvSpPr txBox="1">
            <a:spLocks noChangeArrowheads="1"/>
          </p:cNvSpPr>
          <p:nvPr/>
        </p:nvSpPr>
        <p:spPr bwMode="auto">
          <a:xfrm>
            <a:off x="413281" y="1451880"/>
            <a:ext cx="7462080" cy="414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marL="342900" indent="-334963" eaLnBrk="0">
              <a:tabLst>
                <a:tab pos="342900" algn="l"/>
                <a:tab pos="800100" algn="l"/>
                <a:tab pos="1257300" algn="l"/>
                <a:tab pos="1714500" algn="l"/>
                <a:tab pos="2171700" algn="l"/>
                <a:tab pos="2628900" algn="l"/>
                <a:tab pos="3086100" algn="l"/>
                <a:tab pos="3543300" algn="l"/>
                <a:tab pos="4000500" algn="l"/>
                <a:tab pos="4457700" algn="l"/>
                <a:tab pos="4914900" algn="l"/>
                <a:tab pos="5372100" algn="l"/>
                <a:tab pos="5829300" algn="l"/>
                <a:tab pos="6286500" algn="l"/>
                <a:tab pos="6743700" algn="l"/>
                <a:tab pos="7200900" algn="l"/>
                <a:tab pos="7658100" algn="l"/>
                <a:tab pos="8115300" algn="l"/>
                <a:tab pos="8572500" algn="l"/>
                <a:tab pos="9029700" algn="l"/>
                <a:tab pos="9486900" algn="l"/>
              </a:tabLst>
              <a:defRPr>
                <a:solidFill>
                  <a:schemeClr val="bg1"/>
                </a:solidFill>
                <a:latin typeface="Arial" panose="020B0604020202020204" pitchFamily="34" charset="0"/>
                <a:cs typeface="DejaVu Sans" charset="0"/>
              </a:defRPr>
            </a:lvl1pPr>
            <a:lvl2pPr eaLnBrk="0">
              <a:tabLst>
                <a:tab pos="342900" algn="l"/>
                <a:tab pos="800100" algn="l"/>
                <a:tab pos="1257300" algn="l"/>
                <a:tab pos="1714500" algn="l"/>
                <a:tab pos="2171700" algn="l"/>
                <a:tab pos="2628900" algn="l"/>
                <a:tab pos="3086100" algn="l"/>
                <a:tab pos="3543300" algn="l"/>
                <a:tab pos="4000500" algn="l"/>
                <a:tab pos="4457700" algn="l"/>
                <a:tab pos="4914900" algn="l"/>
                <a:tab pos="5372100" algn="l"/>
                <a:tab pos="5829300" algn="l"/>
                <a:tab pos="6286500" algn="l"/>
                <a:tab pos="6743700" algn="l"/>
                <a:tab pos="7200900" algn="l"/>
                <a:tab pos="7658100" algn="l"/>
                <a:tab pos="8115300" algn="l"/>
                <a:tab pos="8572500" algn="l"/>
                <a:tab pos="9029700" algn="l"/>
                <a:tab pos="9486900" algn="l"/>
              </a:tabLst>
              <a:defRPr>
                <a:solidFill>
                  <a:schemeClr val="bg1"/>
                </a:solidFill>
                <a:latin typeface="Arial" panose="020B0604020202020204" pitchFamily="34" charset="0"/>
                <a:cs typeface="DejaVu Sans" charset="0"/>
              </a:defRPr>
            </a:lvl2pPr>
            <a:lvl3pPr eaLnBrk="0">
              <a:tabLst>
                <a:tab pos="342900" algn="l"/>
                <a:tab pos="800100" algn="l"/>
                <a:tab pos="1257300" algn="l"/>
                <a:tab pos="1714500" algn="l"/>
                <a:tab pos="2171700" algn="l"/>
                <a:tab pos="2628900" algn="l"/>
                <a:tab pos="3086100" algn="l"/>
                <a:tab pos="3543300" algn="l"/>
                <a:tab pos="4000500" algn="l"/>
                <a:tab pos="4457700" algn="l"/>
                <a:tab pos="4914900" algn="l"/>
                <a:tab pos="5372100" algn="l"/>
                <a:tab pos="5829300" algn="l"/>
                <a:tab pos="6286500" algn="l"/>
                <a:tab pos="6743700" algn="l"/>
                <a:tab pos="7200900" algn="l"/>
                <a:tab pos="7658100" algn="l"/>
                <a:tab pos="8115300" algn="l"/>
                <a:tab pos="8572500" algn="l"/>
                <a:tab pos="9029700" algn="l"/>
                <a:tab pos="9486900" algn="l"/>
              </a:tabLst>
              <a:defRPr>
                <a:solidFill>
                  <a:schemeClr val="bg1"/>
                </a:solidFill>
                <a:latin typeface="Arial" panose="020B0604020202020204" pitchFamily="34" charset="0"/>
                <a:cs typeface="DejaVu Sans" charset="0"/>
              </a:defRPr>
            </a:lvl3pPr>
            <a:lvl4pPr eaLnBrk="0">
              <a:tabLst>
                <a:tab pos="342900" algn="l"/>
                <a:tab pos="800100" algn="l"/>
                <a:tab pos="1257300" algn="l"/>
                <a:tab pos="1714500" algn="l"/>
                <a:tab pos="2171700" algn="l"/>
                <a:tab pos="2628900" algn="l"/>
                <a:tab pos="3086100" algn="l"/>
                <a:tab pos="3543300" algn="l"/>
                <a:tab pos="4000500" algn="l"/>
                <a:tab pos="4457700" algn="l"/>
                <a:tab pos="4914900" algn="l"/>
                <a:tab pos="5372100" algn="l"/>
                <a:tab pos="5829300" algn="l"/>
                <a:tab pos="6286500" algn="l"/>
                <a:tab pos="6743700" algn="l"/>
                <a:tab pos="7200900" algn="l"/>
                <a:tab pos="7658100" algn="l"/>
                <a:tab pos="8115300" algn="l"/>
                <a:tab pos="8572500" algn="l"/>
                <a:tab pos="9029700" algn="l"/>
                <a:tab pos="9486900" algn="l"/>
              </a:tabLst>
              <a:defRPr>
                <a:solidFill>
                  <a:schemeClr val="bg1"/>
                </a:solidFill>
                <a:latin typeface="Arial" panose="020B0604020202020204" pitchFamily="34" charset="0"/>
                <a:cs typeface="DejaVu Sans" charset="0"/>
              </a:defRPr>
            </a:lvl4pPr>
            <a:lvl5pPr eaLnBrk="0">
              <a:tabLst>
                <a:tab pos="342900" algn="l"/>
                <a:tab pos="800100" algn="l"/>
                <a:tab pos="1257300" algn="l"/>
                <a:tab pos="1714500" algn="l"/>
                <a:tab pos="2171700" algn="l"/>
                <a:tab pos="2628900" algn="l"/>
                <a:tab pos="3086100" algn="l"/>
                <a:tab pos="3543300" algn="l"/>
                <a:tab pos="4000500" algn="l"/>
                <a:tab pos="4457700" algn="l"/>
                <a:tab pos="4914900" algn="l"/>
                <a:tab pos="5372100" algn="l"/>
                <a:tab pos="5829300" algn="l"/>
                <a:tab pos="6286500" algn="l"/>
                <a:tab pos="6743700" algn="l"/>
                <a:tab pos="7200900" algn="l"/>
                <a:tab pos="7658100" algn="l"/>
                <a:tab pos="8115300" algn="l"/>
                <a:tab pos="8572500" algn="l"/>
                <a:tab pos="9029700" algn="l"/>
                <a:tab pos="9486900" algn="l"/>
              </a:tabLst>
              <a:defRPr>
                <a:solidFill>
                  <a:schemeClr val="bg1"/>
                </a:solidFill>
                <a:latin typeface="Arial" panose="020B0604020202020204" pitchFamily="34" charset="0"/>
                <a:cs typeface="DejaVu Sans"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342900" algn="l"/>
                <a:tab pos="800100" algn="l"/>
                <a:tab pos="1257300" algn="l"/>
                <a:tab pos="1714500" algn="l"/>
                <a:tab pos="2171700" algn="l"/>
                <a:tab pos="2628900" algn="l"/>
                <a:tab pos="3086100" algn="l"/>
                <a:tab pos="3543300" algn="l"/>
                <a:tab pos="4000500" algn="l"/>
                <a:tab pos="4457700" algn="l"/>
                <a:tab pos="4914900" algn="l"/>
                <a:tab pos="5372100" algn="l"/>
                <a:tab pos="5829300" algn="l"/>
                <a:tab pos="6286500" algn="l"/>
                <a:tab pos="6743700" algn="l"/>
                <a:tab pos="7200900" algn="l"/>
                <a:tab pos="7658100" algn="l"/>
                <a:tab pos="8115300" algn="l"/>
                <a:tab pos="8572500" algn="l"/>
                <a:tab pos="9029700" algn="l"/>
                <a:tab pos="9486900" algn="l"/>
              </a:tabLst>
              <a:defRPr>
                <a:solidFill>
                  <a:schemeClr val="bg1"/>
                </a:solidFill>
                <a:latin typeface="Arial" panose="020B0604020202020204" pitchFamily="34" charset="0"/>
                <a:cs typeface="DejaVu Sans"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342900" algn="l"/>
                <a:tab pos="800100" algn="l"/>
                <a:tab pos="1257300" algn="l"/>
                <a:tab pos="1714500" algn="l"/>
                <a:tab pos="2171700" algn="l"/>
                <a:tab pos="2628900" algn="l"/>
                <a:tab pos="3086100" algn="l"/>
                <a:tab pos="3543300" algn="l"/>
                <a:tab pos="4000500" algn="l"/>
                <a:tab pos="4457700" algn="l"/>
                <a:tab pos="4914900" algn="l"/>
                <a:tab pos="5372100" algn="l"/>
                <a:tab pos="5829300" algn="l"/>
                <a:tab pos="6286500" algn="l"/>
                <a:tab pos="6743700" algn="l"/>
                <a:tab pos="7200900" algn="l"/>
                <a:tab pos="7658100" algn="l"/>
                <a:tab pos="8115300" algn="l"/>
                <a:tab pos="8572500" algn="l"/>
                <a:tab pos="9029700" algn="l"/>
                <a:tab pos="9486900" algn="l"/>
              </a:tabLst>
              <a:defRPr>
                <a:solidFill>
                  <a:schemeClr val="bg1"/>
                </a:solidFill>
                <a:latin typeface="Arial" panose="020B0604020202020204" pitchFamily="34" charset="0"/>
                <a:cs typeface="DejaVu Sans"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342900" algn="l"/>
                <a:tab pos="800100" algn="l"/>
                <a:tab pos="1257300" algn="l"/>
                <a:tab pos="1714500" algn="l"/>
                <a:tab pos="2171700" algn="l"/>
                <a:tab pos="2628900" algn="l"/>
                <a:tab pos="3086100" algn="l"/>
                <a:tab pos="3543300" algn="l"/>
                <a:tab pos="4000500" algn="l"/>
                <a:tab pos="4457700" algn="l"/>
                <a:tab pos="4914900" algn="l"/>
                <a:tab pos="5372100" algn="l"/>
                <a:tab pos="5829300" algn="l"/>
                <a:tab pos="6286500" algn="l"/>
                <a:tab pos="6743700" algn="l"/>
                <a:tab pos="7200900" algn="l"/>
                <a:tab pos="7658100" algn="l"/>
                <a:tab pos="8115300" algn="l"/>
                <a:tab pos="8572500" algn="l"/>
                <a:tab pos="9029700" algn="l"/>
                <a:tab pos="9486900" algn="l"/>
              </a:tabLst>
              <a:defRPr>
                <a:solidFill>
                  <a:schemeClr val="bg1"/>
                </a:solidFill>
                <a:latin typeface="Arial" panose="020B0604020202020204" pitchFamily="34" charset="0"/>
                <a:cs typeface="DejaVu Sans"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342900" algn="l"/>
                <a:tab pos="800100" algn="l"/>
                <a:tab pos="1257300" algn="l"/>
                <a:tab pos="1714500" algn="l"/>
                <a:tab pos="2171700" algn="l"/>
                <a:tab pos="2628900" algn="l"/>
                <a:tab pos="3086100" algn="l"/>
                <a:tab pos="3543300" algn="l"/>
                <a:tab pos="4000500" algn="l"/>
                <a:tab pos="4457700" algn="l"/>
                <a:tab pos="4914900" algn="l"/>
                <a:tab pos="5372100" algn="l"/>
                <a:tab pos="5829300" algn="l"/>
                <a:tab pos="6286500" algn="l"/>
                <a:tab pos="6743700" algn="l"/>
                <a:tab pos="7200900" algn="l"/>
                <a:tab pos="7658100" algn="l"/>
                <a:tab pos="8115300" algn="l"/>
                <a:tab pos="8572500" algn="l"/>
                <a:tab pos="9029700" algn="l"/>
                <a:tab pos="9486900" algn="l"/>
              </a:tabLst>
              <a:defRPr>
                <a:solidFill>
                  <a:schemeClr val="bg1"/>
                </a:solidFill>
                <a:latin typeface="Arial" panose="020B0604020202020204" pitchFamily="34" charset="0"/>
                <a:cs typeface="DejaVu Sans" charset="0"/>
              </a:defRPr>
            </a:lvl9pPr>
          </a:lstStyle>
          <a:p>
            <a:pPr marL="311045" indent="-303845" defTabSz="414726" eaLnBrk="1" hangingPunct="1">
              <a:lnSpc>
                <a:spcPct val="60000"/>
              </a:lnSpc>
              <a:spcBef>
                <a:spcPts val="544"/>
              </a:spcBef>
              <a:buSzPct val="100000"/>
              <a:tabLst>
                <a:tab pos="311045" algn="l"/>
                <a:tab pos="725771" algn="l"/>
                <a:tab pos="1140497" algn="l"/>
                <a:tab pos="1555223" algn="l"/>
                <a:tab pos="1969949" algn="l"/>
                <a:tab pos="2384675" algn="l"/>
                <a:tab pos="2799401" algn="l"/>
                <a:tab pos="3214127" algn="l"/>
                <a:tab pos="3628854" algn="l"/>
                <a:tab pos="4043580" algn="l"/>
                <a:tab pos="4458306" algn="l"/>
                <a:tab pos="4873032" algn="l"/>
                <a:tab pos="5287758" algn="l"/>
                <a:tab pos="5702484" algn="l"/>
                <a:tab pos="6117210" algn="l"/>
                <a:tab pos="6531936" algn="l"/>
                <a:tab pos="6946663" algn="l"/>
                <a:tab pos="7361389" algn="l"/>
                <a:tab pos="7776115" algn="l"/>
                <a:tab pos="8190841" algn="l"/>
                <a:tab pos="8605567" algn="l"/>
              </a:tabLst>
            </a:pPr>
            <a:r>
              <a:rPr lang="en-US" altLang="it-IT" sz="2177">
                <a:solidFill>
                  <a:srgbClr val="000000"/>
                </a:solidFill>
                <a:latin typeface="Courier New" panose="02070309020205020404" pitchFamily="49" charset="0"/>
              </a:rPr>
              <a:t>List mergesort(List inlist) {</a:t>
            </a:r>
          </a:p>
          <a:p>
            <a:pPr marL="311045" indent="-303845" defTabSz="414726" eaLnBrk="1" hangingPunct="1">
              <a:lnSpc>
                <a:spcPct val="60000"/>
              </a:lnSpc>
              <a:spcBef>
                <a:spcPts val="544"/>
              </a:spcBef>
              <a:buSzPct val="100000"/>
              <a:tabLst>
                <a:tab pos="311045" algn="l"/>
                <a:tab pos="725771" algn="l"/>
                <a:tab pos="1140497" algn="l"/>
                <a:tab pos="1555223" algn="l"/>
                <a:tab pos="1969949" algn="l"/>
                <a:tab pos="2384675" algn="l"/>
                <a:tab pos="2799401" algn="l"/>
                <a:tab pos="3214127" algn="l"/>
                <a:tab pos="3628854" algn="l"/>
                <a:tab pos="4043580" algn="l"/>
                <a:tab pos="4458306" algn="l"/>
                <a:tab pos="4873032" algn="l"/>
                <a:tab pos="5287758" algn="l"/>
                <a:tab pos="5702484" algn="l"/>
                <a:tab pos="6117210" algn="l"/>
                <a:tab pos="6531936" algn="l"/>
                <a:tab pos="6946663" algn="l"/>
                <a:tab pos="7361389" algn="l"/>
                <a:tab pos="7776115" algn="l"/>
                <a:tab pos="8190841" algn="l"/>
                <a:tab pos="8605567" algn="l"/>
              </a:tabLst>
            </a:pPr>
            <a:r>
              <a:rPr lang="en-US" altLang="it-IT" sz="2177">
                <a:solidFill>
                  <a:srgbClr val="000000"/>
                </a:solidFill>
                <a:latin typeface="Courier New" panose="02070309020205020404" pitchFamily="49" charset="0"/>
              </a:rPr>
              <a:t>  if (inlist.length() &lt;= 1)return inlist;</a:t>
            </a:r>
          </a:p>
          <a:p>
            <a:pPr marL="311045" indent="-303845" defTabSz="414726" eaLnBrk="1" hangingPunct="1">
              <a:lnSpc>
                <a:spcPct val="60000"/>
              </a:lnSpc>
              <a:spcBef>
                <a:spcPts val="544"/>
              </a:spcBef>
              <a:buSzPct val="100000"/>
              <a:tabLst>
                <a:tab pos="311045" algn="l"/>
                <a:tab pos="725771" algn="l"/>
                <a:tab pos="1140497" algn="l"/>
                <a:tab pos="1555223" algn="l"/>
                <a:tab pos="1969949" algn="l"/>
                <a:tab pos="2384675" algn="l"/>
                <a:tab pos="2799401" algn="l"/>
                <a:tab pos="3214127" algn="l"/>
                <a:tab pos="3628854" algn="l"/>
                <a:tab pos="4043580" algn="l"/>
                <a:tab pos="4458306" algn="l"/>
                <a:tab pos="4873032" algn="l"/>
                <a:tab pos="5287758" algn="l"/>
                <a:tab pos="5702484" algn="l"/>
                <a:tab pos="6117210" algn="l"/>
                <a:tab pos="6531936" algn="l"/>
                <a:tab pos="6946663" algn="l"/>
                <a:tab pos="7361389" algn="l"/>
                <a:tab pos="7776115" algn="l"/>
                <a:tab pos="8190841" algn="l"/>
                <a:tab pos="8605567" algn="l"/>
              </a:tabLst>
            </a:pPr>
            <a:r>
              <a:rPr lang="en-US" altLang="it-IT" sz="2177">
                <a:solidFill>
                  <a:srgbClr val="000000"/>
                </a:solidFill>
                <a:latin typeface="Courier New" panose="02070309020205020404" pitchFamily="49" charset="0"/>
              </a:rPr>
              <a:t>  List l1 = half of the items from inlist;</a:t>
            </a:r>
          </a:p>
          <a:p>
            <a:pPr marL="311045" indent="-303845" defTabSz="414726" eaLnBrk="1" hangingPunct="1">
              <a:lnSpc>
                <a:spcPct val="60000"/>
              </a:lnSpc>
              <a:spcBef>
                <a:spcPts val="544"/>
              </a:spcBef>
              <a:buSzPct val="100000"/>
              <a:tabLst>
                <a:tab pos="311045" algn="l"/>
                <a:tab pos="725771" algn="l"/>
                <a:tab pos="1140497" algn="l"/>
                <a:tab pos="1555223" algn="l"/>
                <a:tab pos="1969949" algn="l"/>
                <a:tab pos="2384675" algn="l"/>
                <a:tab pos="2799401" algn="l"/>
                <a:tab pos="3214127" algn="l"/>
                <a:tab pos="3628854" algn="l"/>
                <a:tab pos="4043580" algn="l"/>
                <a:tab pos="4458306" algn="l"/>
                <a:tab pos="4873032" algn="l"/>
                <a:tab pos="5287758" algn="l"/>
                <a:tab pos="5702484" algn="l"/>
                <a:tab pos="6117210" algn="l"/>
                <a:tab pos="6531936" algn="l"/>
                <a:tab pos="6946663" algn="l"/>
                <a:tab pos="7361389" algn="l"/>
                <a:tab pos="7776115" algn="l"/>
                <a:tab pos="8190841" algn="l"/>
                <a:tab pos="8605567" algn="l"/>
              </a:tabLst>
            </a:pPr>
            <a:r>
              <a:rPr lang="en-US" altLang="it-IT" sz="2177">
                <a:solidFill>
                  <a:srgbClr val="000000"/>
                </a:solidFill>
                <a:latin typeface="Courier New" panose="02070309020205020404" pitchFamily="49" charset="0"/>
              </a:rPr>
              <a:t>  List l2 = other half of items from inlist;</a:t>
            </a:r>
          </a:p>
          <a:p>
            <a:pPr marL="311045" indent="-303845" defTabSz="414726" eaLnBrk="1" hangingPunct="1">
              <a:lnSpc>
                <a:spcPct val="60000"/>
              </a:lnSpc>
              <a:spcBef>
                <a:spcPts val="544"/>
              </a:spcBef>
              <a:buSzPct val="100000"/>
              <a:tabLst>
                <a:tab pos="311045" algn="l"/>
                <a:tab pos="725771" algn="l"/>
                <a:tab pos="1140497" algn="l"/>
                <a:tab pos="1555223" algn="l"/>
                <a:tab pos="1969949" algn="l"/>
                <a:tab pos="2384675" algn="l"/>
                <a:tab pos="2799401" algn="l"/>
                <a:tab pos="3214127" algn="l"/>
                <a:tab pos="3628854" algn="l"/>
                <a:tab pos="4043580" algn="l"/>
                <a:tab pos="4458306" algn="l"/>
                <a:tab pos="4873032" algn="l"/>
                <a:tab pos="5287758" algn="l"/>
                <a:tab pos="5702484" algn="l"/>
                <a:tab pos="6117210" algn="l"/>
                <a:tab pos="6531936" algn="l"/>
                <a:tab pos="6946663" algn="l"/>
                <a:tab pos="7361389" algn="l"/>
                <a:tab pos="7776115" algn="l"/>
                <a:tab pos="8190841" algn="l"/>
                <a:tab pos="8605567" algn="l"/>
              </a:tabLst>
            </a:pPr>
            <a:r>
              <a:rPr lang="en-US" altLang="it-IT" sz="2177">
                <a:solidFill>
                  <a:srgbClr val="000000"/>
                </a:solidFill>
                <a:latin typeface="Courier New" panose="02070309020205020404" pitchFamily="49" charset="0"/>
              </a:rPr>
              <a:t>  return merge(mergesort(l1), </a:t>
            </a:r>
          </a:p>
          <a:p>
            <a:pPr marL="311045" indent="-303845" defTabSz="414726" eaLnBrk="1" hangingPunct="1">
              <a:lnSpc>
                <a:spcPct val="60000"/>
              </a:lnSpc>
              <a:spcBef>
                <a:spcPts val="544"/>
              </a:spcBef>
              <a:buSzPct val="100000"/>
              <a:tabLst>
                <a:tab pos="311045" algn="l"/>
                <a:tab pos="725771" algn="l"/>
                <a:tab pos="1140497" algn="l"/>
                <a:tab pos="1555223" algn="l"/>
                <a:tab pos="1969949" algn="l"/>
                <a:tab pos="2384675" algn="l"/>
                <a:tab pos="2799401" algn="l"/>
                <a:tab pos="3214127" algn="l"/>
                <a:tab pos="3628854" algn="l"/>
                <a:tab pos="4043580" algn="l"/>
                <a:tab pos="4458306" algn="l"/>
                <a:tab pos="4873032" algn="l"/>
                <a:tab pos="5287758" algn="l"/>
                <a:tab pos="5702484" algn="l"/>
                <a:tab pos="6117210" algn="l"/>
                <a:tab pos="6531936" algn="l"/>
                <a:tab pos="6946663" algn="l"/>
                <a:tab pos="7361389" algn="l"/>
                <a:tab pos="7776115" algn="l"/>
                <a:tab pos="8190841" algn="l"/>
                <a:tab pos="8605567" algn="l"/>
              </a:tabLst>
            </a:pPr>
            <a:r>
              <a:rPr lang="en-US" altLang="it-IT" sz="2177">
                <a:solidFill>
                  <a:srgbClr val="000000"/>
                </a:solidFill>
                <a:latin typeface="Courier New" panose="02070309020205020404" pitchFamily="49" charset="0"/>
              </a:rPr>
              <a:t>               mergesort(l2));</a:t>
            </a:r>
          </a:p>
          <a:p>
            <a:pPr marL="311045" indent="-303845" defTabSz="414726" eaLnBrk="1" hangingPunct="1">
              <a:lnSpc>
                <a:spcPct val="60000"/>
              </a:lnSpc>
              <a:spcBef>
                <a:spcPts val="544"/>
              </a:spcBef>
              <a:buSzPct val="100000"/>
              <a:tabLst>
                <a:tab pos="311045" algn="l"/>
                <a:tab pos="725771" algn="l"/>
                <a:tab pos="1140497" algn="l"/>
                <a:tab pos="1555223" algn="l"/>
                <a:tab pos="1969949" algn="l"/>
                <a:tab pos="2384675" algn="l"/>
                <a:tab pos="2799401" algn="l"/>
                <a:tab pos="3214127" algn="l"/>
                <a:tab pos="3628854" algn="l"/>
                <a:tab pos="4043580" algn="l"/>
                <a:tab pos="4458306" algn="l"/>
                <a:tab pos="4873032" algn="l"/>
                <a:tab pos="5287758" algn="l"/>
                <a:tab pos="5702484" algn="l"/>
                <a:tab pos="6117210" algn="l"/>
                <a:tab pos="6531936" algn="l"/>
                <a:tab pos="6946663" algn="l"/>
                <a:tab pos="7361389" algn="l"/>
                <a:tab pos="7776115" algn="l"/>
                <a:tab pos="8190841" algn="l"/>
                <a:tab pos="8605567" algn="l"/>
              </a:tabLst>
            </a:pPr>
            <a:r>
              <a:rPr lang="en-US" altLang="it-IT" sz="2177">
                <a:solidFill>
                  <a:srgbClr val="000000"/>
                </a:solidFill>
                <a:latin typeface="Courier New" panose="02070309020205020404" pitchFamily="49" charset="0"/>
              </a:rPr>
              <a:t>}</a:t>
            </a:r>
          </a:p>
          <a:p>
            <a:pPr marL="311045" indent="-303845" defTabSz="414726" eaLnBrk="1" hangingPunct="1">
              <a:lnSpc>
                <a:spcPct val="60000"/>
              </a:lnSpc>
              <a:spcBef>
                <a:spcPts val="544"/>
              </a:spcBef>
              <a:buSzPct val="100000"/>
              <a:tabLst>
                <a:tab pos="311045" algn="l"/>
                <a:tab pos="725771" algn="l"/>
                <a:tab pos="1140497" algn="l"/>
                <a:tab pos="1555223" algn="l"/>
                <a:tab pos="1969949" algn="l"/>
                <a:tab pos="2384675" algn="l"/>
                <a:tab pos="2799401" algn="l"/>
                <a:tab pos="3214127" algn="l"/>
                <a:tab pos="3628854" algn="l"/>
                <a:tab pos="4043580" algn="l"/>
                <a:tab pos="4458306" algn="l"/>
                <a:tab pos="4873032" algn="l"/>
                <a:tab pos="5287758" algn="l"/>
                <a:tab pos="5702484" algn="l"/>
                <a:tab pos="6117210" algn="l"/>
                <a:tab pos="6531936" algn="l"/>
                <a:tab pos="6946663" algn="l"/>
                <a:tab pos="7361389" algn="l"/>
                <a:tab pos="7776115" algn="l"/>
                <a:tab pos="8190841" algn="l"/>
                <a:tab pos="8605567" algn="l"/>
              </a:tabLst>
            </a:pPr>
            <a:endParaRPr lang="en-US" altLang="it-IT" sz="2177">
              <a:solidFill>
                <a:srgbClr val="000000"/>
              </a:solidFill>
              <a:latin typeface="Courier New" panose="02070309020205020404" pitchFamily="49" charset="0"/>
            </a:endParaRPr>
          </a:p>
        </p:txBody>
      </p:sp>
      <p:pic>
        <p:nvPicPr>
          <p:cNvPr id="36868" name="Picture 3">
            <a:extLst>
              <a:ext uri="{FF2B5EF4-FFF2-40B4-BE49-F238E27FC236}">
                <a16:creationId xmlns:a16="http://schemas.microsoft.com/office/drawing/2014/main" id="{CB209C4E-38EE-4C53-AF04-14A76FE628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4367" t="1811" r="3273" b="7242"/>
          <a:stretch>
            <a:fillRect/>
          </a:stretch>
        </p:blipFill>
        <p:spPr bwMode="auto">
          <a:xfrm>
            <a:off x="2073601" y="3318121"/>
            <a:ext cx="3896640" cy="2314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ext Box 1">
            <a:extLst>
              <a:ext uri="{FF2B5EF4-FFF2-40B4-BE49-F238E27FC236}">
                <a16:creationId xmlns:a16="http://schemas.microsoft.com/office/drawing/2014/main" id="{505EDC03-5DA3-4F2D-A226-24C39128BB3F}"/>
              </a:ext>
            </a:extLst>
          </p:cNvPr>
          <p:cNvSpPr txBox="1">
            <a:spLocks noChangeArrowheads="1"/>
          </p:cNvSpPr>
          <p:nvPr/>
        </p:nvSpPr>
        <p:spPr bwMode="auto">
          <a:xfrm>
            <a:off x="413281" y="331560"/>
            <a:ext cx="7462080" cy="829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9pPr>
          </a:lstStyle>
          <a:p>
            <a:pPr algn="ctr" defTabSz="414726" eaLnBrk="1" hangingPunct="1">
              <a:buSzPct val="100000"/>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US" altLang="it-IT" sz="3991">
                <a:solidFill>
                  <a:srgbClr val="000000"/>
                </a:solidFill>
              </a:rPr>
              <a:t>Mergesort Cost</a:t>
            </a:r>
          </a:p>
        </p:txBody>
      </p:sp>
      <p:sp>
        <p:nvSpPr>
          <p:cNvPr id="39939" name="Text Box 2">
            <a:extLst>
              <a:ext uri="{FF2B5EF4-FFF2-40B4-BE49-F238E27FC236}">
                <a16:creationId xmlns:a16="http://schemas.microsoft.com/office/drawing/2014/main" id="{68E589EC-2CA5-492F-A1C3-A75A11DE2BE5}"/>
              </a:ext>
            </a:extLst>
          </p:cNvPr>
          <p:cNvSpPr txBox="1">
            <a:spLocks noChangeArrowheads="1"/>
          </p:cNvSpPr>
          <p:nvPr/>
        </p:nvSpPr>
        <p:spPr bwMode="auto">
          <a:xfrm>
            <a:off x="413281" y="1451880"/>
            <a:ext cx="7462080" cy="414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marL="334963" indent="-334963" eaLnBrk="0">
              <a:tabLst>
                <a:tab pos="334963" algn="l"/>
                <a:tab pos="792163" algn="l"/>
                <a:tab pos="1249363" algn="l"/>
                <a:tab pos="1706563" algn="l"/>
                <a:tab pos="2163763" algn="l"/>
                <a:tab pos="2620963" algn="l"/>
                <a:tab pos="3078163" algn="l"/>
                <a:tab pos="3535363" algn="l"/>
                <a:tab pos="3992563" algn="l"/>
                <a:tab pos="4449763" algn="l"/>
                <a:tab pos="4906963" algn="l"/>
                <a:tab pos="5364163" algn="l"/>
                <a:tab pos="5821363" algn="l"/>
                <a:tab pos="6278563" algn="l"/>
                <a:tab pos="6735763" algn="l"/>
                <a:tab pos="7192963" algn="l"/>
                <a:tab pos="7650163" algn="l"/>
                <a:tab pos="8107363" algn="l"/>
                <a:tab pos="8564563" algn="l"/>
                <a:tab pos="9021763" algn="l"/>
                <a:tab pos="9478963" algn="l"/>
              </a:tabLst>
              <a:defRPr>
                <a:solidFill>
                  <a:schemeClr val="bg1"/>
                </a:solidFill>
                <a:latin typeface="Arial" panose="020B0604020202020204" pitchFamily="34" charset="0"/>
                <a:cs typeface="DejaVu Sans" charset="0"/>
              </a:defRPr>
            </a:lvl1pPr>
            <a:lvl2pPr eaLnBrk="0">
              <a:tabLst>
                <a:tab pos="334963" algn="l"/>
                <a:tab pos="792163" algn="l"/>
                <a:tab pos="1249363" algn="l"/>
                <a:tab pos="1706563" algn="l"/>
                <a:tab pos="2163763" algn="l"/>
                <a:tab pos="2620963" algn="l"/>
                <a:tab pos="3078163" algn="l"/>
                <a:tab pos="3535363" algn="l"/>
                <a:tab pos="3992563" algn="l"/>
                <a:tab pos="4449763" algn="l"/>
                <a:tab pos="4906963" algn="l"/>
                <a:tab pos="5364163" algn="l"/>
                <a:tab pos="5821363" algn="l"/>
                <a:tab pos="6278563" algn="l"/>
                <a:tab pos="6735763" algn="l"/>
                <a:tab pos="7192963" algn="l"/>
                <a:tab pos="7650163" algn="l"/>
                <a:tab pos="8107363" algn="l"/>
                <a:tab pos="8564563" algn="l"/>
                <a:tab pos="9021763" algn="l"/>
                <a:tab pos="9478963" algn="l"/>
              </a:tabLst>
              <a:defRPr>
                <a:solidFill>
                  <a:schemeClr val="bg1"/>
                </a:solidFill>
                <a:latin typeface="Arial" panose="020B0604020202020204" pitchFamily="34" charset="0"/>
                <a:cs typeface="DejaVu Sans" charset="0"/>
              </a:defRPr>
            </a:lvl2pPr>
            <a:lvl3pPr eaLnBrk="0">
              <a:tabLst>
                <a:tab pos="334963" algn="l"/>
                <a:tab pos="792163" algn="l"/>
                <a:tab pos="1249363" algn="l"/>
                <a:tab pos="1706563" algn="l"/>
                <a:tab pos="2163763" algn="l"/>
                <a:tab pos="2620963" algn="l"/>
                <a:tab pos="3078163" algn="l"/>
                <a:tab pos="3535363" algn="l"/>
                <a:tab pos="3992563" algn="l"/>
                <a:tab pos="4449763" algn="l"/>
                <a:tab pos="4906963" algn="l"/>
                <a:tab pos="5364163" algn="l"/>
                <a:tab pos="5821363" algn="l"/>
                <a:tab pos="6278563" algn="l"/>
                <a:tab pos="6735763" algn="l"/>
                <a:tab pos="7192963" algn="l"/>
                <a:tab pos="7650163" algn="l"/>
                <a:tab pos="8107363" algn="l"/>
                <a:tab pos="8564563" algn="l"/>
                <a:tab pos="9021763" algn="l"/>
                <a:tab pos="9478963" algn="l"/>
              </a:tabLst>
              <a:defRPr>
                <a:solidFill>
                  <a:schemeClr val="bg1"/>
                </a:solidFill>
                <a:latin typeface="Arial" panose="020B0604020202020204" pitchFamily="34" charset="0"/>
                <a:cs typeface="DejaVu Sans" charset="0"/>
              </a:defRPr>
            </a:lvl3pPr>
            <a:lvl4pPr eaLnBrk="0">
              <a:tabLst>
                <a:tab pos="334963" algn="l"/>
                <a:tab pos="792163" algn="l"/>
                <a:tab pos="1249363" algn="l"/>
                <a:tab pos="1706563" algn="l"/>
                <a:tab pos="2163763" algn="l"/>
                <a:tab pos="2620963" algn="l"/>
                <a:tab pos="3078163" algn="l"/>
                <a:tab pos="3535363" algn="l"/>
                <a:tab pos="3992563" algn="l"/>
                <a:tab pos="4449763" algn="l"/>
                <a:tab pos="4906963" algn="l"/>
                <a:tab pos="5364163" algn="l"/>
                <a:tab pos="5821363" algn="l"/>
                <a:tab pos="6278563" algn="l"/>
                <a:tab pos="6735763" algn="l"/>
                <a:tab pos="7192963" algn="l"/>
                <a:tab pos="7650163" algn="l"/>
                <a:tab pos="8107363" algn="l"/>
                <a:tab pos="8564563" algn="l"/>
                <a:tab pos="9021763" algn="l"/>
                <a:tab pos="9478963" algn="l"/>
              </a:tabLst>
              <a:defRPr>
                <a:solidFill>
                  <a:schemeClr val="bg1"/>
                </a:solidFill>
                <a:latin typeface="Arial" panose="020B0604020202020204" pitchFamily="34" charset="0"/>
                <a:cs typeface="DejaVu Sans" charset="0"/>
              </a:defRPr>
            </a:lvl4pPr>
            <a:lvl5pPr eaLnBrk="0">
              <a:tabLst>
                <a:tab pos="334963" algn="l"/>
                <a:tab pos="792163" algn="l"/>
                <a:tab pos="1249363" algn="l"/>
                <a:tab pos="1706563" algn="l"/>
                <a:tab pos="2163763" algn="l"/>
                <a:tab pos="2620963" algn="l"/>
                <a:tab pos="3078163" algn="l"/>
                <a:tab pos="3535363" algn="l"/>
                <a:tab pos="3992563" algn="l"/>
                <a:tab pos="4449763" algn="l"/>
                <a:tab pos="4906963" algn="l"/>
                <a:tab pos="5364163" algn="l"/>
                <a:tab pos="5821363" algn="l"/>
                <a:tab pos="6278563" algn="l"/>
                <a:tab pos="6735763" algn="l"/>
                <a:tab pos="7192963" algn="l"/>
                <a:tab pos="7650163" algn="l"/>
                <a:tab pos="8107363" algn="l"/>
                <a:tab pos="8564563" algn="l"/>
                <a:tab pos="9021763" algn="l"/>
                <a:tab pos="9478963" algn="l"/>
              </a:tabLst>
              <a:defRPr>
                <a:solidFill>
                  <a:schemeClr val="bg1"/>
                </a:solidFill>
                <a:latin typeface="Arial" panose="020B0604020202020204" pitchFamily="34" charset="0"/>
                <a:cs typeface="DejaVu Sans"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334963" algn="l"/>
                <a:tab pos="792163" algn="l"/>
                <a:tab pos="1249363" algn="l"/>
                <a:tab pos="1706563" algn="l"/>
                <a:tab pos="2163763" algn="l"/>
                <a:tab pos="2620963" algn="l"/>
                <a:tab pos="3078163" algn="l"/>
                <a:tab pos="3535363" algn="l"/>
                <a:tab pos="3992563" algn="l"/>
                <a:tab pos="4449763" algn="l"/>
                <a:tab pos="4906963" algn="l"/>
                <a:tab pos="5364163" algn="l"/>
                <a:tab pos="5821363" algn="l"/>
                <a:tab pos="6278563" algn="l"/>
                <a:tab pos="6735763" algn="l"/>
                <a:tab pos="7192963" algn="l"/>
                <a:tab pos="7650163" algn="l"/>
                <a:tab pos="8107363" algn="l"/>
                <a:tab pos="8564563" algn="l"/>
                <a:tab pos="9021763" algn="l"/>
                <a:tab pos="9478963" algn="l"/>
              </a:tabLst>
              <a:defRPr>
                <a:solidFill>
                  <a:schemeClr val="bg1"/>
                </a:solidFill>
                <a:latin typeface="Arial" panose="020B0604020202020204" pitchFamily="34" charset="0"/>
                <a:cs typeface="DejaVu Sans"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334963" algn="l"/>
                <a:tab pos="792163" algn="l"/>
                <a:tab pos="1249363" algn="l"/>
                <a:tab pos="1706563" algn="l"/>
                <a:tab pos="2163763" algn="l"/>
                <a:tab pos="2620963" algn="l"/>
                <a:tab pos="3078163" algn="l"/>
                <a:tab pos="3535363" algn="l"/>
                <a:tab pos="3992563" algn="l"/>
                <a:tab pos="4449763" algn="l"/>
                <a:tab pos="4906963" algn="l"/>
                <a:tab pos="5364163" algn="l"/>
                <a:tab pos="5821363" algn="l"/>
                <a:tab pos="6278563" algn="l"/>
                <a:tab pos="6735763" algn="l"/>
                <a:tab pos="7192963" algn="l"/>
                <a:tab pos="7650163" algn="l"/>
                <a:tab pos="8107363" algn="l"/>
                <a:tab pos="8564563" algn="l"/>
                <a:tab pos="9021763" algn="l"/>
                <a:tab pos="9478963" algn="l"/>
              </a:tabLst>
              <a:defRPr>
                <a:solidFill>
                  <a:schemeClr val="bg1"/>
                </a:solidFill>
                <a:latin typeface="Arial" panose="020B0604020202020204" pitchFamily="34" charset="0"/>
                <a:cs typeface="DejaVu Sans"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334963" algn="l"/>
                <a:tab pos="792163" algn="l"/>
                <a:tab pos="1249363" algn="l"/>
                <a:tab pos="1706563" algn="l"/>
                <a:tab pos="2163763" algn="l"/>
                <a:tab pos="2620963" algn="l"/>
                <a:tab pos="3078163" algn="l"/>
                <a:tab pos="3535363" algn="l"/>
                <a:tab pos="3992563" algn="l"/>
                <a:tab pos="4449763" algn="l"/>
                <a:tab pos="4906963" algn="l"/>
                <a:tab pos="5364163" algn="l"/>
                <a:tab pos="5821363" algn="l"/>
                <a:tab pos="6278563" algn="l"/>
                <a:tab pos="6735763" algn="l"/>
                <a:tab pos="7192963" algn="l"/>
                <a:tab pos="7650163" algn="l"/>
                <a:tab pos="8107363" algn="l"/>
                <a:tab pos="8564563" algn="l"/>
                <a:tab pos="9021763" algn="l"/>
                <a:tab pos="9478963" algn="l"/>
              </a:tabLst>
              <a:defRPr>
                <a:solidFill>
                  <a:schemeClr val="bg1"/>
                </a:solidFill>
                <a:latin typeface="Arial" panose="020B0604020202020204" pitchFamily="34" charset="0"/>
                <a:cs typeface="DejaVu Sans"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334963" algn="l"/>
                <a:tab pos="792163" algn="l"/>
                <a:tab pos="1249363" algn="l"/>
                <a:tab pos="1706563" algn="l"/>
                <a:tab pos="2163763" algn="l"/>
                <a:tab pos="2620963" algn="l"/>
                <a:tab pos="3078163" algn="l"/>
                <a:tab pos="3535363" algn="l"/>
                <a:tab pos="3992563" algn="l"/>
                <a:tab pos="4449763" algn="l"/>
                <a:tab pos="4906963" algn="l"/>
                <a:tab pos="5364163" algn="l"/>
                <a:tab pos="5821363" algn="l"/>
                <a:tab pos="6278563" algn="l"/>
                <a:tab pos="6735763" algn="l"/>
                <a:tab pos="7192963" algn="l"/>
                <a:tab pos="7650163" algn="l"/>
                <a:tab pos="8107363" algn="l"/>
                <a:tab pos="8564563" algn="l"/>
                <a:tab pos="9021763" algn="l"/>
                <a:tab pos="9478963" algn="l"/>
              </a:tabLst>
              <a:defRPr>
                <a:solidFill>
                  <a:schemeClr val="bg1"/>
                </a:solidFill>
                <a:latin typeface="Arial" panose="020B0604020202020204" pitchFamily="34" charset="0"/>
                <a:cs typeface="DejaVu Sans" charset="0"/>
              </a:defRPr>
            </a:lvl9pPr>
          </a:lstStyle>
          <a:p>
            <a:pPr marL="303845" indent="-303845" defTabSz="414726" eaLnBrk="1" hangingPunct="1">
              <a:lnSpc>
                <a:spcPct val="80000"/>
              </a:lnSpc>
              <a:spcBef>
                <a:spcPts val="726"/>
              </a:spcBef>
              <a:buClr>
                <a:srgbClr val="000000"/>
              </a:buClr>
              <a:buSzPct val="100000"/>
              <a:buFont typeface="Arial" panose="020B0604020202020204" pitchFamily="34" charset="0"/>
              <a:buChar char="•"/>
              <a:tabLst>
                <a:tab pos="303845" algn="l"/>
                <a:tab pos="718571" algn="l"/>
                <a:tab pos="1133297" algn="l"/>
                <a:tab pos="1548023" algn="l"/>
                <a:tab pos="1962749" algn="l"/>
                <a:tab pos="2377476" algn="l"/>
                <a:tab pos="2792202" algn="l"/>
                <a:tab pos="3206928" algn="l"/>
                <a:tab pos="3621654" algn="l"/>
                <a:tab pos="4036380" algn="l"/>
                <a:tab pos="4451106" algn="l"/>
                <a:tab pos="4865832" algn="l"/>
                <a:tab pos="5280558" algn="l"/>
                <a:tab pos="5695284" algn="l"/>
                <a:tab pos="6110011" algn="l"/>
                <a:tab pos="6524737" algn="l"/>
                <a:tab pos="6939463" algn="l"/>
                <a:tab pos="7354189" algn="l"/>
                <a:tab pos="7768915" algn="l"/>
                <a:tab pos="8183641" algn="l"/>
                <a:tab pos="8598367" algn="l"/>
              </a:tabLst>
            </a:pPr>
            <a:r>
              <a:rPr lang="en-US" altLang="it-IT" sz="2903">
                <a:solidFill>
                  <a:srgbClr val="000000"/>
                </a:solidFill>
              </a:rPr>
              <a:t>Cost is </a:t>
            </a:r>
            <a:r>
              <a:rPr lang="en-US" altLang="it-IT" sz="2903">
                <a:solidFill>
                  <a:srgbClr val="000000"/>
                </a:solidFill>
                <a:latin typeface="Symbol" panose="05050102010706020507" pitchFamily="18" charset="2"/>
              </a:rPr>
              <a:t></a:t>
            </a:r>
            <a:r>
              <a:rPr lang="en-US" altLang="it-IT" sz="2903">
                <a:solidFill>
                  <a:srgbClr val="000000"/>
                </a:solidFill>
              </a:rPr>
              <a:t>(</a:t>
            </a:r>
            <a:r>
              <a:rPr lang="en-US" altLang="it-IT" sz="2903" i="1">
                <a:solidFill>
                  <a:srgbClr val="000000"/>
                </a:solidFill>
              </a:rPr>
              <a:t>n</a:t>
            </a:r>
            <a:r>
              <a:rPr lang="en-US" altLang="it-IT" sz="2903">
                <a:solidFill>
                  <a:srgbClr val="000000"/>
                </a:solidFill>
              </a:rPr>
              <a:t> log </a:t>
            </a:r>
            <a:r>
              <a:rPr lang="en-US" altLang="it-IT" sz="2903" i="1">
                <a:solidFill>
                  <a:srgbClr val="000000"/>
                </a:solidFill>
              </a:rPr>
              <a:t>n</a:t>
            </a:r>
            <a:r>
              <a:rPr lang="en-US" altLang="it-IT" sz="2903">
                <a:solidFill>
                  <a:srgbClr val="000000"/>
                </a:solidFill>
              </a:rPr>
              <a:t>) in the best, average, and worst cases.</a:t>
            </a:r>
          </a:p>
          <a:p>
            <a:pPr marL="303845" indent="-303845" defTabSz="414726" eaLnBrk="1" hangingPunct="1">
              <a:lnSpc>
                <a:spcPct val="80000"/>
              </a:lnSpc>
              <a:spcBef>
                <a:spcPts val="726"/>
              </a:spcBef>
              <a:buSzPct val="100000"/>
              <a:tabLst>
                <a:tab pos="303845" algn="l"/>
                <a:tab pos="718571" algn="l"/>
                <a:tab pos="1133297" algn="l"/>
                <a:tab pos="1548023" algn="l"/>
                <a:tab pos="1962749" algn="l"/>
                <a:tab pos="2377476" algn="l"/>
                <a:tab pos="2792202" algn="l"/>
                <a:tab pos="3206928" algn="l"/>
                <a:tab pos="3621654" algn="l"/>
                <a:tab pos="4036380" algn="l"/>
                <a:tab pos="4451106" algn="l"/>
                <a:tab pos="4865832" algn="l"/>
                <a:tab pos="5280558" algn="l"/>
                <a:tab pos="5695284" algn="l"/>
                <a:tab pos="6110011" algn="l"/>
                <a:tab pos="6524737" algn="l"/>
                <a:tab pos="6939463" algn="l"/>
                <a:tab pos="7354189" algn="l"/>
                <a:tab pos="7768915" algn="l"/>
                <a:tab pos="8183641" algn="l"/>
                <a:tab pos="8598367" algn="l"/>
              </a:tabLst>
            </a:pPr>
            <a:endParaRPr lang="en-US" altLang="it-IT" sz="2903">
              <a:solidFill>
                <a:srgbClr val="000000"/>
              </a:solidFill>
            </a:endParaRPr>
          </a:p>
          <a:p>
            <a:pPr marL="303845" indent="-303845" defTabSz="414726" eaLnBrk="1" hangingPunct="1">
              <a:lnSpc>
                <a:spcPct val="80000"/>
              </a:lnSpc>
              <a:spcBef>
                <a:spcPts val="726"/>
              </a:spcBef>
              <a:buClr>
                <a:srgbClr val="000000"/>
              </a:buClr>
              <a:buSzPct val="100000"/>
              <a:buFont typeface="Arial" panose="020B0604020202020204" pitchFamily="34" charset="0"/>
              <a:buChar char="•"/>
              <a:tabLst>
                <a:tab pos="303845" algn="l"/>
                <a:tab pos="718571" algn="l"/>
                <a:tab pos="1133297" algn="l"/>
                <a:tab pos="1548023" algn="l"/>
                <a:tab pos="1962749" algn="l"/>
                <a:tab pos="2377476" algn="l"/>
                <a:tab pos="2792202" algn="l"/>
                <a:tab pos="3206928" algn="l"/>
                <a:tab pos="3621654" algn="l"/>
                <a:tab pos="4036380" algn="l"/>
                <a:tab pos="4451106" algn="l"/>
                <a:tab pos="4865832" algn="l"/>
                <a:tab pos="5280558" algn="l"/>
                <a:tab pos="5695284" algn="l"/>
                <a:tab pos="6110011" algn="l"/>
                <a:tab pos="6524737" algn="l"/>
                <a:tab pos="6939463" algn="l"/>
                <a:tab pos="7354189" algn="l"/>
                <a:tab pos="7768915" algn="l"/>
                <a:tab pos="8183641" algn="l"/>
                <a:tab pos="8598367" algn="l"/>
              </a:tabLst>
            </a:pPr>
            <a:r>
              <a:rPr lang="en-US" altLang="it-IT" sz="2903">
                <a:solidFill>
                  <a:srgbClr val="000000"/>
                </a:solidFill>
              </a:rPr>
              <a:t>When merging linked lists, send records to alternating linked lists, mergesort each, then merge the sublists.</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1">
            <a:extLst>
              <a:ext uri="{FF2B5EF4-FFF2-40B4-BE49-F238E27FC236}">
                <a16:creationId xmlns:a16="http://schemas.microsoft.com/office/drawing/2014/main" id="{87D944CE-20B5-49AA-BCEC-80EDDF5422A5}"/>
              </a:ext>
            </a:extLst>
          </p:cNvPr>
          <p:cNvSpPr>
            <a:spLocks noGrp="1" noChangeArrowheads="1"/>
          </p:cNvSpPr>
          <p:nvPr>
            <p:ph type="title" idx="4294967295"/>
          </p:nvPr>
        </p:nvSpPr>
        <p:spPr>
          <a:xfrm>
            <a:off x="456481" y="272521"/>
            <a:ext cx="8229600" cy="1146240"/>
          </a:xfrm>
        </p:spPr>
        <p:txBody>
          <a:bodyPr vert="horz" wrap="square" lIns="81638" tIns="42452" rIns="81638" bIns="42452" numCol="1" anchor="ctr" anchorCtr="0" compatLnSpc="1">
            <a:prstTxWarp prst="textNoShape">
              <a:avLst/>
            </a:prstTxWarp>
          </a:bodyPr>
          <a:lstStyle/>
          <a:p>
            <a:pPr eaLnBrk="1">
              <a:buClrTx/>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US" altLang="it-IT"/>
              <a:t>Can we do any better?</a:t>
            </a:r>
          </a:p>
        </p:txBody>
      </p:sp>
      <p:sp>
        <p:nvSpPr>
          <p:cNvPr id="40963" name="Rectangle 2">
            <a:extLst>
              <a:ext uri="{FF2B5EF4-FFF2-40B4-BE49-F238E27FC236}">
                <a16:creationId xmlns:a16="http://schemas.microsoft.com/office/drawing/2014/main" id="{B1CB663F-C294-4A64-B0A6-A1BC5F878D5F}"/>
              </a:ext>
            </a:extLst>
          </p:cNvPr>
          <p:cNvSpPr>
            <a:spLocks noGrp="1" noChangeArrowheads="1"/>
          </p:cNvSpPr>
          <p:nvPr>
            <p:ph type="body" idx="4294967295"/>
          </p:nvPr>
        </p:nvSpPr>
        <p:spPr>
          <a:xfrm>
            <a:off x="456481" y="1600201"/>
            <a:ext cx="8229600" cy="4525920"/>
          </a:xfrm>
        </p:spPr>
        <p:txBody>
          <a:bodyPr vert="horz" wrap="square" lIns="81638" tIns="42452" rIns="81638" bIns="42452" numCol="1" anchor="t" anchorCtr="0" compatLnSpc="1">
            <a:prstTxWarp prst="textNoShape">
              <a:avLst/>
            </a:prstTxWarp>
          </a:bodyPr>
          <a:lstStyle/>
          <a:p>
            <a:pPr marL="306725" indent="-306725">
              <a:spcBef>
                <a:spcPts val="726"/>
              </a:spcBef>
              <a:spcAft>
                <a:spcPct val="0"/>
              </a:spcAft>
              <a:buFont typeface="Arial" panose="020B0604020202020204" pitchFamily="34" charset="0"/>
              <a:buChar char="•"/>
              <a:tabLst>
                <a:tab pos="306725" algn="l"/>
                <a:tab pos="408966" algn="l"/>
                <a:tab pos="823692" algn="l"/>
                <a:tab pos="1238418" algn="l"/>
                <a:tab pos="1653144" algn="l"/>
                <a:tab pos="2067871" algn="l"/>
                <a:tab pos="2482597" algn="l"/>
                <a:tab pos="2897323" algn="l"/>
                <a:tab pos="3312049" algn="l"/>
                <a:tab pos="3726775" algn="l"/>
                <a:tab pos="4141501" algn="l"/>
                <a:tab pos="4556227" algn="l"/>
                <a:tab pos="4970953" algn="l"/>
                <a:tab pos="5385679" algn="l"/>
                <a:tab pos="5800406" algn="l"/>
                <a:tab pos="6215132" algn="l"/>
                <a:tab pos="6629858" algn="l"/>
                <a:tab pos="7044584" algn="l"/>
                <a:tab pos="7459310" algn="l"/>
                <a:tab pos="7874036" algn="l"/>
                <a:tab pos="8288762" algn="l"/>
              </a:tabLst>
            </a:pPr>
            <a:r>
              <a:rPr lang="en-US" altLang="it-IT"/>
              <a:t>If all we know about the keys is an ordering rule...</a:t>
            </a:r>
          </a:p>
          <a:p>
            <a:pPr marL="669610" lvl="1" indent="-254884">
              <a:spcBef>
                <a:spcPts val="635"/>
              </a:spcBef>
              <a:spcAft>
                <a:spcPct val="0"/>
              </a:spcAft>
              <a:buFont typeface="Arial" panose="020B0604020202020204" pitchFamily="34" charset="0"/>
              <a:buChar char="–"/>
              <a:tabLst>
                <a:tab pos="306725" algn="l"/>
                <a:tab pos="408966" algn="l"/>
                <a:tab pos="823692" algn="l"/>
                <a:tab pos="1238418" algn="l"/>
                <a:tab pos="1653144" algn="l"/>
                <a:tab pos="2067871" algn="l"/>
                <a:tab pos="2482597" algn="l"/>
                <a:tab pos="2897323" algn="l"/>
                <a:tab pos="3312049" algn="l"/>
                <a:tab pos="3726775" algn="l"/>
                <a:tab pos="4141501" algn="l"/>
                <a:tab pos="4556227" algn="l"/>
                <a:tab pos="4970953" algn="l"/>
                <a:tab pos="5385679" algn="l"/>
                <a:tab pos="5800406" algn="l"/>
                <a:tab pos="6215132" algn="l"/>
                <a:tab pos="6629858" algn="l"/>
                <a:tab pos="7044584" algn="l"/>
                <a:tab pos="7459310" algn="l"/>
                <a:tab pos="7874036" algn="l"/>
                <a:tab pos="8288762" algn="l"/>
              </a:tabLst>
            </a:pPr>
            <a:r>
              <a:rPr lang="en-US" altLang="it-IT">
                <a:solidFill>
                  <a:srgbClr val="FF0000"/>
                </a:solidFill>
              </a:rPr>
              <a:t>NO!!</a:t>
            </a:r>
          </a:p>
          <a:p>
            <a:pPr marL="306725" indent="-306725">
              <a:spcBef>
                <a:spcPts val="726"/>
              </a:spcBef>
              <a:spcAft>
                <a:spcPct val="0"/>
              </a:spcAft>
              <a:buFont typeface="Arial" panose="020B0604020202020204" pitchFamily="34" charset="0"/>
              <a:buChar char="•"/>
              <a:tabLst>
                <a:tab pos="306725" algn="l"/>
                <a:tab pos="408966" algn="l"/>
                <a:tab pos="823692" algn="l"/>
                <a:tab pos="1238418" algn="l"/>
                <a:tab pos="1653144" algn="l"/>
                <a:tab pos="2067871" algn="l"/>
                <a:tab pos="2482597" algn="l"/>
                <a:tab pos="2897323" algn="l"/>
                <a:tab pos="3312049" algn="l"/>
                <a:tab pos="3726775" algn="l"/>
                <a:tab pos="4141501" algn="l"/>
                <a:tab pos="4556227" algn="l"/>
                <a:tab pos="4970953" algn="l"/>
                <a:tab pos="5385679" algn="l"/>
                <a:tab pos="5800406" algn="l"/>
                <a:tab pos="6215132" algn="l"/>
                <a:tab pos="6629858" algn="l"/>
                <a:tab pos="7044584" algn="l"/>
                <a:tab pos="7459310" algn="l"/>
                <a:tab pos="7874036" algn="l"/>
                <a:tab pos="8288762" algn="l"/>
              </a:tabLst>
            </a:pPr>
            <a:r>
              <a:rPr lang="en-US" altLang="it-IT"/>
              <a:t>What if..</a:t>
            </a:r>
          </a:p>
          <a:p>
            <a:pPr marL="669610" lvl="1" indent="-254884">
              <a:spcBef>
                <a:spcPts val="635"/>
              </a:spcBef>
              <a:spcAft>
                <a:spcPct val="0"/>
              </a:spcAft>
              <a:buFont typeface="Arial" panose="020B0604020202020204" pitchFamily="34" charset="0"/>
              <a:buChar char="–"/>
              <a:tabLst>
                <a:tab pos="306725" algn="l"/>
                <a:tab pos="408966" algn="l"/>
                <a:tab pos="823692" algn="l"/>
                <a:tab pos="1238418" algn="l"/>
                <a:tab pos="1653144" algn="l"/>
                <a:tab pos="2067871" algn="l"/>
                <a:tab pos="2482597" algn="l"/>
                <a:tab pos="2897323" algn="l"/>
                <a:tab pos="3312049" algn="l"/>
                <a:tab pos="3726775" algn="l"/>
                <a:tab pos="4141501" algn="l"/>
                <a:tab pos="4556227" algn="l"/>
                <a:tab pos="4970953" algn="l"/>
                <a:tab pos="5385679" algn="l"/>
                <a:tab pos="5800406" algn="l"/>
                <a:tab pos="6215132" algn="l"/>
                <a:tab pos="6629858" algn="l"/>
                <a:tab pos="7044584" algn="l"/>
                <a:tab pos="7459310" algn="l"/>
                <a:tab pos="7874036" algn="l"/>
                <a:tab pos="8288762" algn="l"/>
              </a:tabLst>
            </a:pPr>
            <a:r>
              <a:rPr lang="en-US" altLang="it-IT"/>
              <a:t>..we can assume something on the distribution of the keys?</a:t>
            </a:r>
          </a:p>
          <a:p>
            <a:pPr marL="669610" lvl="1" indent="-254884">
              <a:spcBef>
                <a:spcPts val="635"/>
              </a:spcBef>
              <a:spcAft>
                <a:spcPct val="0"/>
              </a:spcAft>
              <a:buFont typeface="Arial" panose="020B0604020202020204" pitchFamily="34" charset="0"/>
              <a:buChar char="–"/>
              <a:tabLst>
                <a:tab pos="306725" algn="l"/>
                <a:tab pos="408966" algn="l"/>
                <a:tab pos="823692" algn="l"/>
                <a:tab pos="1238418" algn="l"/>
                <a:tab pos="1653144" algn="l"/>
                <a:tab pos="2067871" algn="l"/>
                <a:tab pos="2482597" algn="l"/>
                <a:tab pos="2897323" algn="l"/>
                <a:tab pos="3312049" algn="l"/>
                <a:tab pos="3726775" algn="l"/>
                <a:tab pos="4141501" algn="l"/>
                <a:tab pos="4556227" algn="l"/>
                <a:tab pos="4970953" algn="l"/>
                <a:tab pos="5385679" algn="l"/>
                <a:tab pos="5800406" algn="l"/>
                <a:tab pos="6215132" algn="l"/>
                <a:tab pos="6629858" algn="l"/>
                <a:tab pos="7044584" algn="l"/>
                <a:tab pos="7459310" algn="l"/>
                <a:tab pos="7874036" algn="l"/>
                <a:tab pos="8288762" algn="l"/>
              </a:tabLst>
            </a:pPr>
            <a:r>
              <a:rPr lang="en-US" altLang="it-IT"/>
              <a:t>..we can trade time efficiency for space efficiency?</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1">
            <a:extLst>
              <a:ext uri="{FF2B5EF4-FFF2-40B4-BE49-F238E27FC236}">
                <a16:creationId xmlns:a16="http://schemas.microsoft.com/office/drawing/2014/main" id="{1488AA25-A2D2-46AD-9441-58351A73D655}"/>
              </a:ext>
            </a:extLst>
          </p:cNvPr>
          <p:cNvSpPr>
            <a:spLocks noGrp="1" noChangeArrowheads="1"/>
          </p:cNvSpPr>
          <p:nvPr>
            <p:ph type="title" idx="4294967295"/>
          </p:nvPr>
        </p:nvSpPr>
        <p:spPr>
          <a:xfrm>
            <a:off x="456481" y="272521"/>
            <a:ext cx="8229600" cy="1146240"/>
          </a:xfrm>
        </p:spPr>
        <p:txBody>
          <a:bodyPr vert="horz" wrap="square" lIns="81638" tIns="42452" rIns="81638" bIns="42452" numCol="1" anchor="ctr" anchorCtr="0" compatLnSpc="1">
            <a:prstTxWarp prst="textNoShape">
              <a:avLst/>
            </a:prstTxWarp>
          </a:bodyPr>
          <a:lstStyle/>
          <a:p>
            <a:pPr eaLnBrk="1">
              <a:buClrTx/>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US" altLang="it-IT" dirty="0"/>
              <a:t>Bin Sort</a:t>
            </a:r>
          </a:p>
        </p:txBody>
      </p:sp>
      <p:sp>
        <p:nvSpPr>
          <p:cNvPr id="41987" name="Rectangle 2">
            <a:extLst>
              <a:ext uri="{FF2B5EF4-FFF2-40B4-BE49-F238E27FC236}">
                <a16:creationId xmlns:a16="http://schemas.microsoft.com/office/drawing/2014/main" id="{01AD2AE2-C0AF-494B-99AC-3D3408D26453}"/>
              </a:ext>
            </a:extLst>
          </p:cNvPr>
          <p:cNvSpPr>
            <a:spLocks noGrp="1" noChangeArrowheads="1"/>
          </p:cNvSpPr>
          <p:nvPr>
            <p:ph type="body" idx="4294967295"/>
          </p:nvPr>
        </p:nvSpPr>
        <p:spPr>
          <a:xfrm>
            <a:off x="456481" y="1600201"/>
            <a:ext cx="8229600" cy="4525920"/>
          </a:xfrm>
        </p:spPr>
        <p:txBody>
          <a:bodyPr vert="horz" wrap="square" lIns="81638" tIns="42452" rIns="81638" bIns="42452" numCol="1" anchor="t" anchorCtr="0" compatLnSpc="1">
            <a:prstTxWarp prst="textNoShape">
              <a:avLst/>
            </a:prstTxWarp>
          </a:bodyPr>
          <a:lstStyle/>
          <a:p>
            <a:pPr marL="306725" indent="-306725">
              <a:spcBef>
                <a:spcPts val="726"/>
              </a:spcBef>
              <a:spcAft>
                <a:spcPct val="0"/>
              </a:spcAft>
              <a:buFont typeface="Arial" panose="020B0604020202020204" pitchFamily="34" charset="0"/>
              <a:buChar char="•"/>
              <a:tabLst>
                <a:tab pos="306725" algn="l"/>
                <a:tab pos="408966" algn="l"/>
                <a:tab pos="823692" algn="l"/>
                <a:tab pos="1238418" algn="l"/>
                <a:tab pos="1653144" algn="l"/>
                <a:tab pos="2067871" algn="l"/>
                <a:tab pos="2482597" algn="l"/>
                <a:tab pos="2897323" algn="l"/>
                <a:tab pos="3312049" algn="l"/>
                <a:tab pos="3726775" algn="l"/>
                <a:tab pos="4141501" algn="l"/>
                <a:tab pos="4556227" algn="l"/>
                <a:tab pos="4970953" algn="l"/>
                <a:tab pos="5385679" algn="l"/>
                <a:tab pos="5800406" algn="l"/>
                <a:tab pos="6215132" algn="l"/>
                <a:tab pos="6629858" algn="l"/>
                <a:tab pos="7044584" algn="l"/>
                <a:tab pos="7459310" algn="l"/>
                <a:tab pos="7874036" algn="l"/>
                <a:tab pos="8288762" algn="l"/>
              </a:tabLst>
            </a:pPr>
            <a:r>
              <a:rPr lang="en-US" altLang="it-IT"/>
              <a:t>Let's assume:</a:t>
            </a:r>
          </a:p>
          <a:p>
            <a:pPr marL="669610" lvl="1" indent="-254884">
              <a:spcBef>
                <a:spcPts val="635"/>
              </a:spcBef>
              <a:spcAft>
                <a:spcPct val="0"/>
              </a:spcAft>
              <a:buFont typeface="Arial" panose="020B0604020202020204" pitchFamily="34" charset="0"/>
              <a:buChar char="–"/>
              <a:tabLst>
                <a:tab pos="306725" algn="l"/>
                <a:tab pos="408966" algn="l"/>
                <a:tab pos="823692" algn="l"/>
                <a:tab pos="1238418" algn="l"/>
                <a:tab pos="1653144" algn="l"/>
                <a:tab pos="2067871" algn="l"/>
                <a:tab pos="2482597" algn="l"/>
                <a:tab pos="2897323" algn="l"/>
                <a:tab pos="3312049" algn="l"/>
                <a:tab pos="3726775" algn="l"/>
                <a:tab pos="4141501" algn="l"/>
                <a:tab pos="4556227" algn="l"/>
                <a:tab pos="4970953" algn="l"/>
                <a:tab pos="5385679" algn="l"/>
                <a:tab pos="5800406" algn="l"/>
                <a:tab pos="6215132" algn="l"/>
                <a:tab pos="6629858" algn="l"/>
                <a:tab pos="7044584" algn="l"/>
                <a:tab pos="7459310" algn="l"/>
                <a:tab pos="7874036" algn="l"/>
                <a:tab pos="8288762" algn="l"/>
              </a:tabLst>
            </a:pPr>
            <a:r>
              <a:rPr lang="en-US" altLang="it-IT"/>
              <a:t>All the keys lie in a small, fixed range</a:t>
            </a:r>
          </a:p>
          <a:p>
            <a:pPr marL="669610" lvl="1" indent="-254884">
              <a:spcBef>
                <a:spcPts val="635"/>
              </a:spcBef>
              <a:spcAft>
                <a:spcPct val="0"/>
              </a:spcAft>
              <a:buFont typeface="Arial" panose="020B0604020202020204" pitchFamily="34" charset="0"/>
              <a:buChar char="–"/>
              <a:tabLst>
                <a:tab pos="306725" algn="l"/>
                <a:tab pos="408966" algn="l"/>
                <a:tab pos="823692" algn="l"/>
                <a:tab pos="1238418" algn="l"/>
                <a:tab pos="1653144" algn="l"/>
                <a:tab pos="2067871" algn="l"/>
                <a:tab pos="2482597" algn="l"/>
                <a:tab pos="2897323" algn="l"/>
                <a:tab pos="3312049" algn="l"/>
                <a:tab pos="3726775" algn="l"/>
                <a:tab pos="4141501" algn="l"/>
                <a:tab pos="4556227" algn="l"/>
                <a:tab pos="4970953" algn="l"/>
                <a:tab pos="5385679" algn="l"/>
                <a:tab pos="5800406" algn="l"/>
                <a:tab pos="6215132" algn="l"/>
                <a:tab pos="6629858" algn="l"/>
                <a:tab pos="7044584" algn="l"/>
                <a:tab pos="7459310" algn="l"/>
                <a:tab pos="7874036" algn="l"/>
                <a:tab pos="8288762" algn="l"/>
              </a:tabLst>
            </a:pPr>
            <a:r>
              <a:rPr lang="en-US" altLang="it-IT">
                <a:solidFill>
                  <a:srgbClr val="0000FF"/>
                </a:solidFill>
              </a:rPr>
              <a:t>Each key occur at most once in the array</a:t>
            </a:r>
          </a:p>
          <a:p>
            <a:pPr marL="306725" indent="-306725">
              <a:spcBef>
                <a:spcPts val="726"/>
              </a:spcBef>
              <a:spcAft>
                <a:spcPct val="0"/>
              </a:spcAft>
              <a:buFont typeface="Arial" panose="020B0604020202020204" pitchFamily="34" charset="0"/>
              <a:buChar char="•"/>
              <a:tabLst>
                <a:tab pos="306725" algn="l"/>
                <a:tab pos="408966" algn="l"/>
                <a:tab pos="823692" algn="l"/>
                <a:tab pos="1238418" algn="l"/>
                <a:tab pos="1653144" algn="l"/>
                <a:tab pos="2067871" algn="l"/>
                <a:tab pos="2482597" algn="l"/>
                <a:tab pos="2897323" algn="l"/>
                <a:tab pos="3312049" algn="l"/>
                <a:tab pos="3726775" algn="l"/>
                <a:tab pos="4141501" algn="l"/>
                <a:tab pos="4556227" algn="l"/>
                <a:tab pos="4970953" algn="l"/>
                <a:tab pos="5385679" algn="l"/>
                <a:tab pos="5800406" algn="l"/>
                <a:tab pos="6215132" algn="l"/>
                <a:tab pos="6629858" algn="l"/>
                <a:tab pos="7044584" algn="l"/>
                <a:tab pos="7459310" algn="l"/>
                <a:tab pos="7874036" algn="l"/>
                <a:tab pos="8288762" algn="l"/>
              </a:tabLst>
            </a:pPr>
            <a:r>
              <a:rPr lang="en-US" altLang="it-IT"/>
              <a:t>Allocate a bin for each value of the key</a:t>
            </a:r>
          </a:p>
          <a:p>
            <a:pPr marL="306725" indent="-306725">
              <a:spcBef>
                <a:spcPts val="726"/>
              </a:spcBef>
              <a:spcAft>
                <a:spcPct val="0"/>
              </a:spcAft>
              <a:buFont typeface="Arial" panose="020B0604020202020204" pitchFamily="34" charset="0"/>
              <a:buChar char="•"/>
              <a:tabLst>
                <a:tab pos="306725" algn="l"/>
                <a:tab pos="408966" algn="l"/>
                <a:tab pos="823692" algn="l"/>
                <a:tab pos="1238418" algn="l"/>
                <a:tab pos="1653144" algn="l"/>
                <a:tab pos="2067871" algn="l"/>
                <a:tab pos="2482597" algn="l"/>
                <a:tab pos="2897323" algn="l"/>
                <a:tab pos="3312049" algn="l"/>
                <a:tab pos="3726775" algn="l"/>
                <a:tab pos="4141501" algn="l"/>
                <a:tab pos="4556227" algn="l"/>
                <a:tab pos="4970953" algn="l"/>
                <a:tab pos="5385679" algn="l"/>
                <a:tab pos="5800406" algn="l"/>
                <a:tab pos="6215132" algn="l"/>
                <a:tab pos="6629858" algn="l"/>
                <a:tab pos="7044584" algn="l"/>
                <a:tab pos="7459310" algn="l"/>
                <a:tab pos="7874036" algn="l"/>
                <a:tab pos="8288762" algn="l"/>
              </a:tabLst>
            </a:pPr>
            <a:r>
              <a:rPr lang="en-US" altLang="it-IT"/>
              <a:t>For each item in the array</a:t>
            </a:r>
          </a:p>
          <a:p>
            <a:pPr marL="669610" lvl="1" indent="-254884">
              <a:spcBef>
                <a:spcPts val="635"/>
              </a:spcBef>
              <a:spcAft>
                <a:spcPct val="0"/>
              </a:spcAft>
              <a:buFont typeface="Arial" panose="020B0604020202020204" pitchFamily="34" charset="0"/>
              <a:buChar char="–"/>
              <a:tabLst>
                <a:tab pos="306725" algn="l"/>
                <a:tab pos="408966" algn="l"/>
                <a:tab pos="823692" algn="l"/>
                <a:tab pos="1238418" algn="l"/>
                <a:tab pos="1653144" algn="l"/>
                <a:tab pos="2067871" algn="l"/>
                <a:tab pos="2482597" algn="l"/>
                <a:tab pos="2897323" algn="l"/>
                <a:tab pos="3312049" algn="l"/>
                <a:tab pos="3726775" algn="l"/>
                <a:tab pos="4141501" algn="l"/>
                <a:tab pos="4556227" algn="l"/>
                <a:tab pos="4970953" algn="l"/>
                <a:tab pos="5385679" algn="l"/>
                <a:tab pos="5800406" algn="l"/>
                <a:tab pos="6215132" algn="l"/>
                <a:tab pos="6629858" algn="l"/>
                <a:tab pos="7044584" algn="l"/>
                <a:tab pos="7459310" algn="l"/>
                <a:tab pos="7874036" algn="l"/>
                <a:tab pos="8288762" algn="l"/>
              </a:tabLst>
            </a:pPr>
            <a:r>
              <a:rPr lang="en-US" altLang="it-IT"/>
              <a:t>Extract the key</a:t>
            </a:r>
          </a:p>
          <a:p>
            <a:pPr marL="669610" lvl="1" indent="-254884">
              <a:spcBef>
                <a:spcPts val="635"/>
              </a:spcBef>
              <a:spcAft>
                <a:spcPct val="0"/>
              </a:spcAft>
              <a:buFont typeface="Arial" panose="020B0604020202020204" pitchFamily="34" charset="0"/>
              <a:buChar char="–"/>
              <a:tabLst>
                <a:tab pos="306725" algn="l"/>
                <a:tab pos="408966" algn="l"/>
                <a:tab pos="823692" algn="l"/>
                <a:tab pos="1238418" algn="l"/>
                <a:tab pos="1653144" algn="l"/>
                <a:tab pos="2067871" algn="l"/>
                <a:tab pos="2482597" algn="l"/>
                <a:tab pos="2897323" algn="l"/>
                <a:tab pos="3312049" algn="l"/>
                <a:tab pos="3726775" algn="l"/>
                <a:tab pos="4141501" algn="l"/>
                <a:tab pos="4556227" algn="l"/>
                <a:tab pos="4970953" algn="l"/>
                <a:tab pos="5385679" algn="l"/>
                <a:tab pos="5800406" algn="l"/>
                <a:tab pos="6215132" algn="l"/>
                <a:tab pos="6629858" algn="l"/>
                <a:tab pos="7044584" algn="l"/>
                <a:tab pos="7459310" algn="l"/>
                <a:tab pos="7874036" algn="l"/>
                <a:tab pos="8288762" algn="l"/>
              </a:tabLst>
            </a:pPr>
            <a:r>
              <a:rPr lang="en-US" altLang="it-IT"/>
              <a:t>Put it in the matching bin</a:t>
            </a:r>
          </a:p>
          <a:p>
            <a:pPr marL="306725" indent="-306725">
              <a:spcBef>
                <a:spcPts val="726"/>
              </a:spcBef>
              <a:spcAft>
                <a:spcPct val="0"/>
              </a:spcAft>
              <a:buFont typeface="Arial" panose="020B0604020202020204" pitchFamily="34" charset="0"/>
              <a:buChar char="•"/>
              <a:tabLst>
                <a:tab pos="306725" algn="l"/>
                <a:tab pos="408966" algn="l"/>
                <a:tab pos="823692" algn="l"/>
                <a:tab pos="1238418" algn="l"/>
                <a:tab pos="1653144" algn="l"/>
                <a:tab pos="2067871" algn="l"/>
                <a:tab pos="2482597" algn="l"/>
                <a:tab pos="2897323" algn="l"/>
                <a:tab pos="3312049" algn="l"/>
                <a:tab pos="3726775" algn="l"/>
                <a:tab pos="4141501" algn="l"/>
                <a:tab pos="4556227" algn="l"/>
                <a:tab pos="4970953" algn="l"/>
                <a:tab pos="5385679" algn="l"/>
                <a:tab pos="5800406" algn="l"/>
                <a:tab pos="6215132" algn="l"/>
                <a:tab pos="6629858" algn="l"/>
                <a:tab pos="7044584" algn="l"/>
                <a:tab pos="7459310" algn="l"/>
                <a:tab pos="7874036" algn="l"/>
                <a:tab pos="8288762" algn="l"/>
              </a:tabLst>
            </a:pPr>
            <a:r>
              <a:rPr lang="en-US" altLang="it-IT"/>
              <a:t>Link together the bins</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3010" name="Text Box 1">
            <a:extLst>
              <a:ext uri="{FF2B5EF4-FFF2-40B4-BE49-F238E27FC236}">
                <a16:creationId xmlns:a16="http://schemas.microsoft.com/office/drawing/2014/main" id="{6914457B-FB2D-420E-94A6-6047EC9087C6}"/>
              </a:ext>
            </a:extLst>
          </p:cNvPr>
          <p:cNvSpPr txBox="1">
            <a:spLocks noChangeArrowheads="1"/>
          </p:cNvSpPr>
          <p:nvPr/>
        </p:nvSpPr>
        <p:spPr bwMode="auto">
          <a:xfrm>
            <a:off x="455041" y="366121"/>
            <a:ext cx="822672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9pPr>
          </a:lstStyle>
          <a:p>
            <a:pPr algn="ctr" defTabSz="414726" eaLnBrk="1" hangingPunct="1">
              <a:buSzPct val="100000"/>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US" altLang="it-IT" sz="3991" dirty="0" err="1">
                <a:solidFill>
                  <a:srgbClr val="000000"/>
                </a:solidFill>
              </a:rPr>
              <a:t>Binsort</a:t>
            </a:r>
            <a:endParaRPr lang="en-US" altLang="it-IT" sz="3991" dirty="0">
              <a:solidFill>
                <a:srgbClr val="000000"/>
              </a:solidFill>
            </a:endParaRPr>
          </a:p>
        </p:txBody>
      </p:sp>
      <p:sp>
        <p:nvSpPr>
          <p:cNvPr id="43011" name="Text Box 2">
            <a:extLst>
              <a:ext uri="{FF2B5EF4-FFF2-40B4-BE49-F238E27FC236}">
                <a16:creationId xmlns:a16="http://schemas.microsoft.com/office/drawing/2014/main" id="{FBD0803B-39C6-45DF-AD46-F9A946FDB76C}"/>
              </a:ext>
            </a:extLst>
          </p:cNvPr>
          <p:cNvSpPr txBox="1">
            <a:spLocks noChangeArrowheads="1"/>
          </p:cNvSpPr>
          <p:nvPr/>
        </p:nvSpPr>
        <p:spPr bwMode="auto">
          <a:xfrm>
            <a:off x="456481" y="1600201"/>
            <a:ext cx="8225280" cy="4923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marL="342900" indent="-338138" eaLnBrk="0">
              <a:tabLst>
                <a:tab pos="342900" algn="l"/>
                <a:tab pos="800100" algn="l"/>
                <a:tab pos="1257300" algn="l"/>
                <a:tab pos="1714500" algn="l"/>
                <a:tab pos="2171700" algn="l"/>
                <a:tab pos="2628900" algn="l"/>
                <a:tab pos="3086100" algn="l"/>
                <a:tab pos="3543300" algn="l"/>
                <a:tab pos="4000500" algn="l"/>
                <a:tab pos="4457700" algn="l"/>
                <a:tab pos="4914900" algn="l"/>
                <a:tab pos="5372100" algn="l"/>
                <a:tab pos="5829300" algn="l"/>
                <a:tab pos="6286500" algn="l"/>
                <a:tab pos="6743700" algn="l"/>
                <a:tab pos="7200900" algn="l"/>
                <a:tab pos="7658100" algn="l"/>
                <a:tab pos="8115300" algn="l"/>
                <a:tab pos="8572500" algn="l"/>
                <a:tab pos="9029700" algn="l"/>
                <a:tab pos="9486900" algn="l"/>
              </a:tabLst>
              <a:defRPr>
                <a:solidFill>
                  <a:schemeClr val="bg1"/>
                </a:solidFill>
                <a:latin typeface="Arial" panose="020B0604020202020204" pitchFamily="34" charset="0"/>
                <a:cs typeface="DejaVu Sans" charset="0"/>
              </a:defRPr>
            </a:lvl1pPr>
            <a:lvl2pPr marL="738188" indent="-280988" eaLnBrk="0">
              <a:tabLst>
                <a:tab pos="342900" algn="l"/>
                <a:tab pos="800100" algn="l"/>
                <a:tab pos="1257300" algn="l"/>
                <a:tab pos="1714500" algn="l"/>
                <a:tab pos="2171700" algn="l"/>
                <a:tab pos="2628900" algn="l"/>
                <a:tab pos="3086100" algn="l"/>
                <a:tab pos="3543300" algn="l"/>
                <a:tab pos="4000500" algn="l"/>
                <a:tab pos="4457700" algn="l"/>
                <a:tab pos="4914900" algn="l"/>
                <a:tab pos="5372100" algn="l"/>
                <a:tab pos="5829300" algn="l"/>
                <a:tab pos="6286500" algn="l"/>
                <a:tab pos="6743700" algn="l"/>
                <a:tab pos="7200900" algn="l"/>
                <a:tab pos="7658100" algn="l"/>
                <a:tab pos="8115300" algn="l"/>
                <a:tab pos="8572500" algn="l"/>
                <a:tab pos="9029700" algn="l"/>
                <a:tab pos="9486900" algn="l"/>
              </a:tabLst>
              <a:defRPr>
                <a:solidFill>
                  <a:schemeClr val="bg1"/>
                </a:solidFill>
                <a:latin typeface="Arial" panose="020B0604020202020204" pitchFamily="34" charset="0"/>
                <a:cs typeface="DejaVu Sans" charset="0"/>
              </a:defRPr>
            </a:lvl2pPr>
            <a:lvl3pPr eaLnBrk="0">
              <a:tabLst>
                <a:tab pos="342900" algn="l"/>
                <a:tab pos="800100" algn="l"/>
                <a:tab pos="1257300" algn="l"/>
                <a:tab pos="1714500" algn="l"/>
                <a:tab pos="2171700" algn="l"/>
                <a:tab pos="2628900" algn="l"/>
                <a:tab pos="3086100" algn="l"/>
                <a:tab pos="3543300" algn="l"/>
                <a:tab pos="4000500" algn="l"/>
                <a:tab pos="4457700" algn="l"/>
                <a:tab pos="4914900" algn="l"/>
                <a:tab pos="5372100" algn="l"/>
                <a:tab pos="5829300" algn="l"/>
                <a:tab pos="6286500" algn="l"/>
                <a:tab pos="6743700" algn="l"/>
                <a:tab pos="7200900" algn="l"/>
                <a:tab pos="7658100" algn="l"/>
                <a:tab pos="8115300" algn="l"/>
                <a:tab pos="8572500" algn="l"/>
                <a:tab pos="9029700" algn="l"/>
                <a:tab pos="9486900" algn="l"/>
              </a:tabLst>
              <a:defRPr>
                <a:solidFill>
                  <a:schemeClr val="bg1"/>
                </a:solidFill>
                <a:latin typeface="Arial" panose="020B0604020202020204" pitchFamily="34" charset="0"/>
                <a:cs typeface="DejaVu Sans" charset="0"/>
              </a:defRPr>
            </a:lvl3pPr>
            <a:lvl4pPr eaLnBrk="0">
              <a:tabLst>
                <a:tab pos="342900" algn="l"/>
                <a:tab pos="800100" algn="l"/>
                <a:tab pos="1257300" algn="l"/>
                <a:tab pos="1714500" algn="l"/>
                <a:tab pos="2171700" algn="l"/>
                <a:tab pos="2628900" algn="l"/>
                <a:tab pos="3086100" algn="l"/>
                <a:tab pos="3543300" algn="l"/>
                <a:tab pos="4000500" algn="l"/>
                <a:tab pos="4457700" algn="l"/>
                <a:tab pos="4914900" algn="l"/>
                <a:tab pos="5372100" algn="l"/>
                <a:tab pos="5829300" algn="l"/>
                <a:tab pos="6286500" algn="l"/>
                <a:tab pos="6743700" algn="l"/>
                <a:tab pos="7200900" algn="l"/>
                <a:tab pos="7658100" algn="l"/>
                <a:tab pos="8115300" algn="l"/>
                <a:tab pos="8572500" algn="l"/>
                <a:tab pos="9029700" algn="l"/>
                <a:tab pos="9486900" algn="l"/>
              </a:tabLst>
              <a:defRPr>
                <a:solidFill>
                  <a:schemeClr val="bg1"/>
                </a:solidFill>
                <a:latin typeface="Arial" panose="020B0604020202020204" pitchFamily="34" charset="0"/>
                <a:cs typeface="DejaVu Sans" charset="0"/>
              </a:defRPr>
            </a:lvl4pPr>
            <a:lvl5pPr eaLnBrk="0">
              <a:tabLst>
                <a:tab pos="342900" algn="l"/>
                <a:tab pos="800100" algn="l"/>
                <a:tab pos="1257300" algn="l"/>
                <a:tab pos="1714500" algn="l"/>
                <a:tab pos="2171700" algn="l"/>
                <a:tab pos="2628900" algn="l"/>
                <a:tab pos="3086100" algn="l"/>
                <a:tab pos="3543300" algn="l"/>
                <a:tab pos="4000500" algn="l"/>
                <a:tab pos="4457700" algn="l"/>
                <a:tab pos="4914900" algn="l"/>
                <a:tab pos="5372100" algn="l"/>
                <a:tab pos="5829300" algn="l"/>
                <a:tab pos="6286500" algn="l"/>
                <a:tab pos="6743700" algn="l"/>
                <a:tab pos="7200900" algn="l"/>
                <a:tab pos="7658100" algn="l"/>
                <a:tab pos="8115300" algn="l"/>
                <a:tab pos="8572500" algn="l"/>
                <a:tab pos="9029700" algn="l"/>
                <a:tab pos="9486900" algn="l"/>
              </a:tabLst>
              <a:defRPr>
                <a:solidFill>
                  <a:schemeClr val="bg1"/>
                </a:solidFill>
                <a:latin typeface="Arial" panose="020B0604020202020204" pitchFamily="34" charset="0"/>
                <a:cs typeface="DejaVu Sans"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342900" algn="l"/>
                <a:tab pos="800100" algn="l"/>
                <a:tab pos="1257300" algn="l"/>
                <a:tab pos="1714500" algn="l"/>
                <a:tab pos="2171700" algn="l"/>
                <a:tab pos="2628900" algn="l"/>
                <a:tab pos="3086100" algn="l"/>
                <a:tab pos="3543300" algn="l"/>
                <a:tab pos="4000500" algn="l"/>
                <a:tab pos="4457700" algn="l"/>
                <a:tab pos="4914900" algn="l"/>
                <a:tab pos="5372100" algn="l"/>
                <a:tab pos="5829300" algn="l"/>
                <a:tab pos="6286500" algn="l"/>
                <a:tab pos="6743700" algn="l"/>
                <a:tab pos="7200900" algn="l"/>
                <a:tab pos="7658100" algn="l"/>
                <a:tab pos="8115300" algn="l"/>
                <a:tab pos="8572500" algn="l"/>
                <a:tab pos="9029700" algn="l"/>
                <a:tab pos="9486900" algn="l"/>
              </a:tabLst>
              <a:defRPr>
                <a:solidFill>
                  <a:schemeClr val="bg1"/>
                </a:solidFill>
                <a:latin typeface="Arial" panose="020B0604020202020204" pitchFamily="34" charset="0"/>
                <a:cs typeface="DejaVu Sans"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342900" algn="l"/>
                <a:tab pos="800100" algn="l"/>
                <a:tab pos="1257300" algn="l"/>
                <a:tab pos="1714500" algn="l"/>
                <a:tab pos="2171700" algn="l"/>
                <a:tab pos="2628900" algn="l"/>
                <a:tab pos="3086100" algn="l"/>
                <a:tab pos="3543300" algn="l"/>
                <a:tab pos="4000500" algn="l"/>
                <a:tab pos="4457700" algn="l"/>
                <a:tab pos="4914900" algn="l"/>
                <a:tab pos="5372100" algn="l"/>
                <a:tab pos="5829300" algn="l"/>
                <a:tab pos="6286500" algn="l"/>
                <a:tab pos="6743700" algn="l"/>
                <a:tab pos="7200900" algn="l"/>
                <a:tab pos="7658100" algn="l"/>
                <a:tab pos="8115300" algn="l"/>
                <a:tab pos="8572500" algn="l"/>
                <a:tab pos="9029700" algn="l"/>
                <a:tab pos="9486900" algn="l"/>
              </a:tabLst>
              <a:defRPr>
                <a:solidFill>
                  <a:schemeClr val="bg1"/>
                </a:solidFill>
                <a:latin typeface="Arial" panose="020B0604020202020204" pitchFamily="34" charset="0"/>
                <a:cs typeface="DejaVu Sans"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342900" algn="l"/>
                <a:tab pos="800100" algn="l"/>
                <a:tab pos="1257300" algn="l"/>
                <a:tab pos="1714500" algn="l"/>
                <a:tab pos="2171700" algn="l"/>
                <a:tab pos="2628900" algn="l"/>
                <a:tab pos="3086100" algn="l"/>
                <a:tab pos="3543300" algn="l"/>
                <a:tab pos="4000500" algn="l"/>
                <a:tab pos="4457700" algn="l"/>
                <a:tab pos="4914900" algn="l"/>
                <a:tab pos="5372100" algn="l"/>
                <a:tab pos="5829300" algn="l"/>
                <a:tab pos="6286500" algn="l"/>
                <a:tab pos="6743700" algn="l"/>
                <a:tab pos="7200900" algn="l"/>
                <a:tab pos="7658100" algn="l"/>
                <a:tab pos="8115300" algn="l"/>
                <a:tab pos="8572500" algn="l"/>
                <a:tab pos="9029700" algn="l"/>
                <a:tab pos="9486900" algn="l"/>
              </a:tabLst>
              <a:defRPr>
                <a:solidFill>
                  <a:schemeClr val="bg1"/>
                </a:solidFill>
                <a:latin typeface="Arial" panose="020B0604020202020204" pitchFamily="34" charset="0"/>
                <a:cs typeface="DejaVu Sans"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342900" algn="l"/>
                <a:tab pos="800100" algn="l"/>
                <a:tab pos="1257300" algn="l"/>
                <a:tab pos="1714500" algn="l"/>
                <a:tab pos="2171700" algn="l"/>
                <a:tab pos="2628900" algn="l"/>
                <a:tab pos="3086100" algn="l"/>
                <a:tab pos="3543300" algn="l"/>
                <a:tab pos="4000500" algn="l"/>
                <a:tab pos="4457700" algn="l"/>
                <a:tab pos="4914900" algn="l"/>
                <a:tab pos="5372100" algn="l"/>
                <a:tab pos="5829300" algn="l"/>
                <a:tab pos="6286500" algn="l"/>
                <a:tab pos="6743700" algn="l"/>
                <a:tab pos="7200900" algn="l"/>
                <a:tab pos="7658100" algn="l"/>
                <a:tab pos="8115300" algn="l"/>
                <a:tab pos="8572500" algn="l"/>
                <a:tab pos="9029700" algn="l"/>
                <a:tab pos="9486900" algn="l"/>
              </a:tabLst>
              <a:defRPr>
                <a:solidFill>
                  <a:schemeClr val="bg1"/>
                </a:solidFill>
                <a:latin typeface="Arial" panose="020B0604020202020204" pitchFamily="34" charset="0"/>
                <a:cs typeface="DejaVu Sans" charset="0"/>
              </a:defRPr>
            </a:lvl9pPr>
          </a:lstStyle>
          <a:p>
            <a:pPr marL="311045" indent="-306725" defTabSz="414726" eaLnBrk="1" hangingPunct="1">
              <a:lnSpc>
                <a:spcPct val="70000"/>
              </a:lnSpc>
              <a:spcBef>
                <a:spcPts val="726"/>
              </a:spcBef>
              <a:buSzPct val="100000"/>
              <a:tabLst>
                <a:tab pos="311045" algn="l"/>
                <a:tab pos="725771" algn="l"/>
                <a:tab pos="1140497" algn="l"/>
                <a:tab pos="1555223" algn="l"/>
                <a:tab pos="1969949" algn="l"/>
                <a:tab pos="2384675" algn="l"/>
                <a:tab pos="2799401" algn="l"/>
                <a:tab pos="3214127" algn="l"/>
                <a:tab pos="3628854" algn="l"/>
                <a:tab pos="4043580" algn="l"/>
                <a:tab pos="4458306" algn="l"/>
                <a:tab pos="4873032" algn="l"/>
                <a:tab pos="5287758" algn="l"/>
                <a:tab pos="5702484" algn="l"/>
                <a:tab pos="6117210" algn="l"/>
                <a:tab pos="6531936" algn="l"/>
                <a:tab pos="6946663" algn="l"/>
                <a:tab pos="7361389" algn="l"/>
                <a:tab pos="7776115" algn="l"/>
                <a:tab pos="8190841" algn="l"/>
                <a:tab pos="8605567" algn="l"/>
              </a:tabLst>
            </a:pPr>
            <a:r>
              <a:rPr lang="en-US" altLang="it-IT" sz="2903" dirty="0">
                <a:solidFill>
                  <a:srgbClr val="000000"/>
                </a:solidFill>
              </a:rPr>
              <a:t>A simple, efficient sort:</a:t>
            </a:r>
          </a:p>
          <a:p>
            <a:pPr marL="311045" indent="-306725" defTabSz="414726" eaLnBrk="1" hangingPunct="1">
              <a:lnSpc>
                <a:spcPct val="20000"/>
              </a:lnSpc>
              <a:spcBef>
                <a:spcPts val="726"/>
              </a:spcBef>
              <a:buSzPct val="100000"/>
              <a:tabLst>
                <a:tab pos="311045" algn="l"/>
                <a:tab pos="725771" algn="l"/>
                <a:tab pos="1140497" algn="l"/>
                <a:tab pos="1555223" algn="l"/>
                <a:tab pos="1969949" algn="l"/>
                <a:tab pos="2384675" algn="l"/>
                <a:tab pos="2799401" algn="l"/>
                <a:tab pos="3214127" algn="l"/>
                <a:tab pos="3628854" algn="l"/>
                <a:tab pos="4043580" algn="l"/>
                <a:tab pos="4458306" algn="l"/>
                <a:tab pos="4873032" algn="l"/>
                <a:tab pos="5287758" algn="l"/>
                <a:tab pos="5702484" algn="l"/>
                <a:tab pos="6117210" algn="l"/>
                <a:tab pos="6531936" algn="l"/>
                <a:tab pos="6946663" algn="l"/>
                <a:tab pos="7361389" algn="l"/>
                <a:tab pos="7776115" algn="l"/>
                <a:tab pos="8190841" algn="l"/>
                <a:tab pos="8605567" algn="l"/>
              </a:tabLst>
            </a:pPr>
            <a:endParaRPr lang="en-US" altLang="it-IT" sz="2903" dirty="0">
              <a:solidFill>
                <a:srgbClr val="000000"/>
              </a:solidFill>
            </a:endParaRPr>
          </a:p>
          <a:p>
            <a:pPr marL="311045" indent="-306725" defTabSz="414726" eaLnBrk="1" hangingPunct="1">
              <a:lnSpc>
                <a:spcPct val="70000"/>
              </a:lnSpc>
              <a:spcBef>
                <a:spcPts val="544"/>
              </a:spcBef>
              <a:buSzPct val="100000"/>
              <a:tabLst>
                <a:tab pos="311045" algn="l"/>
                <a:tab pos="725771" algn="l"/>
                <a:tab pos="1140497" algn="l"/>
                <a:tab pos="1555223" algn="l"/>
                <a:tab pos="1969949" algn="l"/>
                <a:tab pos="2384675" algn="l"/>
                <a:tab pos="2799401" algn="l"/>
                <a:tab pos="3214127" algn="l"/>
                <a:tab pos="3628854" algn="l"/>
                <a:tab pos="4043580" algn="l"/>
                <a:tab pos="4458306" algn="l"/>
                <a:tab pos="4873032" algn="l"/>
                <a:tab pos="5287758" algn="l"/>
                <a:tab pos="5702484" algn="l"/>
                <a:tab pos="6117210" algn="l"/>
                <a:tab pos="6531936" algn="l"/>
                <a:tab pos="6946663" algn="l"/>
                <a:tab pos="7361389" algn="l"/>
                <a:tab pos="7776115" algn="l"/>
                <a:tab pos="8190841" algn="l"/>
                <a:tab pos="8605567" algn="l"/>
              </a:tabLst>
            </a:pPr>
            <a:r>
              <a:rPr lang="en-US" altLang="it-IT" sz="2177" dirty="0">
                <a:solidFill>
                  <a:srgbClr val="000000"/>
                </a:solidFill>
                <a:latin typeface="Courier New" panose="02070309020205020404" pitchFamily="49" charset="0"/>
              </a:rPr>
              <a:t>while </a:t>
            </a:r>
            <a:r>
              <a:rPr lang="en-US" altLang="it-IT" sz="2177" dirty="0" err="1">
                <a:solidFill>
                  <a:srgbClr val="000000"/>
                </a:solidFill>
                <a:latin typeface="Courier New" panose="02070309020205020404" pitchFamily="49" charset="0"/>
              </a:rPr>
              <a:t>i</a:t>
            </a:r>
            <a:r>
              <a:rPr lang="en-US" altLang="it-IT" sz="2177" dirty="0">
                <a:solidFill>
                  <a:srgbClr val="000000"/>
                </a:solidFill>
                <a:latin typeface="Courier New" panose="02070309020205020404" pitchFamily="49" charset="0"/>
              </a:rPr>
              <a:t>&lt;n:</a:t>
            </a:r>
          </a:p>
          <a:p>
            <a:pPr marL="311045" indent="-306725" defTabSz="414726" eaLnBrk="1" hangingPunct="1">
              <a:lnSpc>
                <a:spcPct val="70000"/>
              </a:lnSpc>
              <a:spcBef>
                <a:spcPts val="544"/>
              </a:spcBef>
              <a:buSzPct val="100000"/>
              <a:tabLst>
                <a:tab pos="311045" algn="l"/>
                <a:tab pos="725771" algn="l"/>
                <a:tab pos="1140497" algn="l"/>
                <a:tab pos="1555223" algn="l"/>
                <a:tab pos="1969949" algn="l"/>
                <a:tab pos="2384675" algn="l"/>
                <a:tab pos="2799401" algn="l"/>
                <a:tab pos="3214127" algn="l"/>
                <a:tab pos="3628854" algn="l"/>
                <a:tab pos="4043580" algn="l"/>
                <a:tab pos="4458306" algn="l"/>
                <a:tab pos="4873032" algn="l"/>
                <a:tab pos="5287758" algn="l"/>
                <a:tab pos="5702484" algn="l"/>
                <a:tab pos="6117210" algn="l"/>
                <a:tab pos="6531936" algn="l"/>
                <a:tab pos="6946663" algn="l"/>
                <a:tab pos="7361389" algn="l"/>
                <a:tab pos="7776115" algn="l"/>
                <a:tab pos="8190841" algn="l"/>
                <a:tab pos="8605567" algn="l"/>
              </a:tabLst>
            </a:pPr>
            <a:r>
              <a:rPr lang="en-US" altLang="it-IT" sz="2177" dirty="0">
                <a:solidFill>
                  <a:srgbClr val="000000"/>
                </a:solidFill>
                <a:latin typeface="Courier New" panose="02070309020205020404" pitchFamily="49" charset="0"/>
              </a:rPr>
              <a:t>  B[A[</a:t>
            </a:r>
            <a:r>
              <a:rPr lang="en-US" altLang="it-IT" sz="2177" dirty="0" err="1">
                <a:solidFill>
                  <a:srgbClr val="000000"/>
                </a:solidFill>
                <a:latin typeface="Courier New" panose="02070309020205020404" pitchFamily="49" charset="0"/>
              </a:rPr>
              <a:t>i</a:t>
            </a:r>
            <a:r>
              <a:rPr lang="en-US" altLang="it-IT" sz="2177" dirty="0">
                <a:solidFill>
                  <a:srgbClr val="000000"/>
                </a:solidFill>
                <a:latin typeface="Courier New" panose="02070309020205020404" pitchFamily="49" charset="0"/>
              </a:rPr>
              <a:t>]] = A[</a:t>
            </a:r>
            <a:r>
              <a:rPr lang="en-US" altLang="it-IT" sz="2177" dirty="0" err="1">
                <a:solidFill>
                  <a:srgbClr val="000000"/>
                </a:solidFill>
                <a:latin typeface="Courier New" panose="02070309020205020404" pitchFamily="49" charset="0"/>
              </a:rPr>
              <a:t>i</a:t>
            </a:r>
            <a:r>
              <a:rPr lang="en-US" altLang="it-IT" sz="2177" dirty="0">
                <a:solidFill>
                  <a:srgbClr val="000000"/>
                </a:solidFill>
                <a:latin typeface="Courier New" panose="02070309020205020404" pitchFamily="49" charset="0"/>
              </a:rPr>
              <a:t>]</a:t>
            </a:r>
          </a:p>
          <a:p>
            <a:pPr marL="311045" indent="-306725" defTabSz="414726" eaLnBrk="1" hangingPunct="1">
              <a:lnSpc>
                <a:spcPct val="30000"/>
              </a:lnSpc>
              <a:spcBef>
                <a:spcPts val="726"/>
              </a:spcBef>
              <a:buSzPct val="100000"/>
              <a:tabLst>
                <a:tab pos="311045" algn="l"/>
                <a:tab pos="725771" algn="l"/>
                <a:tab pos="1140497" algn="l"/>
                <a:tab pos="1555223" algn="l"/>
                <a:tab pos="1969949" algn="l"/>
                <a:tab pos="2384675" algn="l"/>
                <a:tab pos="2799401" algn="l"/>
                <a:tab pos="3214127" algn="l"/>
                <a:tab pos="3628854" algn="l"/>
                <a:tab pos="4043580" algn="l"/>
                <a:tab pos="4458306" algn="l"/>
                <a:tab pos="4873032" algn="l"/>
                <a:tab pos="5287758" algn="l"/>
                <a:tab pos="5702484" algn="l"/>
                <a:tab pos="6117210" algn="l"/>
                <a:tab pos="6531936" algn="l"/>
                <a:tab pos="6946663" algn="l"/>
                <a:tab pos="7361389" algn="l"/>
                <a:tab pos="7776115" algn="l"/>
                <a:tab pos="8190841" algn="l"/>
                <a:tab pos="8605567" algn="l"/>
              </a:tabLst>
            </a:pPr>
            <a:endParaRPr lang="en-US" altLang="it-IT" sz="2903" dirty="0">
              <a:solidFill>
                <a:srgbClr val="000000"/>
              </a:solidFill>
            </a:endParaRPr>
          </a:p>
          <a:p>
            <a:pPr marL="311045" indent="-306725" defTabSz="414726" eaLnBrk="1" hangingPunct="1">
              <a:lnSpc>
                <a:spcPct val="70000"/>
              </a:lnSpc>
              <a:spcBef>
                <a:spcPts val="726"/>
              </a:spcBef>
              <a:buSzPct val="100000"/>
              <a:tabLst>
                <a:tab pos="311045" algn="l"/>
                <a:tab pos="725771" algn="l"/>
                <a:tab pos="1140497" algn="l"/>
                <a:tab pos="1555223" algn="l"/>
                <a:tab pos="1969949" algn="l"/>
                <a:tab pos="2384675" algn="l"/>
                <a:tab pos="2799401" algn="l"/>
                <a:tab pos="3214127" algn="l"/>
                <a:tab pos="3628854" algn="l"/>
                <a:tab pos="4043580" algn="l"/>
                <a:tab pos="4458306" algn="l"/>
                <a:tab pos="4873032" algn="l"/>
                <a:tab pos="5287758" algn="l"/>
                <a:tab pos="5702484" algn="l"/>
                <a:tab pos="6117210" algn="l"/>
                <a:tab pos="6531936" algn="l"/>
                <a:tab pos="6946663" algn="l"/>
                <a:tab pos="7361389" algn="l"/>
                <a:tab pos="7776115" algn="l"/>
                <a:tab pos="8190841" algn="l"/>
                <a:tab pos="8605567" algn="l"/>
              </a:tabLst>
            </a:pPr>
            <a:r>
              <a:rPr lang="en-US" altLang="it-IT" sz="2903" dirty="0">
                <a:solidFill>
                  <a:srgbClr val="000000"/>
                </a:solidFill>
              </a:rPr>
              <a:t>Ways to generalize:</a:t>
            </a:r>
          </a:p>
          <a:p>
            <a:pPr marL="669610" lvl="1" indent="-254884" defTabSz="414726" eaLnBrk="1" hangingPunct="1">
              <a:lnSpc>
                <a:spcPct val="70000"/>
              </a:lnSpc>
              <a:spcBef>
                <a:spcPts val="635"/>
              </a:spcBef>
              <a:buClr>
                <a:srgbClr val="000000"/>
              </a:buClr>
              <a:buSzPct val="100000"/>
              <a:buFont typeface="Arial" panose="020B0604020202020204" pitchFamily="34" charset="0"/>
              <a:buChar char="–"/>
              <a:tabLst>
                <a:tab pos="311045" algn="l"/>
                <a:tab pos="725771" algn="l"/>
                <a:tab pos="1140497" algn="l"/>
                <a:tab pos="1555223" algn="l"/>
                <a:tab pos="1969949" algn="l"/>
                <a:tab pos="2384675" algn="l"/>
                <a:tab pos="2799401" algn="l"/>
                <a:tab pos="3214127" algn="l"/>
                <a:tab pos="3628854" algn="l"/>
                <a:tab pos="4043580" algn="l"/>
                <a:tab pos="4458306" algn="l"/>
                <a:tab pos="4873032" algn="l"/>
                <a:tab pos="5287758" algn="l"/>
                <a:tab pos="5702484" algn="l"/>
                <a:tab pos="6117210" algn="l"/>
                <a:tab pos="6531936" algn="l"/>
                <a:tab pos="6946663" algn="l"/>
                <a:tab pos="7361389" algn="l"/>
                <a:tab pos="7776115" algn="l"/>
                <a:tab pos="8190841" algn="l"/>
                <a:tab pos="8605567" algn="l"/>
              </a:tabLst>
            </a:pPr>
            <a:r>
              <a:rPr lang="en-US" altLang="it-IT" sz="2540" dirty="0">
                <a:solidFill>
                  <a:srgbClr val="000000"/>
                </a:solidFill>
              </a:rPr>
              <a:t>Make each bin the head of a list.</a:t>
            </a:r>
          </a:p>
          <a:p>
            <a:pPr marL="669610" lvl="1" indent="-254884" defTabSz="414726" eaLnBrk="1" hangingPunct="1">
              <a:lnSpc>
                <a:spcPct val="70000"/>
              </a:lnSpc>
              <a:spcBef>
                <a:spcPts val="635"/>
              </a:spcBef>
              <a:buClr>
                <a:srgbClr val="000000"/>
              </a:buClr>
              <a:buSzPct val="100000"/>
              <a:buFont typeface="Arial" panose="020B0604020202020204" pitchFamily="34" charset="0"/>
              <a:buChar char="–"/>
              <a:tabLst>
                <a:tab pos="311045" algn="l"/>
                <a:tab pos="725771" algn="l"/>
                <a:tab pos="1140497" algn="l"/>
                <a:tab pos="1555223" algn="l"/>
                <a:tab pos="1969949" algn="l"/>
                <a:tab pos="2384675" algn="l"/>
                <a:tab pos="2799401" algn="l"/>
                <a:tab pos="3214127" algn="l"/>
                <a:tab pos="3628854" algn="l"/>
                <a:tab pos="4043580" algn="l"/>
                <a:tab pos="4458306" algn="l"/>
                <a:tab pos="4873032" algn="l"/>
                <a:tab pos="5287758" algn="l"/>
                <a:tab pos="5702484" algn="l"/>
                <a:tab pos="6117210" algn="l"/>
                <a:tab pos="6531936" algn="l"/>
                <a:tab pos="6946663" algn="l"/>
                <a:tab pos="7361389" algn="l"/>
                <a:tab pos="7776115" algn="l"/>
                <a:tab pos="8190841" algn="l"/>
                <a:tab pos="8605567" algn="l"/>
              </a:tabLst>
            </a:pPr>
            <a:r>
              <a:rPr lang="en-US" altLang="it-IT" sz="2540" dirty="0">
                <a:solidFill>
                  <a:srgbClr val="000000"/>
                </a:solidFill>
              </a:rPr>
              <a:t>Allow more keys than records. </a:t>
            </a:r>
          </a:p>
          <a:p>
            <a:pPr marL="311045" indent="-306725" defTabSz="414726" eaLnBrk="1" hangingPunct="1">
              <a:lnSpc>
                <a:spcPct val="70000"/>
              </a:lnSpc>
              <a:spcBef>
                <a:spcPts val="726"/>
              </a:spcBef>
              <a:buSzPct val="100000"/>
              <a:tabLst>
                <a:tab pos="311045" algn="l"/>
                <a:tab pos="725771" algn="l"/>
                <a:tab pos="1140497" algn="l"/>
                <a:tab pos="1555223" algn="l"/>
                <a:tab pos="1969949" algn="l"/>
                <a:tab pos="2384675" algn="l"/>
                <a:tab pos="2799401" algn="l"/>
                <a:tab pos="3214127" algn="l"/>
                <a:tab pos="3628854" algn="l"/>
                <a:tab pos="4043580" algn="l"/>
                <a:tab pos="4458306" algn="l"/>
                <a:tab pos="4873032" algn="l"/>
                <a:tab pos="5287758" algn="l"/>
                <a:tab pos="5702484" algn="l"/>
                <a:tab pos="6117210" algn="l"/>
                <a:tab pos="6531936" algn="l"/>
                <a:tab pos="6946663" algn="l"/>
                <a:tab pos="7361389" algn="l"/>
                <a:tab pos="7776115" algn="l"/>
                <a:tab pos="8190841" algn="l"/>
                <a:tab pos="8605567" algn="l"/>
              </a:tabLst>
            </a:pPr>
            <a:endParaRPr lang="en-US" altLang="it-IT" sz="2903" dirty="0">
              <a:solidFill>
                <a:srgbClr val="000000"/>
              </a:solidFill>
            </a:endParaRPr>
          </a:p>
          <a:p>
            <a:pPr marL="311045" indent="-306725" defTabSz="414726" eaLnBrk="1" hangingPunct="1">
              <a:lnSpc>
                <a:spcPct val="70000"/>
              </a:lnSpc>
              <a:spcBef>
                <a:spcPts val="726"/>
              </a:spcBef>
              <a:buClr>
                <a:srgbClr val="000000"/>
              </a:buClr>
              <a:buSzPct val="100000"/>
              <a:buFont typeface="Arial" panose="020B0604020202020204" pitchFamily="34" charset="0"/>
              <a:buChar char="•"/>
              <a:tabLst>
                <a:tab pos="311045" algn="l"/>
                <a:tab pos="725771" algn="l"/>
                <a:tab pos="1140497" algn="l"/>
                <a:tab pos="1555223" algn="l"/>
                <a:tab pos="1969949" algn="l"/>
                <a:tab pos="2384675" algn="l"/>
                <a:tab pos="2799401" algn="l"/>
                <a:tab pos="3214127" algn="l"/>
                <a:tab pos="3628854" algn="l"/>
                <a:tab pos="4043580" algn="l"/>
                <a:tab pos="4458306" algn="l"/>
                <a:tab pos="4873032" algn="l"/>
                <a:tab pos="5287758" algn="l"/>
                <a:tab pos="5702484" algn="l"/>
                <a:tab pos="6117210" algn="l"/>
                <a:tab pos="6531936" algn="l"/>
                <a:tab pos="6946663" algn="l"/>
                <a:tab pos="7361389" algn="l"/>
                <a:tab pos="7776115" algn="l"/>
                <a:tab pos="8190841" algn="l"/>
                <a:tab pos="8605567" algn="l"/>
              </a:tabLst>
            </a:pPr>
            <a:r>
              <a:rPr lang="en-US" altLang="it-IT" sz="2903" dirty="0">
                <a:solidFill>
                  <a:srgbClr val="000000"/>
                </a:solidFill>
              </a:rPr>
              <a:t>This sort is </a:t>
            </a:r>
            <a:r>
              <a:rPr lang="en-US" altLang="it-IT" sz="2903" dirty="0">
                <a:solidFill>
                  <a:srgbClr val="000000"/>
                </a:solidFill>
                <a:latin typeface="Symbol" panose="05050102010706020507" pitchFamily="18" charset="2"/>
              </a:rPr>
              <a:t></a:t>
            </a:r>
            <a:r>
              <a:rPr lang="en-US" altLang="it-IT" sz="2903" dirty="0">
                <a:solidFill>
                  <a:srgbClr val="000000"/>
                </a:solidFill>
              </a:rPr>
              <a:t>(n), but it only works on a permutation of the values from 0 to </a:t>
            </a:r>
            <a:r>
              <a:rPr lang="en-US" altLang="it-IT" sz="2903" i="1" dirty="0">
                <a:solidFill>
                  <a:srgbClr val="000000"/>
                </a:solidFill>
              </a:rPr>
              <a:t>n</a:t>
            </a:r>
            <a:r>
              <a:rPr lang="en-US" altLang="it-IT" sz="2903" dirty="0">
                <a:solidFill>
                  <a:srgbClr val="000000"/>
                </a:solidFill>
              </a:rPr>
              <a:t>-1.</a:t>
            </a:r>
          </a:p>
          <a:p>
            <a:pPr marL="669610" lvl="1" indent="-254884" defTabSz="414726" eaLnBrk="1" hangingPunct="1">
              <a:lnSpc>
                <a:spcPct val="70000"/>
              </a:lnSpc>
              <a:spcBef>
                <a:spcPts val="635"/>
              </a:spcBef>
              <a:buSzPct val="100000"/>
              <a:tabLst>
                <a:tab pos="311045" algn="l"/>
                <a:tab pos="725771" algn="l"/>
                <a:tab pos="1140497" algn="l"/>
                <a:tab pos="1555223" algn="l"/>
                <a:tab pos="1969949" algn="l"/>
                <a:tab pos="2384675" algn="l"/>
                <a:tab pos="2799401" algn="l"/>
                <a:tab pos="3214127" algn="l"/>
                <a:tab pos="3628854" algn="l"/>
                <a:tab pos="4043580" algn="l"/>
                <a:tab pos="4458306" algn="l"/>
                <a:tab pos="4873032" algn="l"/>
                <a:tab pos="5287758" algn="l"/>
                <a:tab pos="5702484" algn="l"/>
                <a:tab pos="6117210" algn="l"/>
                <a:tab pos="6531936" algn="l"/>
                <a:tab pos="6946663" algn="l"/>
                <a:tab pos="7361389" algn="l"/>
                <a:tab pos="7776115" algn="l"/>
                <a:tab pos="8190841" algn="l"/>
                <a:tab pos="8605567" algn="l"/>
              </a:tabLst>
            </a:pPr>
            <a:endParaRPr lang="en-US" altLang="it-IT" sz="2903" dirty="0">
              <a:solidFill>
                <a:srgbClr val="000000"/>
              </a:solidFill>
            </a:endParaRP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ext Box 1">
            <a:extLst>
              <a:ext uri="{FF2B5EF4-FFF2-40B4-BE49-F238E27FC236}">
                <a16:creationId xmlns:a16="http://schemas.microsoft.com/office/drawing/2014/main" id="{DA4F7E40-6A3A-4382-8A20-79A82ABCA777}"/>
              </a:ext>
            </a:extLst>
          </p:cNvPr>
          <p:cNvSpPr txBox="1">
            <a:spLocks noChangeArrowheads="1"/>
          </p:cNvSpPr>
          <p:nvPr/>
        </p:nvSpPr>
        <p:spPr bwMode="auto">
          <a:xfrm>
            <a:off x="455040" y="366121"/>
            <a:ext cx="822528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DejaVu Sans" charset="0"/>
              </a:defRPr>
            </a:lvl9pPr>
          </a:lstStyle>
          <a:p>
            <a:pPr algn="ctr" defTabSz="414726" eaLnBrk="1" hangingPunct="1">
              <a:buSzPct val="100000"/>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US" altLang="it-IT" sz="3991" dirty="0">
                <a:solidFill>
                  <a:srgbClr val="000000"/>
                </a:solidFill>
              </a:rPr>
              <a:t>Bin Sort</a:t>
            </a:r>
          </a:p>
        </p:txBody>
      </p:sp>
      <p:sp>
        <p:nvSpPr>
          <p:cNvPr id="44035" name="Text Box 2">
            <a:extLst>
              <a:ext uri="{FF2B5EF4-FFF2-40B4-BE49-F238E27FC236}">
                <a16:creationId xmlns:a16="http://schemas.microsoft.com/office/drawing/2014/main" id="{6401893B-1918-4D75-8B9F-50A83F535DA0}"/>
              </a:ext>
            </a:extLst>
          </p:cNvPr>
          <p:cNvSpPr txBox="1">
            <a:spLocks noChangeArrowheads="1"/>
          </p:cNvSpPr>
          <p:nvPr/>
        </p:nvSpPr>
        <p:spPr bwMode="auto">
          <a:xfrm>
            <a:off x="455040" y="1600201"/>
            <a:ext cx="822528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marL="338138" indent="-338138" eaLnBrk="0">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defRPr>
                <a:solidFill>
                  <a:schemeClr val="bg1"/>
                </a:solidFill>
                <a:latin typeface="Arial" panose="020B0604020202020204" pitchFamily="34" charset="0"/>
                <a:cs typeface="DejaVu Sans" charset="0"/>
              </a:defRPr>
            </a:lvl1pPr>
            <a:lvl2pPr eaLnBrk="0">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defRPr>
                <a:solidFill>
                  <a:schemeClr val="bg1"/>
                </a:solidFill>
                <a:latin typeface="Arial" panose="020B0604020202020204" pitchFamily="34" charset="0"/>
                <a:cs typeface="DejaVu Sans" charset="0"/>
              </a:defRPr>
            </a:lvl2pPr>
            <a:lvl3pPr eaLnBrk="0">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defRPr>
                <a:solidFill>
                  <a:schemeClr val="bg1"/>
                </a:solidFill>
                <a:latin typeface="Arial" panose="020B0604020202020204" pitchFamily="34" charset="0"/>
                <a:cs typeface="DejaVu Sans" charset="0"/>
              </a:defRPr>
            </a:lvl3pPr>
            <a:lvl4pPr eaLnBrk="0">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defRPr>
                <a:solidFill>
                  <a:schemeClr val="bg1"/>
                </a:solidFill>
                <a:latin typeface="Arial" panose="020B0604020202020204" pitchFamily="34" charset="0"/>
                <a:cs typeface="DejaVu Sans" charset="0"/>
              </a:defRPr>
            </a:lvl4pPr>
            <a:lvl5pPr eaLnBrk="0">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defRPr>
                <a:solidFill>
                  <a:schemeClr val="bg1"/>
                </a:solidFill>
                <a:latin typeface="Arial" panose="020B0604020202020204" pitchFamily="34" charset="0"/>
                <a:cs typeface="DejaVu Sans"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defRPr>
                <a:solidFill>
                  <a:schemeClr val="bg1"/>
                </a:solidFill>
                <a:latin typeface="Arial" panose="020B0604020202020204" pitchFamily="34" charset="0"/>
                <a:cs typeface="DejaVu Sans"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defRPr>
                <a:solidFill>
                  <a:schemeClr val="bg1"/>
                </a:solidFill>
                <a:latin typeface="Arial" panose="020B0604020202020204" pitchFamily="34" charset="0"/>
                <a:cs typeface="DejaVu Sans"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defRPr>
                <a:solidFill>
                  <a:schemeClr val="bg1"/>
                </a:solidFill>
                <a:latin typeface="Arial" panose="020B0604020202020204" pitchFamily="34" charset="0"/>
                <a:cs typeface="DejaVu Sans"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defRPr>
                <a:solidFill>
                  <a:schemeClr val="bg1"/>
                </a:solidFill>
                <a:latin typeface="Arial" panose="020B0604020202020204" pitchFamily="34" charset="0"/>
                <a:cs typeface="DejaVu Sans" charset="0"/>
              </a:defRPr>
            </a:lvl9pPr>
          </a:lstStyle>
          <a:p>
            <a:pPr marL="306725" indent="-306725" defTabSz="414726" eaLnBrk="1" hangingPunct="1">
              <a:lnSpc>
                <a:spcPct val="80000"/>
              </a:lnSpc>
              <a:spcBef>
                <a:spcPts val="816"/>
              </a:spcBef>
              <a:buClr>
                <a:srgbClr val="000000"/>
              </a:buClr>
              <a:buSzPct val="100000"/>
              <a:buFont typeface="Arial" panose="020B0604020202020204" pitchFamily="34" charset="0"/>
              <a:buChar char="•"/>
              <a:tabLst>
                <a:tab pos="306725" algn="l"/>
                <a:tab pos="721451" algn="l"/>
                <a:tab pos="1136177" algn="l"/>
                <a:tab pos="1550903" algn="l"/>
                <a:tab pos="1965629" algn="l"/>
                <a:tab pos="2380356" algn="l"/>
                <a:tab pos="2795082" algn="l"/>
                <a:tab pos="3209808" algn="l"/>
                <a:tab pos="3624534" algn="l"/>
                <a:tab pos="4039260" algn="l"/>
                <a:tab pos="4453986" algn="l"/>
                <a:tab pos="4868712" algn="l"/>
                <a:tab pos="5283438" algn="l"/>
                <a:tab pos="5698165" algn="l"/>
                <a:tab pos="6112891" algn="l"/>
                <a:tab pos="6527617" algn="l"/>
                <a:tab pos="6942343" algn="l"/>
                <a:tab pos="7357069" algn="l"/>
                <a:tab pos="7771795" algn="l"/>
                <a:tab pos="8186521" algn="l"/>
                <a:tab pos="8601247" algn="l"/>
              </a:tabLst>
            </a:pPr>
            <a:r>
              <a:rPr lang="en-US" altLang="it-IT" sz="3266">
                <a:solidFill>
                  <a:srgbClr val="000000"/>
                </a:solidFill>
              </a:rPr>
              <a:t>Cost might first appear to be </a:t>
            </a:r>
            <a:r>
              <a:rPr lang="en-US" altLang="it-IT" sz="3266">
                <a:solidFill>
                  <a:srgbClr val="000000"/>
                </a:solidFill>
                <a:latin typeface="Symbol" panose="05050102010706020507" pitchFamily="18" charset="2"/>
              </a:rPr>
              <a:t></a:t>
            </a:r>
            <a:r>
              <a:rPr lang="en-US" altLang="it-IT" sz="3266">
                <a:solidFill>
                  <a:srgbClr val="000000"/>
                </a:solidFill>
              </a:rPr>
              <a:t>(</a:t>
            </a:r>
            <a:r>
              <a:rPr lang="en-US" altLang="it-IT" sz="3266" i="1">
                <a:solidFill>
                  <a:srgbClr val="000000"/>
                </a:solidFill>
              </a:rPr>
              <a:t>n</a:t>
            </a:r>
            <a:r>
              <a:rPr lang="en-US" altLang="it-IT" sz="3266">
                <a:solidFill>
                  <a:srgbClr val="000000"/>
                </a:solidFill>
              </a:rPr>
              <a:t>).  Actually, it is </a:t>
            </a:r>
            <a:r>
              <a:rPr lang="en-US" altLang="it-IT" sz="3266">
                <a:solidFill>
                  <a:srgbClr val="000000"/>
                </a:solidFill>
                <a:latin typeface="Symbol" panose="05050102010706020507" pitchFamily="18" charset="2"/>
              </a:rPr>
              <a:t></a:t>
            </a:r>
            <a:r>
              <a:rPr lang="en-US" altLang="it-IT" sz="3266">
                <a:solidFill>
                  <a:srgbClr val="000000"/>
                </a:solidFill>
              </a:rPr>
              <a:t>(</a:t>
            </a:r>
            <a:r>
              <a:rPr lang="en-US" altLang="it-IT" sz="3266" i="1">
                <a:solidFill>
                  <a:srgbClr val="000000"/>
                </a:solidFill>
              </a:rPr>
              <a:t>n</a:t>
            </a:r>
            <a:r>
              <a:rPr lang="en-US" altLang="it-IT" sz="3266">
                <a:solidFill>
                  <a:srgbClr val="000000"/>
                </a:solidFill>
              </a:rPr>
              <a:t> + MaxKeyValue).</a:t>
            </a:r>
          </a:p>
          <a:p>
            <a:pPr marL="306725" indent="-306725" defTabSz="414726" eaLnBrk="1" hangingPunct="1">
              <a:lnSpc>
                <a:spcPct val="80000"/>
              </a:lnSpc>
              <a:spcBef>
                <a:spcPts val="816"/>
              </a:spcBef>
              <a:buSzPct val="100000"/>
              <a:tabLst>
                <a:tab pos="306725" algn="l"/>
                <a:tab pos="721451" algn="l"/>
                <a:tab pos="1136177" algn="l"/>
                <a:tab pos="1550903" algn="l"/>
                <a:tab pos="1965629" algn="l"/>
                <a:tab pos="2380356" algn="l"/>
                <a:tab pos="2795082" algn="l"/>
                <a:tab pos="3209808" algn="l"/>
                <a:tab pos="3624534" algn="l"/>
                <a:tab pos="4039260" algn="l"/>
                <a:tab pos="4453986" algn="l"/>
                <a:tab pos="4868712" algn="l"/>
                <a:tab pos="5283438" algn="l"/>
                <a:tab pos="5698165" algn="l"/>
                <a:tab pos="6112891" algn="l"/>
                <a:tab pos="6527617" algn="l"/>
                <a:tab pos="6942343" algn="l"/>
                <a:tab pos="7357069" algn="l"/>
                <a:tab pos="7771795" algn="l"/>
                <a:tab pos="8186521" algn="l"/>
                <a:tab pos="8601247" algn="l"/>
              </a:tabLst>
            </a:pPr>
            <a:endParaRPr lang="en-US" altLang="it-IT" sz="3266">
              <a:solidFill>
                <a:srgbClr val="000000"/>
              </a:solidFill>
            </a:endParaRPr>
          </a:p>
          <a:p>
            <a:pPr marL="306725" indent="-306725" defTabSz="414726" eaLnBrk="1" hangingPunct="1">
              <a:lnSpc>
                <a:spcPct val="80000"/>
              </a:lnSpc>
              <a:spcBef>
                <a:spcPts val="816"/>
              </a:spcBef>
              <a:buClr>
                <a:srgbClr val="000000"/>
              </a:buClr>
              <a:buSzPct val="100000"/>
              <a:buFont typeface="Arial" panose="020B0604020202020204" pitchFamily="34" charset="0"/>
              <a:buChar char="•"/>
              <a:tabLst>
                <a:tab pos="306725" algn="l"/>
                <a:tab pos="721451" algn="l"/>
                <a:tab pos="1136177" algn="l"/>
                <a:tab pos="1550903" algn="l"/>
                <a:tab pos="1965629" algn="l"/>
                <a:tab pos="2380356" algn="l"/>
                <a:tab pos="2795082" algn="l"/>
                <a:tab pos="3209808" algn="l"/>
                <a:tab pos="3624534" algn="l"/>
                <a:tab pos="4039260" algn="l"/>
                <a:tab pos="4453986" algn="l"/>
                <a:tab pos="4868712" algn="l"/>
                <a:tab pos="5283438" algn="l"/>
                <a:tab pos="5698165" algn="l"/>
                <a:tab pos="6112891" algn="l"/>
                <a:tab pos="6527617" algn="l"/>
                <a:tab pos="6942343" algn="l"/>
                <a:tab pos="7357069" algn="l"/>
                <a:tab pos="7771795" algn="l"/>
                <a:tab pos="8186521" algn="l"/>
                <a:tab pos="8601247" algn="l"/>
              </a:tabLst>
            </a:pPr>
            <a:r>
              <a:rPr lang="en-US" altLang="it-IT" sz="3266">
                <a:solidFill>
                  <a:srgbClr val="000000"/>
                </a:solidFill>
              </a:rPr>
              <a:t>Unfortunately, there is no necessary relationship between the size of </a:t>
            </a:r>
            <a:r>
              <a:rPr lang="en-US" altLang="it-IT" sz="3266" i="1">
                <a:solidFill>
                  <a:srgbClr val="000000"/>
                </a:solidFill>
              </a:rPr>
              <a:t>n</a:t>
            </a:r>
            <a:r>
              <a:rPr lang="en-US" altLang="it-IT" sz="3266">
                <a:solidFill>
                  <a:srgbClr val="000000"/>
                </a:solidFill>
              </a:rPr>
              <a:t> and the size of MaxKeyValue.  Thus, this algorithm could be </a:t>
            </a:r>
            <a:r>
              <a:rPr lang="en-US" altLang="it-IT" sz="3266">
                <a:solidFill>
                  <a:srgbClr val="000000"/>
                </a:solidFill>
                <a:latin typeface="Symbol" panose="05050102010706020507" pitchFamily="18" charset="2"/>
              </a:rPr>
              <a:t></a:t>
            </a:r>
            <a:r>
              <a:rPr lang="en-US" altLang="it-IT" sz="3266">
                <a:solidFill>
                  <a:srgbClr val="000000"/>
                </a:solidFill>
              </a:rPr>
              <a:t>(</a:t>
            </a:r>
            <a:r>
              <a:rPr lang="en-US" altLang="it-IT" sz="3266" i="1">
                <a:solidFill>
                  <a:srgbClr val="000000"/>
                </a:solidFill>
              </a:rPr>
              <a:t>n</a:t>
            </a:r>
            <a:r>
              <a:rPr lang="en-US" altLang="it-IT" sz="3266" baseline="30000">
                <a:solidFill>
                  <a:srgbClr val="000000"/>
                </a:solidFill>
              </a:rPr>
              <a:t>2</a:t>
            </a:r>
            <a:r>
              <a:rPr lang="en-US" altLang="it-IT" sz="3266">
                <a:solidFill>
                  <a:srgbClr val="000000"/>
                </a:solidFill>
              </a:rPr>
              <a:t>) or arbitrarily worse.</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1">
            <a:extLst>
              <a:ext uri="{FF2B5EF4-FFF2-40B4-BE49-F238E27FC236}">
                <a16:creationId xmlns:a16="http://schemas.microsoft.com/office/drawing/2014/main" id="{AC102B76-FFA7-4B45-AFBE-FE05017DBED8}"/>
              </a:ext>
            </a:extLst>
          </p:cNvPr>
          <p:cNvSpPr>
            <a:spLocks noGrp="1" noChangeArrowheads="1"/>
          </p:cNvSpPr>
          <p:nvPr>
            <p:ph type="title" idx="4294967295"/>
          </p:nvPr>
        </p:nvSpPr>
        <p:spPr>
          <a:xfrm>
            <a:off x="456481" y="272521"/>
            <a:ext cx="8229600" cy="1146240"/>
          </a:xfrm>
        </p:spPr>
        <p:txBody>
          <a:bodyPr vert="horz" wrap="square" lIns="81638" tIns="42452" rIns="81638" bIns="42452" numCol="1" anchor="ctr" anchorCtr="0" compatLnSpc="1">
            <a:prstTxWarp prst="textNoShape">
              <a:avLst/>
            </a:prstTxWarp>
          </a:bodyPr>
          <a:lstStyle/>
          <a:p>
            <a:pPr eaLnBrk="1">
              <a:buClrTx/>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US" altLang="it-IT"/>
              <a:t>Bin Sort – Remarks</a:t>
            </a:r>
          </a:p>
        </p:txBody>
      </p:sp>
      <p:sp>
        <p:nvSpPr>
          <p:cNvPr id="45059" name="Rectangle 2">
            <a:extLst>
              <a:ext uri="{FF2B5EF4-FFF2-40B4-BE49-F238E27FC236}">
                <a16:creationId xmlns:a16="http://schemas.microsoft.com/office/drawing/2014/main" id="{C6F8F86A-9406-4E66-94FF-C88156532413}"/>
              </a:ext>
            </a:extLst>
          </p:cNvPr>
          <p:cNvSpPr>
            <a:spLocks noGrp="1" noChangeArrowheads="1"/>
          </p:cNvSpPr>
          <p:nvPr>
            <p:ph type="body" idx="4294967295"/>
          </p:nvPr>
        </p:nvSpPr>
        <p:spPr>
          <a:xfrm>
            <a:off x="456481" y="1600201"/>
            <a:ext cx="8229600" cy="4525920"/>
          </a:xfrm>
        </p:spPr>
        <p:txBody>
          <a:bodyPr vert="horz" wrap="square" lIns="81638" tIns="42452" rIns="81638" bIns="42452" numCol="1" anchor="t" anchorCtr="0" compatLnSpc="1">
            <a:prstTxWarp prst="textNoShape">
              <a:avLst/>
            </a:prstTxWarp>
          </a:bodyPr>
          <a:lstStyle/>
          <a:p>
            <a:pPr marL="306725" indent="-306725">
              <a:spcBef>
                <a:spcPts val="726"/>
              </a:spcBef>
              <a:spcAft>
                <a:spcPct val="0"/>
              </a:spcAft>
              <a:buFont typeface="Arial" panose="020B0604020202020204" pitchFamily="34" charset="0"/>
              <a:buChar char="•"/>
              <a:tabLst>
                <a:tab pos="306725" algn="l"/>
                <a:tab pos="408966" algn="l"/>
                <a:tab pos="823692" algn="l"/>
                <a:tab pos="1238418" algn="l"/>
                <a:tab pos="1653144" algn="l"/>
                <a:tab pos="2067871" algn="l"/>
                <a:tab pos="2482597" algn="l"/>
                <a:tab pos="2897323" algn="l"/>
                <a:tab pos="3312049" algn="l"/>
                <a:tab pos="3726775" algn="l"/>
                <a:tab pos="4141501" algn="l"/>
                <a:tab pos="4556227" algn="l"/>
                <a:tab pos="4970953" algn="l"/>
                <a:tab pos="5385679" algn="l"/>
                <a:tab pos="5800406" algn="l"/>
                <a:tab pos="6215132" algn="l"/>
                <a:tab pos="6629858" algn="l"/>
                <a:tab pos="7044584" algn="l"/>
                <a:tab pos="7459310" algn="l"/>
                <a:tab pos="7874036" algn="l"/>
                <a:tab pos="8288762" algn="l"/>
              </a:tabLst>
            </a:pPr>
            <a:r>
              <a:rPr lang="en-US" altLang="it-IT"/>
              <a:t>Keys occurring more than once can be arranged representing bins as linked lists</a:t>
            </a:r>
          </a:p>
          <a:p>
            <a:pPr marL="306725" indent="-306725">
              <a:spcBef>
                <a:spcPts val="726"/>
              </a:spcBef>
              <a:spcAft>
                <a:spcPct val="0"/>
              </a:spcAft>
              <a:buFont typeface="Arial" panose="020B0604020202020204" pitchFamily="34" charset="0"/>
              <a:buChar char="•"/>
              <a:tabLst>
                <a:tab pos="306725" algn="l"/>
                <a:tab pos="408966" algn="l"/>
                <a:tab pos="823692" algn="l"/>
                <a:tab pos="1238418" algn="l"/>
                <a:tab pos="1653144" algn="l"/>
                <a:tab pos="2067871" algn="l"/>
                <a:tab pos="2482597" algn="l"/>
                <a:tab pos="2897323" algn="l"/>
                <a:tab pos="3312049" algn="l"/>
                <a:tab pos="3726775" algn="l"/>
                <a:tab pos="4141501" algn="l"/>
                <a:tab pos="4556227" algn="l"/>
                <a:tab pos="4970953" algn="l"/>
                <a:tab pos="5385679" algn="l"/>
                <a:tab pos="5800406" algn="l"/>
                <a:tab pos="6215132" algn="l"/>
                <a:tab pos="6629858" algn="l"/>
                <a:tab pos="7044584" algn="l"/>
                <a:tab pos="7459310" algn="l"/>
                <a:tab pos="7874036" algn="l"/>
                <a:tab pos="8288762" algn="l"/>
              </a:tabLst>
            </a:pPr>
            <a:r>
              <a:rPr lang="en-US" altLang="it-IT"/>
              <a:t>Very efficient for key sets with small cardinalities (e.g., characters 'A' – 'z')</a:t>
            </a:r>
          </a:p>
          <a:p>
            <a:pPr marL="306725" indent="-306725">
              <a:spcBef>
                <a:spcPts val="726"/>
              </a:spcBef>
              <a:spcAft>
                <a:spcPct val="0"/>
              </a:spcAft>
              <a:buFont typeface="Arial" panose="020B0604020202020204" pitchFamily="34" charset="0"/>
              <a:buChar char="•"/>
              <a:tabLst>
                <a:tab pos="306725" algn="l"/>
                <a:tab pos="408966" algn="l"/>
                <a:tab pos="823692" algn="l"/>
                <a:tab pos="1238418" algn="l"/>
                <a:tab pos="1653144" algn="l"/>
                <a:tab pos="2067871" algn="l"/>
                <a:tab pos="2482597" algn="l"/>
                <a:tab pos="2897323" algn="l"/>
                <a:tab pos="3312049" algn="l"/>
                <a:tab pos="3726775" algn="l"/>
                <a:tab pos="4141501" algn="l"/>
                <a:tab pos="4556227" algn="l"/>
                <a:tab pos="4970953" algn="l"/>
                <a:tab pos="5385679" algn="l"/>
                <a:tab pos="5800406" algn="l"/>
                <a:tab pos="6215132" algn="l"/>
                <a:tab pos="6629858" algn="l"/>
                <a:tab pos="7044584" algn="l"/>
                <a:tab pos="7459310" algn="l"/>
                <a:tab pos="7874036" algn="l"/>
                <a:tab pos="8288762" algn="l"/>
              </a:tabLst>
            </a:pPr>
            <a:r>
              <a:rPr lang="en-US" altLang="it-IT"/>
              <a:t>Possibly (too) high space occupation</a:t>
            </a:r>
          </a:p>
          <a:p>
            <a:pPr marL="669610" lvl="1" indent="-254884">
              <a:spcBef>
                <a:spcPts val="635"/>
              </a:spcBef>
              <a:spcAft>
                <a:spcPct val="0"/>
              </a:spcAft>
              <a:buFont typeface="Arial" panose="020B0604020202020204" pitchFamily="34" charset="0"/>
              <a:buChar char="–"/>
              <a:tabLst>
                <a:tab pos="306725" algn="l"/>
                <a:tab pos="408966" algn="l"/>
                <a:tab pos="823692" algn="l"/>
                <a:tab pos="1238418" algn="l"/>
                <a:tab pos="1653144" algn="l"/>
                <a:tab pos="2067871" algn="l"/>
                <a:tab pos="2482597" algn="l"/>
                <a:tab pos="2897323" algn="l"/>
                <a:tab pos="3312049" algn="l"/>
                <a:tab pos="3726775" algn="l"/>
                <a:tab pos="4141501" algn="l"/>
                <a:tab pos="4556227" algn="l"/>
                <a:tab pos="4970953" algn="l"/>
                <a:tab pos="5385679" algn="l"/>
                <a:tab pos="5800406" algn="l"/>
                <a:tab pos="6215132" algn="l"/>
                <a:tab pos="6629858" algn="l"/>
                <a:tab pos="7044584" algn="l"/>
                <a:tab pos="7459310" algn="l"/>
                <a:tab pos="7874036" algn="l"/>
                <a:tab pos="8288762" algn="l"/>
              </a:tabLst>
            </a:pPr>
            <a:r>
              <a:rPr lang="en-US" altLang="it-IT"/>
              <a:t>No free lunch!</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Segnaposto numero diapositiva 3">
            <a:extLst>
              <a:ext uri="{FF2B5EF4-FFF2-40B4-BE49-F238E27FC236}">
                <a16:creationId xmlns:a16="http://schemas.microsoft.com/office/drawing/2014/main" id="{CF0554D0-2D7A-4808-81C0-4C266AC6956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7CDC5608-3652-4C0A-93B2-124D49C5986A}" type="slidenum">
              <a:rPr lang="it-IT" altLang="it-IT" sz="1400"/>
              <a:pPr>
                <a:spcBef>
                  <a:spcPct val="0"/>
                </a:spcBef>
                <a:buFontTx/>
                <a:buNone/>
              </a:pPr>
              <a:t>38</a:t>
            </a:fld>
            <a:endParaRPr lang="it-IT" altLang="it-IT" sz="1400"/>
          </a:p>
        </p:txBody>
      </p:sp>
      <p:sp>
        <p:nvSpPr>
          <p:cNvPr id="6147" name="Rectangle 2">
            <a:extLst>
              <a:ext uri="{FF2B5EF4-FFF2-40B4-BE49-F238E27FC236}">
                <a16:creationId xmlns:a16="http://schemas.microsoft.com/office/drawing/2014/main" id="{6F1AAEDD-7702-4D85-982D-57F5345B88F5}"/>
              </a:ext>
            </a:extLst>
          </p:cNvPr>
          <p:cNvSpPr>
            <a:spLocks noGrp="1" noChangeArrowheads="1"/>
          </p:cNvSpPr>
          <p:nvPr>
            <p:ph type="ctrTitle"/>
          </p:nvPr>
        </p:nvSpPr>
        <p:spPr>
          <a:xfrm>
            <a:off x="711200" y="1797050"/>
            <a:ext cx="7772400" cy="1143000"/>
          </a:xfrm>
        </p:spPr>
        <p:txBody>
          <a:bodyPr/>
          <a:lstStyle/>
          <a:p>
            <a:pPr eaLnBrk="1" hangingPunct="1"/>
            <a:r>
              <a:rPr lang="it-IT" altLang="it-IT"/>
              <a:t>Alberi</a:t>
            </a:r>
          </a:p>
        </p:txBody>
      </p:sp>
      <p:sp>
        <p:nvSpPr>
          <p:cNvPr id="6148" name="Sottotitolo 4">
            <a:extLst>
              <a:ext uri="{FF2B5EF4-FFF2-40B4-BE49-F238E27FC236}">
                <a16:creationId xmlns:a16="http://schemas.microsoft.com/office/drawing/2014/main" id="{FE440F7D-B8CE-4847-8659-BB8F3FEC4CFD}"/>
              </a:ext>
            </a:extLst>
          </p:cNvPr>
          <p:cNvSpPr>
            <a:spLocks noGrp="1"/>
          </p:cNvSpPr>
          <p:nvPr>
            <p:ph type="subTitle" idx="1"/>
          </p:nvPr>
        </p:nvSpPr>
        <p:spPr/>
        <p:txBody>
          <a:bodyPr/>
          <a:lstStyle/>
          <a:p>
            <a:pPr eaLnBrk="1" hangingPunct="1"/>
            <a:endParaRPr lang="it-IT" altLang="it-IT"/>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241DE37-0773-401A-9D3F-505910A7C543}"/>
              </a:ext>
            </a:extLst>
          </p:cNvPr>
          <p:cNvSpPr>
            <a:spLocks noGrp="1"/>
          </p:cNvSpPr>
          <p:nvPr>
            <p:ph type="title"/>
          </p:nvPr>
        </p:nvSpPr>
        <p:spPr/>
        <p:txBody>
          <a:bodyPr/>
          <a:lstStyle/>
          <a:p>
            <a:r>
              <a:rPr lang="it-IT" dirty="0"/>
              <a:t>Prima di iniziare</a:t>
            </a:r>
          </a:p>
        </p:txBody>
      </p:sp>
      <p:sp>
        <p:nvSpPr>
          <p:cNvPr id="3" name="Segnaposto contenuto 2">
            <a:extLst>
              <a:ext uri="{FF2B5EF4-FFF2-40B4-BE49-F238E27FC236}">
                <a16:creationId xmlns:a16="http://schemas.microsoft.com/office/drawing/2014/main" id="{B367F06C-5C4D-45AA-B538-52868AA8AB19}"/>
              </a:ext>
            </a:extLst>
          </p:cNvPr>
          <p:cNvSpPr>
            <a:spLocks noGrp="1"/>
          </p:cNvSpPr>
          <p:nvPr>
            <p:ph idx="1"/>
          </p:nvPr>
        </p:nvSpPr>
        <p:spPr/>
        <p:txBody>
          <a:bodyPr/>
          <a:lstStyle/>
          <a:p>
            <a:r>
              <a:rPr lang="it-IT" dirty="0"/>
              <a:t>Aprite Anaconda Navigator</a:t>
            </a:r>
          </a:p>
          <a:p>
            <a:r>
              <a:rPr lang="it-IT" dirty="0"/>
              <a:t>Aprite CMD.exe Prompt</a:t>
            </a:r>
          </a:p>
          <a:p>
            <a:endParaRPr lang="it-IT" dirty="0"/>
          </a:p>
          <a:p>
            <a:pPr marL="0" indent="0">
              <a:buNone/>
            </a:pPr>
            <a:endParaRPr lang="it-IT" dirty="0"/>
          </a:p>
          <a:p>
            <a:pPr marL="0" indent="0">
              <a:buNone/>
            </a:pPr>
            <a:endParaRPr lang="it-IT" dirty="0"/>
          </a:p>
          <a:p>
            <a:pPr marL="0" indent="0">
              <a:buNone/>
            </a:pPr>
            <a:endParaRPr lang="it-IT" dirty="0"/>
          </a:p>
          <a:p>
            <a:pPr marL="0" indent="0">
              <a:buNone/>
            </a:pPr>
            <a:r>
              <a:rPr lang="it-IT" dirty="0"/>
              <a:t>Scrivete</a:t>
            </a:r>
          </a:p>
          <a:p>
            <a:pPr marL="0" indent="0">
              <a:buNone/>
            </a:pPr>
            <a:r>
              <a:rPr lang="it-IT" dirty="0" err="1"/>
              <a:t>pip</a:t>
            </a:r>
            <a:r>
              <a:rPr lang="it-IT" dirty="0"/>
              <a:t> </a:t>
            </a:r>
            <a:r>
              <a:rPr lang="it-IT" dirty="0" err="1"/>
              <a:t>install</a:t>
            </a:r>
            <a:r>
              <a:rPr lang="it-IT" dirty="0"/>
              <a:t> </a:t>
            </a:r>
            <a:r>
              <a:rPr lang="it-IT" dirty="0" err="1"/>
              <a:t>binarytree</a:t>
            </a:r>
            <a:endParaRPr lang="it-IT" dirty="0"/>
          </a:p>
        </p:txBody>
      </p:sp>
      <p:sp>
        <p:nvSpPr>
          <p:cNvPr id="4" name="Segnaposto numero diapositiva 3">
            <a:extLst>
              <a:ext uri="{FF2B5EF4-FFF2-40B4-BE49-F238E27FC236}">
                <a16:creationId xmlns:a16="http://schemas.microsoft.com/office/drawing/2014/main" id="{4D88ABF9-6E2C-48CF-AF6E-11BC77822CAE}"/>
              </a:ext>
            </a:extLst>
          </p:cNvPr>
          <p:cNvSpPr>
            <a:spLocks noGrp="1"/>
          </p:cNvSpPr>
          <p:nvPr>
            <p:ph type="sldNum" sz="quarter" idx="10"/>
          </p:nvPr>
        </p:nvSpPr>
        <p:spPr/>
        <p:txBody>
          <a:bodyPr/>
          <a:lstStyle/>
          <a:p>
            <a:pPr>
              <a:defRPr/>
            </a:pPr>
            <a:fld id="{8986404D-8B43-4CAF-B03A-8F84FCDDA52B}" type="slidenum">
              <a:rPr lang="it-IT" altLang="it-IT" smtClean="0"/>
              <a:pPr>
                <a:defRPr/>
              </a:pPr>
              <a:t>39</a:t>
            </a:fld>
            <a:endParaRPr lang="it-IT" altLang="it-IT"/>
          </a:p>
        </p:txBody>
      </p:sp>
      <p:pic>
        <p:nvPicPr>
          <p:cNvPr id="6" name="Immagine 5">
            <a:extLst>
              <a:ext uri="{FF2B5EF4-FFF2-40B4-BE49-F238E27FC236}">
                <a16:creationId xmlns:a16="http://schemas.microsoft.com/office/drawing/2014/main" id="{688510D9-3456-46A2-939E-F259D3C08C37}"/>
              </a:ext>
            </a:extLst>
          </p:cNvPr>
          <p:cNvPicPr>
            <a:picLocks noChangeAspect="1"/>
          </p:cNvPicPr>
          <p:nvPr/>
        </p:nvPicPr>
        <p:blipFill>
          <a:blip r:embed="rId2"/>
          <a:stretch>
            <a:fillRect/>
          </a:stretch>
        </p:blipFill>
        <p:spPr>
          <a:xfrm>
            <a:off x="5995326" y="1058863"/>
            <a:ext cx="2627466" cy="2578608"/>
          </a:xfrm>
          <a:prstGeom prst="rect">
            <a:avLst/>
          </a:prstGeom>
        </p:spPr>
      </p:pic>
      <p:pic>
        <p:nvPicPr>
          <p:cNvPr id="7" name="Immagine 6">
            <a:extLst>
              <a:ext uri="{FF2B5EF4-FFF2-40B4-BE49-F238E27FC236}">
                <a16:creationId xmlns:a16="http://schemas.microsoft.com/office/drawing/2014/main" id="{792C8925-D251-44FC-AED7-F9CBF6778981}"/>
              </a:ext>
            </a:extLst>
          </p:cNvPr>
          <p:cNvPicPr>
            <a:picLocks noChangeAspect="1"/>
          </p:cNvPicPr>
          <p:nvPr/>
        </p:nvPicPr>
        <p:blipFill>
          <a:blip r:embed="rId3"/>
          <a:stretch>
            <a:fillRect/>
          </a:stretch>
        </p:blipFill>
        <p:spPr>
          <a:xfrm>
            <a:off x="4425696" y="4977213"/>
            <a:ext cx="5431536" cy="1880787"/>
          </a:xfrm>
          <a:prstGeom prst="rect">
            <a:avLst/>
          </a:prstGeom>
        </p:spPr>
      </p:pic>
      <p:pic>
        <p:nvPicPr>
          <p:cNvPr id="8" name="Immagine 7">
            <a:extLst>
              <a:ext uri="{FF2B5EF4-FFF2-40B4-BE49-F238E27FC236}">
                <a16:creationId xmlns:a16="http://schemas.microsoft.com/office/drawing/2014/main" id="{7A1CE262-5F99-4548-AF4A-E3C3BBC2DCAC}"/>
              </a:ext>
            </a:extLst>
          </p:cNvPr>
          <p:cNvPicPr>
            <a:picLocks noChangeAspect="1"/>
          </p:cNvPicPr>
          <p:nvPr/>
        </p:nvPicPr>
        <p:blipFill>
          <a:blip r:embed="rId4"/>
          <a:stretch>
            <a:fillRect/>
          </a:stretch>
        </p:blipFill>
        <p:spPr>
          <a:xfrm>
            <a:off x="0" y="3172211"/>
            <a:ext cx="9144000" cy="1406769"/>
          </a:xfrm>
          <a:prstGeom prst="rect">
            <a:avLst/>
          </a:prstGeom>
        </p:spPr>
      </p:pic>
    </p:spTree>
    <p:extLst>
      <p:ext uri="{BB962C8B-B14F-4D97-AF65-F5344CB8AC3E}">
        <p14:creationId xmlns:p14="http://schemas.microsoft.com/office/powerpoint/2010/main" val="4125612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a:extLst>
              <a:ext uri="{FF2B5EF4-FFF2-40B4-BE49-F238E27FC236}">
                <a16:creationId xmlns:a16="http://schemas.microsoft.com/office/drawing/2014/main" id="{44C7F2A8-10CA-4A40-AF8C-FE8D16981E76}"/>
              </a:ext>
            </a:extLst>
          </p:cNvPr>
          <p:cNvSpPr>
            <a:spLocks noGrp="1"/>
          </p:cNvSpPr>
          <p:nvPr>
            <p:ph type="title"/>
          </p:nvPr>
        </p:nvSpPr>
        <p:spPr/>
        <p:txBody>
          <a:bodyPr/>
          <a:lstStyle/>
          <a:p>
            <a:r>
              <a:rPr lang="en-US" altLang="it-IT"/>
              <a:t>Concetto di “costo”</a:t>
            </a:r>
          </a:p>
        </p:txBody>
      </p:sp>
      <p:sp>
        <p:nvSpPr>
          <p:cNvPr id="3" name="Content Placeholder 2">
            <a:extLst>
              <a:ext uri="{FF2B5EF4-FFF2-40B4-BE49-F238E27FC236}">
                <a16:creationId xmlns:a16="http://schemas.microsoft.com/office/drawing/2014/main" id="{2834490A-9EF1-43AD-A6EF-672725F9DE13}"/>
              </a:ext>
            </a:extLst>
          </p:cNvPr>
          <p:cNvSpPr>
            <a:spLocks noGrp="1"/>
          </p:cNvSpPr>
          <p:nvPr>
            <p:ph idx="1"/>
          </p:nvPr>
        </p:nvSpPr>
        <p:spPr>
          <a:xfrm>
            <a:off x="685800" y="1371600"/>
            <a:ext cx="7989888" cy="4953000"/>
          </a:xfrm>
        </p:spPr>
        <p:txBody>
          <a:bodyPr/>
          <a:lstStyle/>
          <a:p>
            <a:pPr>
              <a:defRPr/>
            </a:pPr>
            <a:r>
              <a:rPr lang="it-IT" sz="2000" dirty="0"/>
              <a:t>Analisi critica del concetto di “costo” :</a:t>
            </a:r>
          </a:p>
          <a:p>
            <a:pPr lvl="1">
              <a:defRPr/>
            </a:pPr>
            <a:r>
              <a:rPr lang="it-IT" sz="1800" dirty="0"/>
              <a:t>Costo di esecuzione (risorse fisiche necessarie), a sua volta diviso in:</a:t>
            </a:r>
          </a:p>
          <a:p>
            <a:pPr lvl="2">
              <a:defRPr/>
            </a:pPr>
            <a:r>
              <a:rPr lang="it-IT" sz="1800" dirty="0"/>
              <a:t>Tempo</a:t>
            </a:r>
          </a:p>
          <a:p>
            <a:pPr lvl="3">
              <a:defRPr/>
            </a:pPr>
            <a:r>
              <a:rPr lang="it-IT" dirty="0"/>
              <a:t>di compilazione</a:t>
            </a:r>
          </a:p>
          <a:p>
            <a:pPr lvl="3">
              <a:defRPr/>
            </a:pPr>
            <a:r>
              <a:rPr lang="it-IT" dirty="0"/>
              <a:t>di esecuzione</a:t>
            </a:r>
          </a:p>
          <a:p>
            <a:pPr lvl="2">
              <a:defRPr/>
            </a:pPr>
            <a:r>
              <a:rPr lang="it-IT" sz="1800" dirty="0"/>
              <a:t>Spazio</a:t>
            </a:r>
          </a:p>
          <a:p>
            <a:pPr lvl="1">
              <a:defRPr/>
            </a:pPr>
            <a:r>
              <a:rPr lang="it-IT" sz="1800" dirty="0"/>
              <a:t>Costo di sviluppo (costi umani)</a:t>
            </a:r>
          </a:p>
          <a:p>
            <a:pPr lvl="1">
              <a:defRPr/>
            </a:pPr>
            <a:r>
              <a:rPr lang="it-IT" sz="1800" dirty="0"/>
              <a:t>…</a:t>
            </a:r>
          </a:p>
          <a:p>
            <a:pPr lvl="1">
              <a:defRPr/>
            </a:pPr>
            <a:r>
              <a:rPr lang="it-IT" sz="1800" dirty="0"/>
              <a:t>Valutazioni oggettive e soggettive, </a:t>
            </a:r>
            <a:r>
              <a:rPr lang="it-IT" sz="1800" dirty="0" err="1"/>
              <a:t>trade-off</a:t>
            </a:r>
            <a:r>
              <a:rPr lang="it-IT" sz="1800" dirty="0"/>
              <a:t> tra obiettivi contrastanti, </a:t>
            </a:r>
          </a:p>
          <a:p>
            <a:pPr>
              <a:defRPr/>
            </a:pPr>
            <a:endParaRPr lang="it-IT" sz="2000" dirty="0"/>
          </a:p>
          <a:p>
            <a:pPr>
              <a:defRPr/>
            </a:pPr>
            <a:r>
              <a:rPr lang="it-IT" sz="2000" dirty="0"/>
              <a:t>Qui ci si limita a concetti di costo oggettivi e formalizzabili:</a:t>
            </a:r>
          </a:p>
          <a:p>
            <a:pPr lvl="1">
              <a:defRPr/>
            </a:pPr>
            <a:r>
              <a:rPr lang="it-IT" sz="1800" dirty="0"/>
              <a:t>tipiche risorse: memoria e tempo (di esecuzione)</a:t>
            </a:r>
          </a:p>
          <a:p>
            <a:pPr>
              <a:defRPr/>
            </a:pPr>
            <a:endParaRPr lang="en-US" dirty="0"/>
          </a:p>
          <a:p>
            <a:pPr marL="342900" lvl="1" indent="-342900">
              <a:buFontTx/>
              <a:buChar char="•"/>
              <a:defRPr/>
            </a:pPr>
            <a:r>
              <a:rPr lang="it-IT" sz="1800" dirty="0"/>
              <a:t>Per gli altri fattori (non formalizzabili): principi dell’Ingegneria del software</a:t>
            </a:r>
          </a:p>
          <a:p>
            <a:pPr>
              <a:defRPr/>
            </a:pPr>
            <a:endParaRPr lang="en-US"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Segnaposto numero diapositiva 3">
            <a:extLst>
              <a:ext uri="{FF2B5EF4-FFF2-40B4-BE49-F238E27FC236}">
                <a16:creationId xmlns:a16="http://schemas.microsoft.com/office/drawing/2014/main" id="{55F6B3EC-EAFE-4247-A26B-E2DB862E2311}"/>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9BF1EEF2-AE82-4A8C-BA6D-038164DEBF0A}" type="slidenum">
              <a:rPr lang="it-IT" altLang="it-IT" sz="1400"/>
              <a:pPr>
                <a:spcBef>
                  <a:spcPct val="0"/>
                </a:spcBef>
                <a:buFontTx/>
                <a:buNone/>
              </a:pPr>
              <a:t>40</a:t>
            </a:fld>
            <a:endParaRPr lang="it-IT" altLang="it-IT" sz="1400"/>
          </a:p>
        </p:txBody>
      </p:sp>
      <p:sp>
        <p:nvSpPr>
          <p:cNvPr id="8195" name="Rectangle 2">
            <a:extLst>
              <a:ext uri="{FF2B5EF4-FFF2-40B4-BE49-F238E27FC236}">
                <a16:creationId xmlns:a16="http://schemas.microsoft.com/office/drawing/2014/main" id="{B4947E4E-DCCD-4554-BCC5-B7B925112160}"/>
              </a:ext>
            </a:extLst>
          </p:cNvPr>
          <p:cNvSpPr>
            <a:spLocks noGrp="1" noChangeArrowheads="1"/>
          </p:cNvSpPr>
          <p:nvPr>
            <p:ph type="title"/>
          </p:nvPr>
        </p:nvSpPr>
        <p:spPr/>
        <p:txBody>
          <a:bodyPr/>
          <a:lstStyle/>
          <a:p>
            <a:pPr eaLnBrk="1" hangingPunct="1"/>
            <a:r>
              <a:rPr lang="it-IT" altLang="it-IT"/>
              <a:t>Albero binario</a:t>
            </a:r>
          </a:p>
        </p:txBody>
      </p:sp>
      <p:sp>
        <p:nvSpPr>
          <p:cNvPr id="8196" name="Rectangle 4">
            <a:extLst>
              <a:ext uri="{FF2B5EF4-FFF2-40B4-BE49-F238E27FC236}">
                <a16:creationId xmlns:a16="http://schemas.microsoft.com/office/drawing/2014/main" id="{8A7AFB36-E019-4CA0-B487-68387AE4A259}"/>
              </a:ext>
            </a:extLst>
          </p:cNvPr>
          <p:cNvSpPr>
            <a:spLocks noGrp="1" noChangeArrowheads="1"/>
          </p:cNvSpPr>
          <p:nvPr>
            <p:ph type="body" idx="1"/>
          </p:nvPr>
        </p:nvSpPr>
        <p:spPr>
          <a:xfrm>
            <a:off x="393700" y="820738"/>
            <a:ext cx="8107363" cy="5168900"/>
          </a:xfrm>
        </p:spPr>
        <p:txBody>
          <a:bodyPr/>
          <a:lstStyle/>
          <a:p>
            <a:pPr eaLnBrk="1" hangingPunct="1"/>
            <a:r>
              <a:rPr lang="it-IT" altLang="it-IT" sz="2800"/>
              <a:t>Un albero binario è una struttura dati dinamica in cui i nodi sono connessi tramite “rami” ad altri nodi in modo che:</a:t>
            </a:r>
          </a:p>
          <a:p>
            <a:pPr lvl="1" eaLnBrk="1" hangingPunct="1"/>
            <a:r>
              <a:rPr lang="it-IT" altLang="it-IT" sz="2400"/>
              <a:t>c'è un nodo di partenza (la “radice”)</a:t>
            </a:r>
          </a:p>
          <a:p>
            <a:pPr lvl="1" eaLnBrk="1" hangingPunct="1"/>
            <a:r>
              <a:rPr lang="it-IT" altLang="it-IT" sz="2400"/>
              <a:t>ogni nodo (tranne la radice) è collegato ad uno e un solo nodo “padre”</a:t>
            </a:r>
          </a:p>
          <a:p>
            <a:pPr lvl="1" eaLnBrk="1" hangingPunct="1"/>
            <a:r>
              <a:rPr lang="it-IT" altLang="it-IT" sz="2400"/>
              <a:t>ogni nodo è collegato al massimo a </a:t>
            </a:r>
            <a:r>
              <a:rPr lang="it-IT" altLang="it-IT" sz="2400" b="1"/>
              <a:t>due</a:t>
            </a:r>
            <a:r>
              <a:rPr lang="it-IT" altLang="it-IT" sz="2400"/>
              <a:t> altri nodi, detti “figli” (max due </a:t>
            </a:r>
            <a:r>
              <a:rPr lang="it-IT" altLang="it-IT" sz="2400">
                <a:sym typeface="Wingdings" panose="05000000000000000000" pitchFamily="2" charset="2"/>
              </a:rPr>
              <a:t> </a:t>
            </a:r>
            <a:r>
              <a:rPr lang="it-IT" altLang="it-IT" sz="2400" i="1">
                <a:sym typeface="Wingdings" panose="05000000000000000000" pitchFamily="2" charset="2"/>
              </a:rPr>
              <a:t>binario</a:t>
            </a:r>
            <a:r>
              <a:rPr lang="it-IT" altLang="it-IT" sz="2400"/>
              <a:t>)</a:t>
            </a:r>
          </a:p>
          <a:p>
            <a:pPr lvl="1" eaLnBrk="1" hangingPunct="1"/>
            <a:r>
              <a:rPr lang="it-IT" altLang="it-IT" sz="2400"/>
              <a:t>i nodi che non hanno figli sono detti “foglie”</a:t>
            </a:r>
            <a:endParaRPr lang="en-US" altLang="it-IT" sz="240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Segnaposto numero diapositiva 3">
            <a:extLst>
              <a:ext uri="{FF2B5EF4-FFF2-40B4-BE49-F238E27FC236}">
                <a16:creationId xmlns:a16="http://schemas.microsoft.com/office/drawing/2014/main" id="{422CCB27-8106-4AD2-A861-1DD6D276D22C}"/>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4203A940-BD25-42F2-9E8B-58D7DC292212}" type="slidenum">
              <a:rPr lang="it-IT" altLang="it-IT" sz="1400"/>
              <a:pPr>
                <a:spcBef>
                  <a:spcPct val="0"/>
                </a:spcBef>
                <a:buFontTx/>
                <a:buNone/>
              </a:pPr>
              <a:t>41</a:t>
            </a:fld>
            <a:endParaRPr lang="it-IT" altLang="it-IT" sz="1400"/>
          </a:p>
        </p:txBody>
      </p:sp>
      <p:sp>
        <p:nvSpPr>
          <p:cNvPr id="10243" name="Rectangle 2">
            <a:extLst>
              <a:ext uri="{FF2B5EF4-FFF2-40B4-BE49-F238E27FC236}">
                <a16:creationId xmlns:a16="http://schemas.microsoft.com/office/drawing/2014/main" id="{8B808AA1-ED4B-4207-8397-6EDEAB559366}"/>
              </a:ext>
            </a:extLst>
          </p:cNvPr>
          <p:cNvSpPr>
            <a:spLocks noGrp="1" noChangeArrowheads="1"/>
          </p:cNvSpPr>
          <p:nvPr>
            <p:ph type="title"/>
          </p:nvPr>
        </p:nvSpPr>
        <p:spPr/>
        <p:txBody>
          <a:bodyPr/>
          <a:lstStyle/>
          <a:p>
            <a:pPr eaLnBrk="1" hangingPunct="1"/>
            <a:r>
              <a:rPr lang="it-IT" altLang="it-IT"/>
              <a:t>Struttura di un albero binario</a:t>
            </a:r>
          </a:p>
        </p:txBody>
      </p:sp>
      <p:sp>
        <p:nvSpPr>
          <p:cNvPr id="10244" name="Rectangle 3">
            <a:extLst>
              <a:ext uri="{FF2B5EF4-FFF2-40B4-BE49-F238E27FC236}">
                <a16:creationId xmlns:a16="http://schemas.microsoft.com/office/drawing/2014/main" id="{4290E2D9-02E5-452E-BB65-34348AF1AFAD}"/>
              </a:ext>
            </a:extLst>
          </p:cNvPr>
          <p:cNvSpPr>
            <a:spLocks noGrp="1" noChangeArrowheads="1"/>
          </p:cNvSpPr>
          <p:nvPr>
            <p:ph type="body" idx="1"/>
          </p:nvPr>
        </p:nvSpPr>
        <p:spPr>
          <a:xfrm>
            <a:off x="441325" y="1019175"/>
            <a:ext cx="4598988" cy="3470275"/>
          </a:xfrm>
        </p:spPr>
        <p:txBody>
          <a:bodyPr/>
          <a:lstStyle/>
          <a:p>
            <a:pPr eaLnBrk="1" hangingPunct="1">
              <a:buFontTx/>
              <a:buNone/>
            </a:pPr>
            <a:r>
              <a:rPr lang="en-US" altLang="it-IT" sz="2800" dirty="0"/>
              <a:t>class Node:</a:t>
            </a:r>
          </a:p>
          <a:p>
            <a:pPr eaLnBrk="1" hangingPunct="1">
              <a:buFontTx/>
              <a:buNone/>
            </a:pPr>
            <a:r>
              <a:rPr lang="en-US" altLang="it-IT" sz="2800" dirty="0"/>
              <a:t>    def __</a:t>
            </a:r>
            <a:r>
              <a:rPr lang="en-US" altLang="it-IT" sz="2800" dirty="0" err="1"/>
              <a:t>init</a:t>
            </a:r>
            <a:r>
              <a:rPr lang="en-US" altLang="it-IT" sz="2800" dirty="0"/>
              <a:t>__(</a:t>
            </a:r>
            <a:r>
              <a:rPr lang="en-US" altLang="it-IT" sz="2800" dirty="0" err="1"/>
              <a:t>self,v</a:t>
            </a:r>
            <a:r>
              <a:rPr lang="en-US" altLang="it-IT" sz="2800" dirty="0"/>
              <a:t>):</a:t>
            </a:r>
          </a:p>
          <a:p>
            <a:pPr eaLnBrk="1" hangingPunct="1">
              <a:buFontTx/>
              <a:buNone/>
            </a:pPr>
            <a:r>
              <a:rPr lang="en-US" altLang="it-IT" sz="2800" dirty="0"/>
              <a:t>        </a:t>
            </a:r>
            <a:r>
              <a:rPr lang="en-US" altLang="it-IT" sz="2800" dirty="0" err="1"/>
              <a:t>self.left</a:t>
            </a:r>
            <a:r>
              <a:rPr lang="en-US" altLang="it-IT" sz="2800" dirty="0"/>
              <a:t> = None</a:t>
            </a:r>
          </a:p>
          <a:p>
            <a:pPr eaLnBrk="1" hangingPunct="1">
              <a:buFontTx/>
              <a:buNone/>
            </a:pPr>
            <a:r>
              <a:rPr lang="en-US" altLang="it-IT" sz="2800" dirty="0"/>
              <a:t>        </a:t>
            </a:r>
            <a:r>
              <a:rPr lang="en-US" altLang="it-IT" sz="2800" dirty="0" err="1"/>
              <a:t>self.right</a:t>
            </a:r>
            <a:r>
              <a:rPr lang="en-US" altLang="it-IT" sz="2800" dirty="0"/>
              <a:t> = None</a:t>
            </a:r>
          </a:p>
          <a:p>
            <a:pPr eaLnBrk="1" hangingPunct="1">
              <a:buFontTx/>
              <a:buNone/>
            </a:pPr>
            <a:r>
              <a:rPr lang="en-US" altLang="it-IT" sz="2800" dirty="0"/>
              <a:t>        </a:t>
            </a:r>
            <a:r>
              <a:rPr lang="en-US" altLang="it-IT" sz="2800" dirty="0" err="1"/>
              <a:t>self.value</a:t>
            </a:r>
            <a:r>
              <a:rPr lang="en-US" altLang="it-IT" sz="2800" dirty="0"/>
              <a:t> = v</a:t>
            </a:r>
            <a:endParaRPr lang="it-IT" altLang="it-IT" sz="2800" dirty="0"/>
          </a:p>
        </p:txBody>
      </p:sp>
      <p:sp>
        <p:nvSpPr>
          <p:cNvPr id="10245" name="Text Box 4">
            <a:extLst>
              <a:ext uri="{FF2B5EF4-FFF2-40B4-BE49-F238E27FC236}">
                <a16:creationId xmlns:a16="http://schemas.microsoft.com/office/drawing/2014/main" id="{BF89B578-1837-4814-8D97-D2CD91A2995F}"/>
              </a:ext>
            </a:extLst>
          </p:cNvPr>
          <p:cNvSpPr txBox="1">
            <a:spLocks noChangeArrowheads="1"/>
          </p:cNvSpPr>
          <p:nvPr/>
        </p:nvSpPr>
        <p:spPr bwMode="auto">
          <a:xfrm>
            <a:off x="2544763" y="4378325"/>
            <a:ext cx="5453062" cy="1373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it-IT" altLang="it-IT" sz="2800" b="1" i="1">
                <a:latin typeface="Tahoma" panose="020B0604030504040204" pitchFamily="34" charset="0"/>
              </a:rPr>
              <a:t>Un albero è un </a:t>
            </a:r>
            <a:r>
              <a:rPr lang="it-IT" altLang="it-IT" sz="2800" b="1" i="1" u="sng">
                <a:solidFill>
                  <a:schemeClr val="accent2"/>
                </a:solidFill>
                <a:latin typeface="Tahoma" panose="020B0604030504040204" pitchFamily="34" charset="0"/>
              </a:rPr>
              <a:t>nodo</a:t>
            </a:r>
            <a:r>
              <a:rPr lang="it-IT" altLang="it-IT" sz="2800" b="1" i="1">
                <a:latin typeface="Tahoma" panose="020B0604030504040204" pitchFamily="34" charset="0"/>
              </a:rPr>
              <a:t> da cui </a:t>
            </a:r>
          </a:p>
          <a:p>
            <a:pPr algn="ctr" eaLnBrk="1" hangingPunct="1">
              <a:spcBef>
                <a:spcPct val="0"/>
              </a:spcBef>
              <a:buFontTx/>
              <a:buNone/>
            </a:pPr>
            <a:r>
              <a:rPr lang="it-IT" altLang="it-IT" sz="2800" b="1" i="1">
                <a:latin typeface="Tahoma" panose="020B0604030504040204" pitchFamily="34" charset="0"/>
              </a:rPr>
              <a:t>"spuntano" due… </a:t>
            </a:r>
            <a:r>
              <a:rPr lang="it-IT" altLang="it-IT" sz="2800" b="1" i="1" u="sng">
                <a:solidFill>
                  <a:schemeClr val="accent2"/>
                </a:solidFill>
                <a:latin typeface="Tahoma" panose="020B0604030504040204" pitchFamily="34" charset="0"/>
              </a:rPr>
              <a:t>alberi</a:t>
            </a:r>
            <a:r>
              <a:rPr lang="it-IT" altLang="it-IT" sz="2800" b="1" i="1">
                <a:latin typeface="Tahoma" panose="020B0604030504040204" pitchFamily="34" charset="0"/>
              </a:rPr>
              <a:t>!</a:t>
            </a:r>
          </a:p>
          <a:p>
            <a:pPr algn="ctr" eaLnBrk="1" hangingPunct="1">
              <a:spcBef>
                <a:spcPct val="0"/>
              </a:spcBef>
              <a:buFontTx/>
              <a:buNone/>
            </a:pPr>
            <a:r>
              <a:rPr lang="it-IT" altLang="it-IT" sz="2800" i="1">
                <a:latin typeface="Tahoma" panose="020B0604030504040204" pitchFamily="34" charset="0"/>
              </a:rPr>
              <a:t>(l'albero </a:t>
            </a:r>
            <a:r>
              <a:rPr lang="it-IT" altLang="it-IT" sz="2800" i="1" u="sng">
                <a:latin typeface="Tahoma" panose="020B0604030504040204" pitchFamily="34" charset="0"/>
              </a:rPr>
              <a:t>destro</a:t>
            </a:r>
            <a:r>
              <a:rPr lang="it-IT" altLang="it-IT" sz="2800" i="1">
                <a:latin typeface="Tahoma" panose="020B0604030504040204" pitchFamily="34" charset="0"/>
              </a:rPr>
              <a:t> e l'albero </a:t>
            </a:r>
            <a:r>
              <a:rPr lang="it-IT" altLang="it-IT" sz="2800" i="1" u="sng">
                <a:latin typeface="Tahoma" panose="020B0604030504040204" pitchFamily="34" charset="0"/>
              </a:rPr>
              <a:t>sinistro</a:t>
            </a:r>
            <a:r>
              <a:rPr lang="it-IT" altLang="it-IT" sz="2800" i="1">
                <a:latin typeface="Tahoma" panose="020B0604030504040204" pitchFamily="34" charset="0"/>
              </a:rPr>
              <a:t>)</a:t>
            </a:r>
          </a:p>
        </p:txBody>
      </p:sp>
      <p:sp>
        <p:nvSpPr>
          <p:cNvPr id="10246" name="Text Box 5">
            <a:extLst>
              <a:ext uri="{FF2B5EF4-FFF2-40B4-BE49-F238E27FC236}">
                <a16:creationId xmlns:a16="http://schemas.microsoft.com/office/drawing/2014/main" id="{8A020DB0-C89B-49E6-9C3C-7AFE97AB34AF}"/>
              </a:ext>
            </a:extLst>
          </p:cNvPr>
          <p:cNvSpPr txBox="1">
            <a:spLocks noChangeArrowheads="1"/>
          </p:cNvSpPr>
          <p:nvPr/>
        </p:nvSpPr>
        <p:spPr bwMode="auto">
          <a:xfrm>
            <a:off x="5156200" y="2133600"/>
            <a:ext cx="2346325"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it-IT" altLang="it-IT" sz="2800" b="1" i="1">
                <a:solidFill>
                  <a:schemeClr val="accent2"/>
                </a:solidFill>
                <a:latin typeface="Tahoma" panose="020B0604030504040204" pitchFamily="34" charset="0"/>
              </a:rPr>
              <a:t>STRUTTURA</a:t>
            </a:r>
          </a:p>
          <a:p>
            <a:pPr algn="ctr" eaLnBrk="1" hangingPunct="1">
              <a:spcBef>
                <a:spcPct val="0"/>
              </a:spcBef>
              <a:buFontTx/>
              <a:buNone/>
            </a:pPr>
            <a:r>
              <a:rPr lang="it-IT" altLang="it-IT" sz="2800" b="1" i="1">
                <a:solidFill>
                  <a:schemeClr val="accent2"/>
                </a:solidFill>
                <a:latin typeface="Tahoma" panose="020B0604030504040204" pitchFamily="34" charset="0"/>
              </a:rPr>
              <a:t>RICORSIVA</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a:extLst>
              <a:ext uri="{FF2B5EF4-FFF2-40B4-BE49-F238E27FC236}">
                <a16:creationId xmlns:a16="http://schemas.microsoft.com/office/drawing/2014/main" id="{F0B252BE-5FF7-4D96-8288-405D58CC7A48}"/>
              </a:ext>
            </a:extLst>
          </p:cNvPr>
          <p:cNvSpPr>
            <a:spLocks noGrp="1" noChangeArrowheads="1"/>
          </p:cNvSpPr>
          <p:nvPr>
            <p:ph type="title"/>
          </p:nvPr>
        </p:nvSpPr>
        <p:spPr>
          <a:xfrm>
            <a:off x="455613" y="365125"/>
            <a:ext cx="8226425" cy="914400"/>
          </a:xfrm>
        </p:spPr>
        <p:txBody>
          <a:bodyPr/>
          <a:lstStyle/>
          <a:p>
            <a:r>
              <a:rPr lang="en-US" altLang="it-IT">
                <a:latin typeface="Helvetica" panose="020B0604020202020204" pitchFamily="34" charset="0"/>
              </a:rPr>
              <a:t>Binary Tree Example</a:t>
            </a:r>
          </a:p>
        </p:txBody>
      </p:sp>
      <p:sp>
        <p:nvSpPr>
          <p:cNvPr id="12291" name="Rectangle 3">
            <a:extLst>
              <a:ext uri="{FF2B5EF4-FFF2-40B4-BE49-F238E27FC236}">
                <a16:creationId xmlns:a16="http://schemas.microsoft.com/office/drawing/2014/main" id="{426AE9C1-EA48-4658-AB4F-A88230851A0E}"/>
              </a:ext>
            </a:extLst>
          </p:cNvPr>
          <p:cNvSpPr>
            <a:spLocks noGrp="1" noChangeArrowheads="1"/>
          </p:cNvSpPr>
          <p:nvPr>
            <p:ph type="body" idx="1"/>
          </p:nvPr>
        </p:nvSpPr>
        <p:spPr>
          <a:xfrm>
            <a:off x="455613" y="1600200"/>
            <a:ext cx="4344987" cy="4495800"/>
          </a:xfrm>
        </p:spPr>
        <p:txBody>
          <a:bodyPr/>
          <a:lstStyle/>
          <a:p>
            <a:pPr>
              <a:lnSpc>
                <a:spcPct val="90000"/>
              </a:lnSpc>
            </a:pPr>
            <a:r>
              <a:rPr lang="en-US" altLang="it-IT" sz="2800">
                <a:latin typeface="Helvetica" panose="020B0604020202020204" pitchFamily="34" charset="0"/>
              </a:rPr>
              <a:t>Notation: </a:t>
            </a:r>
            <a:r>
              <a:rPr lang="en-US" altLang="it-IT" sz="2800" u="sng">
                <a:latin typeface="Helvetica" panose="020B0604020202020204" pitchFamily="34" charset="0"/>
              </a:rPr>
              <a:t>Node</a:t>
            </a:r>
            <a:r>
              <a:rPr lang="en-US" altLang="it-IT" sz="2800">
                <a:latin typeface="Helvetica" panose="020B0604020202020204" pitchFamily="34" charset="0"/>
              </a:rPr>
              <a:t>, </a:t>
            </a:r>
            <a:r>
              <a:rPr lang="en-US" altLang="it-IT" sz="2800" u="sng">
                <a:latin typeface="Helvetica" panose="020B0604020202020204" pitchFamily="34" charset="0"/>
              </a:rPr>
              <a:t>children</a:t>
            </a:r>
            <a:r>
              <a:rPr lang="en-US" altLang="it-IT" sz="2800">
                <a:latin typeface="Helvetica" panose="020B0604020202020204" pitchFamily="34" charset="0"/>
              </a:rPr>
              <a:t>, </a:t>
            </a:r>
            <a:r>
              <a:rPr lang="en-US" altLang="it-IT" sz="2800" u="sng">
                <a:latin typeface="Helvetica" panose="020B0604020202020204" pitchFamily="34" charset="0"/>
              </a:rPr>
              <a:t>edge</a:t>
            </a:r>
            <a:r>
              <a:rPr lang="en-US" altLang="it-IT" sz="2800">
                <a:latin typeface="Helvetica" panose="020B0604020202020204" pitchFamily="34" charset="0"/>
              </a:rPr>
              <a:t>, </a:t>
            </a:r>
            <a:r>
              <a:rPr lang="en-US" altLang="it-IT" sz="2800" u="sng">
                <a:latin typeface="Helvetica" panose="020B0604020202020204" pitchFamily="34" charset="0"/>
              </a:rPr>
              <a:t>parent</a:t>
            </a:r>
            <a:r>
              <a:rPr lang="en-US" altLang="it-IT" sz="2800">
                <a:latin typeface="Helvetica" panose="020B0604020202020204" pitchFamily="34" charset="0"/>
              </a:rPr>
              <a:t>, </a:t>
            </a:r>
            <a:r>
              <a:rPr lang="en-US" altLang="it-IT" sz="2800" u="sng">
                <a:latin typeface="Helvetica" panose="020B0604020202020204" pitchFamily="34" charset="0"/>
              </a:rPr>
              <a:t>ancestor</a:t>
            </a:r>
            <a:r>
              <a:rPr lang="en-US" altLang="it-IT" sz="2800">
                <a:latin typeface="Helvetica" panose="020B0604020202020204" pitchFamily="34" charset="0"/>
              </a:rPr>
              <a:t>, </a:t>
            </a:r>
            <a:r>
              <a:rPr lang="en-US" altLang="it-IT" sz="2800" u="sng">
                <a:latin typeface="Helvetica" panose="020B0604020202020204" pitchFamily="34" charset="0"/>
              </a:rPr>
              <a:t>descendant</a:t>
            </a:r>
            <a:r>
              <a:rPr lang="en-US" altLang="it-IT" sz="2800">
                <a:latin typeface="Helvetica" panose="020B0604020202020204" pitchFamily="34" charset="0"/>
              </a:rPr>
              <a:t>, </a:t>
            </a:r>
            <a:r>
              <a:rPr lang="en-US" altLang="it-IT" sz="2800" u="sng">
                <a:latin typeface="Helvetica" panose="020B0604020202020204" pitchFamily="34" charset="0"/>
              </a:rPr>
              <a:t>path</a:t>
            </a:r>
            <a:r>
              <a:rPr lang="en-US" altLang="it-IT" sz="2800">
                <a:latin typeface="Helvetica" panose="020B0604020202020204" pitchFamily="34" charset="0"/>
              </a:rPr>
              <a:t>, </a:t>
            </a:r>
            <a:r>
              <a:rPr lang="en-US" altLang="it-IT" sz="2800" u="sng">
                <a:latin typeface="Helvetica" panose="020B0604020202020204" pitchFamily="34" charset="0"/>
              </a:rPr>
              <a:t>depth</a:t>
            </a:r>
            <a:r>
              <a:rPr lang="en-US" altLang="it-IT" sz="2800">
                <a:latin typeface="Helvetica" panose="020B0604020202020204" pitchFamily="34" charset="0"/>
              </a:rPr>
              <a:t>, </a:t>
            </a:r>
            <a:r>
              <a:rPr lang="en-US" altLang="it-IT" sz="2800" u="sng">
                <a:latin typeface="Helvetica" panose="020B0604020202020204" pitchFamily="34" charset="0"/>
              </a:rPr>
              <a:t>height</a:t>
            </a:r>
            <a:r>
              <a:rPr lang="en-US" altLang="it-IT" sz="2800">
                <a:latin typeface="Helvetica" panose="020B0604020202020204" pitchFamily="34" charset="0"/>
              </a:rPr>
              <a:t>, </a:t>
            </a:r>
            <a:r>
              <a:rPr lang="en-US" altLang="it-IT" sz="2800" u="sng">
                <a:latin typeface="Helvetica" panose="020B0604020202020204" pitchFamily="34" charset="0"/>
              </a:rPr>
              <a:t>level</a:t>
            </a:r>
            <a:r>
              <a:rPr lang="en-US" altLang="it-IT" sz="2800">
                <a:latin typeface="Helvetica" panose="020B0604020202020204" pitchFamily="34" charset="0"/>
              </a:rPr>
              <a:t>, </a:t>
            </a:r>
            <a:r>
              <a:rPr lang="en-US" altLang="it-IT" sz="2800" u="sng">
                <a:latin typeface="Helvetica" panose="020B0604020202020204" pitchFamily="34" charset="0"/>
              </a:rPr>
              <a:t>leaf node</a:t>
            </a:r>
            <a:r>
              <a:rPr lang="en-US" altLang="it-IT" sz="2800">
                <a:latin typeface="Helvetica" panose="020B0604020202020204" pitchFamily="34" charset="0"/>
              </a:rPr>
              <a:t>, </a:t>
            </a:r>
            <a:r>
              <a:rPr lang="en-US" altLang="it-IT" sz="2800" u="sng">
                <a:latin typeface="Helvetica" panose="020B0604020202020204" pitchFamily="34" charset="0"/>
              </a:rPr>
              <a:t>internal node</a:t>
            </a:r>
            <a:r>
              <a:rPr lang="en-US" altLang="it-IT" sz="2800">
                <a:latin typeface="Helvetica" panose="020B0604020202020204" pitchFamily="34" charset="0"/>
              </a:rPr>
              <a:t>, </a:t>
            </a:r>
            <a:r>
              <a:rPr lang="en-US" altLang="it-IT" sz="2800" u="sng">
                <a:latin typeface="Helvetica" panose="020B0604020202020204" pitchFamily="34" charset="0"/>
              </a:rPr>
              <a:t>subtree</a:t>
            </a:r>
            <a:r>
              <a:rPr lang="en-US" altLang="it-IT" sz="2800">
                <a:latin typeface="Helvetica" panose="020B0604020202020204" pitchFamily="34" charset="0"/>
              </a:rPr>
              <a:t>.</a:t>
            </a:r>
          </a:p>
          <a:p>
            <a:pPr>
              <a:lnSpc>
                <a:spcPct val="90000"/>
              </a:lnSpc>
            </a:pPr>
            <a:r>
              <a:rPr lang="en-US" altLang="it-IT" sz="2800"/>
              <a:t>A has depth 0.  </a:t>
            </a:r>
          </a:p>
          <a:p>
            <a:pPr>
              <a:lnSpc>
                <a:spcPct val="90000"/>
              </a:lnSpc>
            </a:pPr>
            <a:r>
              <a:rPr lang="en-US" altLang="it-IT" sz="2800"/>
              <a:t>B and C from level 1.  </a:t>
            </a:r>
          </a:p>
          <a:p>
            <a:pPr>
              <a:lnSpc>
                <a:spcPct val="90000"/>
              </a:lnSpc>
            </a:pPr>
            <a:r>
              <a:rPr lang="en-US" altLang="it-IT" sz="2800"/>
              <a:t>The tree has height 4.  Height = max depth + 1.</a:t>
            </a:r>
            <a:endParaRPr lang="en-US" altLang="it-IT" sz="2800">
              <a:latin typeface="Helvetica" panose="020B0604020202020204" pitchFamily="34" charset="0"/>
            </a:endParaRPr>
          </a:p>
        </p:txBody>
      </p:sp>
      <p:pic>
        <p:nvPicPr>
          <p:cNvPr id="12292" name="Picture 4" descr="BinExamp">
            <a:extLst>
              <a:ext uri="{FF2B5EF4-FFF2-40B4-BE49-F238E27FC236}">
                <a16:creationId xmlns:a16="http://schemas.microsoft.com/office/drawing/2014/main" id="{921A7363-7C93-4B2A-AA8F-FFC42D2FF0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4968" t="2606" r="3726" b="3909"/>
          <a:stretch>
            <a:fillRect/>
          </a:stretch>
        </p:blipFill>
        <p:spPr bwMode="auto">
          <a:xfrm>
            <a:off x="4724400" y="1752600"/>
            <a:ext cx="3962400" cy="3868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a:extLst>
              <a:ext uri="{FF2B5EF4-FFF2-40B4-BE49-F238E27FC236}">
                <a16:creationId xmlns:a16="http://schemas.microsoft.com/office/drawing/2014/main" id="{DF29E51B-5457-4ACB-BAF1-F15F11B239FA}"/>
              </a:ext>
            </a:extLst>
          </p:cNvPr>
          <p:cNvSpPr>
            <a:spLocks noGrp="1" noChangeArrowheads="1"/>
          </p:cNvSpPr>
          <p:nvPr>
            <p:ph type="title"/>
          </p:nvPr>
        </p:nvSpPr>
        <p:spPr>
          <a:xfrm>
            <a:off x="455613" y="130175"/>
            <a:ext cx="8226425" cy="914400"/>
          </a:xfrm>
        </p:spPr>
        <p:txBody>
          <a:bodyPr/>
          <a:lstStyle/>
          <a:p>
            <a:r>
              <a:rPr lang="en-US" altLang="it-IT">
                <a:latin typeface="Helvetica" panose="020B0604020202020204" pitchFamily="34" charset="0"/>
              </a:rPr>
              <a:t>Full and Complete Binary Trees</a:t>
            </a:r>
          </a:p>
        </p:txBody>
      </p:sp>
      <p:sp>
        <p:nvSpPr>
          <p:cNvPr id="14339" name="Rectangle 3">
            <a:extLst>
              <a:ext uri="{FF2B5EF4-FFF2-40B4-BE49-F238E27FC236}">
                <a16:creationId xmlns:a16="http://schemas.microsoft.com/office/drawing/2014/main" id="{B8553A60-CD0E-4D03-A329-4D8B52E001BF}"/>
              </a:ext>
            </a:extLst>
          </p:cNvPr>
          <p:cNvSpPr>
            <a:spLocks noGrp="1" noChangeArrowheads="1"/>
          </p:cNvSpPr>
          <p:nvPr>
            <p:ph type="body" idx="1"/>
          </p:nvPr>
        </p:nvSpPr>
        <p:spPr>
          <a:xfrm>
            <a:off x="358775" y="1689100"/>
            <a:ext cx="8534400" cy="4572000"/>
          </a:xfrm>
        </p:spPr>
        <p:txBody>
          <a:bodyPr/>
          <a:lstStyle/>
          <a:p>
            <a:pPr>
              <a:lnSpc>
                <a:spcPct val="90000"/>
              </a:lnSpc>
            </a:pPr>
            <a:r>
              <a:rPr lang="en-US" altLang="it-IT" u="sng">
                <a:latin typeface="Helvetica" panose="020B0604020202020204" pitchFamily="34" charset="0"/>
              </a:rPr>
              <a:t>Full</a:t>
            </a:r>
            <a:r>
              <a:rPr lang="en-US" altLang="it-IT">
                <a:latin typeface="Helvetica" panose="020B0604020202020204" pitchFamily="34" charset="0"/>
              </a:rPr>
              <a:t> binary tree: </a:t>
            </a:r>
            <a:r>
              <a:rPr lang="en-US" altLang="it-IT" sz="2800">
                <a:latin typeface="Helvetica" panose="020B0604020202020204" pitchFamily="34" charset="0"/>
              </a:rPr>
              <a:t>Each node is either a leaf or internal node with exactly two non-empty children.</a:t>
            </a:r>
          </a:p>
          <a:p>
            <a:pPr>
              <a:lnSpc>
                <a:spcPct val="20000"/>
              </a:lnSpc>
            </a:pPr>
            <a:endParaRPr lang="en-US" altLang="it-IT" sz="2800">
              <a:latin typeface="Helvetica" panose="020B0604020202020204" pitchFamily="34" charset="0"/>
            </a:endParaRPr>
          </a:p>
          <a:p>
            <a:pPr>
              <a:lnSpc>
                <a:spcPct val="90000"/>
              </a:lnSpc>
            </a:pPr>
            <a:r>
              <a:rPr lang="en-US" altLang="it-IT" u="sng">
                <a:latin typeface="Helvetica" panose="020B0604020202020204" pitchFamily="34" charset="0"/>
              </a:rPr>
              <a:t>Complete</a:t>
            </a:r>
            <a:r>
              <a:rPr lang="en-US" altLang="it-IT">
                <a:latin typeface="Helvetica" panose="020B0604020202020204" pitchFamily="34" charset="0"/>
              </a:rPr>
              <a:t> binary tree: </a:t>
            </a:r>
            <a:r>
              <a:rPr lang="en-US" altLang="it-IT" sz="2800">
                <a:latin typeface="Helvetica" panose="020B0604020202020204" pitchFamily="34" charset="0"/>
              </a:rPr>
              <a:t>If the height of the tree is </a:t>
            </a:r>
            <a:r>
              <a:rPr lang="en-US" altLang="it-IT" sz="2800" i="1">
                <a:latin typeface="Helvetica" panose="020B0604020202020204" pitchFamily="34" charset="0"/>
              </a:rPr>
              <a:t>d</a:t>
            </a:r>
            <a:r>
              <a:rPr lang="en-US" altLang="it-IT" sz="2800">
                <a:latin typeface="Helvetica" panose="020B0604020202020204" pitchFamily="34" charset="0"/>
              </a:rPr>
              <a:t>, then all leaves except possibly level </a:t>
            </a:r>
            <a:r>
              <a:rPr lang="en-US" altLang="it-IT" sz="2800" i="1">
                <a:latin typeface="Helvetica" panose="020B0604020202020204" pitchFamily="34" charset="0"/>
              </a:rPr>
              <a:t>d</a:t>
            </a:r>
            <a:r>
              <a:rPr lang="en-US" altLang="it-IT" sz="2800">
                <a:latin typeface="Helvetica" panose="020B0604020202020204" pitchFamily="34" charset="0"/>
              </a:rPr>
              <a:t> are completely full.  The bottom level has all nodes to the left side.</a:t>
            </a:r>
          </a:p>
        </p:txBody>
      </p:sp>
      <p:pic>
        <p:nvPicPr>
          <p:cNvPr id="14340" name="Picture 4" descr="FullComp">
            <a:extLst>
              <a:ext uri="{FF2B5EF4-FFF2-40B4-BE49-F238E27FC236}">
                <a16:creationId xmlns:a16="http://schemas.microsoft.com/office/drawing/2014/main" id="{79AAD1BC-B204-4CB6-AE0C-5D3575541B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158" r="3473" b="2127"/>
          <a:stretch>
            <a:fillRect/>
          </a:stretch>
        </p:blipFill>
        <p:spPr bwMode="auto">
          <a:xfrm>
            <a:off x="1241425" y="4695825"/>
            <a:ext cx="6813550" cy="190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C139157D-556A-48F9-A8D0-ACE435D73E8E}"/>
              </a:ext>
            </a:extLst>
          </p:cNvPr>
          <p:cNvSpPr>
            <a:spLocks noGrp="1" noChangeArrowheads="1"/>
          </p:cNvSpPr>
          <p:nvPr>
            <p:ph type="title"/>
          </p:nvPr>
        </p:nvSpPr>
        <p:spPr>
          <a:xfrm>
            <a:off x="455613" y="365125"/>
            <a:ext cx="8226425" cy="914400"/>
          </a:xfrm>
        </p:spPr>
        <p:txBody>
          <a:bodyPr/>
          <a:lstStyle/>
          <a:p>
            <a:r>
              <a:rPr lang="en-US" altLang="it-IT">
                <a:latin typeface="Helvetica" panose="020B0604020202020204" pitchFamily="34" charset="0"/>
              </a:rPr>
              <a:t>Full Binary Tree Theorem</a:t>
            </a:r>
          </a:p>
        </p:txBody>
      </p:sp>
      <p:sp>
        <p:nvSpPr>
          <p:cNvPr id="16387" name="Rectangle 3">
            <a:extLst>
              <a:ext uri="{FF2B5EF4-FFF2-40B4-BE49-F238E27FC236}">
                <a16:creationId xmlns:a16="http://schemas.microsoft.com/office/drawing/2014/main" id="{3F6C3066-8FBD-47CE-AD10-C204F292547C}"/>
              </a:ext>
            </a:extLst>
          </p:cNvPr>
          <p:cNvSpPr>
            <a:spLocks noGrp="1" noChangeArrowheads="1"/>
          </p:cNvSpPr>
          <p:nvPr>
            <p:ph type="body" idx="1"/>
          </p:nvPr>
        </p:nvSpPr>
        <p:spPr>
          <a:xfrm>
            <a:off x="455613" y="1600200"/>
            <a:ext cx="8226425" cy="4572000"/>
          </a:xfrm>
        </p:spPr>
        <p:txBody>
          <a:bodyPr/>
          <a:lstStyle/>
          <a:p>
            <a:r>
              <a:rPr lang="en-US" altLang="it-IT" sz="2800" b="1">
                <a:latin typeface="Helvetica" panose="020B0604020202020204" pitchFamily="34" charset="0"/>
              </a:rPr>
              <a:t>Theorem</a:t>
            </a:r>
            <a:r>
              <a:rPr lang="en-US" altLang="it-IT" sz="2800">
                <a:latin typeface="Helvetica" panose="020B0604020202020204" pitchFamily="34" charset="0"/>
              </a:rPr>
              <a:t>: The number of leaves in a non-empty full binary tree is one more than the number of internal nodes.</a:t>
            </a:r>
          </a:p>
          <a:p>
            <a:pPr>
              <a:lnSpc>
                <a:spcPct val="10000"/>
              </a:lnSpc>
            </a:pPr>
            <a:endParaRPr lang="en-US" altLang="it-IT" sz="2800">
              <a:latin typeface="Helvetica" panose="020B0604020202020204" pitchFamily="34" charset="0"/>
            </a:endParaRPr>
          </a:p>
          <a:p>
            <a:r>
              <a:rPr lang="en-US" altLang="it-IT" sz="2800" b="1">
                <a:latin typeface="Helvetica" panose="020B0604020202020204" pitchFamily="34" charset="0"/>
              </a:rPr>
              <a:t>Proof</a:t>
            </a:r>
            <a:r>
              <a:rPr lang="en-US" altLang="it-IT" sz="2800">
                <a:latin typeface="Helvetica" panose="020B0604020202020204" pitchFamily="34" charset="0"/>
              </a:rPr>
              <a:t> (by Mathematical Induction):</a:t>
            </a:r>
          </a:p>
          <a:p>
            <a:pPr>
              <a:lnSpc>
                <a:spcPct val="20000"/>
              </a:lnSpc>
            </a:pPr>
            <a:endParaRPr lang="en-US" altLang="it-IT" sz="2800">
              <a:latin typeface="Helvetica" panose="020B0604020202020204" pitchFamily="34" charset="0"/>
            </a:endParaRPr>
          </a:p>
          <a:p>
            <a:r>
              <a:rPr lang="en-US" altLang="it-IT" sz="2800" b="1">
                <a:latin typeface="Helvetica" panose="020B0604020202020204" pitchFamily="34" charset="0"/>
              </a:rPr>
              <a:t>Base case</a:t>
            </a:r>
            <a:r>
              <a:rPr lang="en-US" altLang="it-IT" sz="2800">
                <a:latin typeface="Helvetica" panose="020B0604020202020204" pitchFamily="34" charset="0"/>
              </a:rPr>
              <a:t>: </a:t>
            </a:r>
            <a:r>
              <a:rPr lang="en-US" altLang="it-IT" sz="2400">
                <a:latin typeface="Helvetica" panose="020B0604020202020204" pitchFamily="34" charset="0"/>
              </a:rPr>
              <a:t>A full binary tree with 1 internal node must have two leaf nodes.</a:t>
            </a:r>
          </a:p>
          <a:p>
            <a:pPr>
              <a:lnSpc>
                <a:spcPct val="10000"/>
              </a:lnSpc>
            </a:pPr>
            <a:endParaRPr lang="en-US" altLang="it-IT" sz="2400">
              <a:latin typeface="Helvetica" panose="020B0604020202020204" pitchFamily="34" charset="0"/>
            </a:endParaRPr>
          </a:p>
          <a:p>
            <a:r>
              <a:rPr lang="en-US" altLang="it-IT" sz="2800" b="1">
                <a:latin typeface="Helvetica" panose="020B0604020202020204" pitchFamily="34" charset="0"/>
              </a:rPr>
              <a:t>Induction Hypothesis</a:t>
            </a:r>
            <a:r>
              <a:rPr lang="en-US" altLang="it-IT" sz="2800">
                <a:latin typeface="Helvetica" panose="020B0604020202020204" pitchFamily="34" charset="0"/>
              </a:rPr>
              <a:t>: </a:t>
            </a:r>
            <a:r>
              <a:rPr lang="en-US" altLang="it-IT" sz="2400">
                <a:latin typeface="Helvetica" panose="020B0604020202020204" pitchFamily="34" charset="0"/>
              </a:rPr>
              <a:t>Assume any full binary tree </a:t>
            </a:r>
            <a:r>
              <a:rPr lang="en-US" altLang="it-IT" sz="2400" b="1">
                <a:latin typeface="Helvetica" panose="020B0604020202020204" pitchFamily="34" charset="0"/>
              </a:rPr>
              <a:t>T</a:t>
            </a:r>
            <a:r>
              <a:rPr lang="en-US" altLang="it-IT" sz="2400">
                <a:latin typeface="Helvetica" panose="020B0604020202020204" pitchFamily="34" charset="0"/>
              </a:rPr>
              <a:t> containing </a:t>
            </a:r>
            <a:r>
              <a:rPr lang="en-US" altLang="it-IT" sz="2400" i="1">
                <a:latin typeface="Helvetica" panose="020B0604020202020204" pitchFamily="34" charset="0"/>
              </a:rPr>
              <a:t>n</a:t>
            </a:r>
            <a:r>
              <a:rPr lang="en-US" altLang="it-IT" sz="2400">
                <a:latin typeface="Helvetica" panose="020B0604020202020204" pitchFamily="34" charset="0"/>
              </a:rPr>
              <a:t>-1 internal nodes has </a:t>
            </a:r>
            <a:r>
              <a:rPr lang="en-US" altLang="it-IT" sz="2400" i="1">
                <a:latin typeface="Helvetica" panose="020B0604020202020204" pitchFamily="34" charset="0"/>
              </a:rPr>
              <a:t>n</a:t>
            </a:r>
            <a:r>
              <a:rPr lang="en-US" altLang="it-IT" sz="2400">
                <a:latin typeface="Helvetica" panose="020B0604020202020204" pitchFamily="34" charset="0"/>
              </a:rPr>
              <a:t> leaves.</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a:extLst>
              <a:ext uri="{FF2B5EF4-FFF2-40B4-BE49-F238E27FC236}">
                <a16:creationId xmlns:a16="http://schemas.microsoft.com/office/drawing/2014/main" id="{0750E003-405E-411F-BE22-EA548927FD43}"/>
              </a:ext>
            </a:extLst>
          </p:cNvPr>
          <p:cNvSpPr>
            <a:spLocks noGrp="1" noChangeArrowheads="1"/>
          </p:cNvSpPr>
          <p:nvPr>
            <p:ph type="title"/>
          </p:nvPr>
        </p:nvSpPr>
        <p:spPr>
          <a:xfrm>
            <a:off x="455613" y="365125"/>
            <a:ext cx="8226425" cy="914400"/>
          </a:xfrm>
        </p:spPr>
        <p:txBody>
          <a:bodyPr/>
          <a:lstStyle/>
          <a:p>
            <a:r>
              <a:rPr lang="en-US" altLang="it-IT" dirty="0">
                <a:latin typeface="Helvetica" panose="020B0604020202020204" pitchFamily="34" charset="0"/>
              </a:rPr>
              <a:t>Full Binary Tree Theorem</a:t>
            </a:r>
          </a:p>
        </p:txBody>
      </p:sp>
      <p:sp>
        <p:nvSpPr>
          <p:cNvPr id="18435" name="Rectangle 3">
            <a:extLst>
              <a:ext uri="{FF2B5EF4-FFF2-40B4-BE49-F238E27FC236}">
                <a16:creationId xmlns:a16="http://schemas.microsoft.com/office/drawing/2014/main" id="{B3676D40-A33B-4237-9A88-BCA6EE16463F}"/>
              </a:ext>
            </a:extLst>
          </p:cNvPr>
          <p:cNvSpPr>
            <a:spLocks noGrp="1" noChangeArrowheads="1"/>
          </p:cNvSpPr>
          <p:nvPr>
            <p:ph type="body" idx="1"/>
          </p:nvPr>
        </p:nvSpPr>
        <p:spPr>
          <a:xfrm>
            <a:off x="455613" y="1600200"/>
            <a:ext cx="8226425" cy="4572000"/>
          </a:xfrm>
        </p:spPr>
        <p:txBody>
          <a:bodyPr/>
          <a:lstStyle/>
          <a:p>
            <a:pPr>
              <a:lnSpc>
                <a:spcPct val="90000"/>
              </a:lnSpc>
            </a:pPr>
            <a:r>
              <a:rPr lang="en-US" altLang="it-IT" b="1">
                <a:latin typeface="Helvetica" panose="020B0604020202020204" pitchFamily="34" charset="0"/>
              </a:rPr>
              <a:t>Induction Step</a:t>
            </a:r>
            <a:r>
              <a:rPr lang="en-US" altLang="it-IT">
                <a:latin typeface="Helvetica" panose="020B0604020202020204" pitchFamily="34" charset="0"/>
              </a:rPr>
              <a:t>: </a:t>
            </a:r>
            <a:r>
              <a:rPr lang="en-US" altLang="it-IT" sz="2800">
                <a:latin typeface="Helvetica" panose="020B0604020202020204" pitchFamily="34" charset="0"/>
              </a:rPr>
              <a:t>Given tree </a:t>
            </a:r>
            <a:r>
              <a:rPr lang="en-US" altLang="it-IT" sz="2800" b="1">
                <a:latin typeface="Helvetica" panose="020B0604020202020204" pitchFamily="34" charset="0"/>
              </a:rPr>
              <a:t>T</a:t>
            </a:r>
            <a:r>
              <a:rPr lang="en-US" altLang="it-IT" sz="2800">
                <a:latin typeface="Helvetica" panose="020B0604020202020204" pitchFamily="34" charset="0"/>
              </a:rPr>
              <a:t> with n internal nodes, pick internal node </a:t>
            </a:r>
            <a:r>
              <a:rPr lang="en-US" altLang="it-IT" sz="2800" i="1">
                <a:latin typeface="Helvetica" panose="020B0604020202020204" pitchFamily="34" charset="0"/>
              </a:rPr>
              <a:t>I</a:t>
            </a:r>
            <a:r>
              <a:rPr lang="en-US" altLang="it-IT" sz="2800">
                <a:latin typeface="Helvetica" panose="020B0604020202020204" pitchFamily="34" charset="0"/>
              </a:rPr>
              <a:t> with two leaf children.  Remove </a:t>
            </a:r>
            <a:r>
              <a:rPr lang="en-US" altLang="it-IT" sz="2800" i="1">
                <a:latin typeface="Helvetica" panose="020B0604020202020204" pitchFamily="34" charset="0"/>
              </a:rPr>
              <a:t>I</a:t>
            </a:r>
            <a:r>
              <a:rPr lang="en-US" altLang="it-IT" sz="2800">
                <a:latin typeface="Helvetica" panose="020B0604020202020204" pitchFamily="34" charset="0"/>
              </a:rPr>
              <a:t>’s children, call resulting tree </a:t>
            </a:r>
            <a:r>
              <a:rPr lang="en-US" altLang="it-IT" sz="2800" b="1">
                <a:latin typeface="Helvetica" panose="020B0604020202020204" pitchFamily="34" charset="0"/>
              </a:rPr>
              <a:t>T’</a:t>
            </a:r>
            <a:r>
              <a:rPr lang="en-US" altLang="it-IT" sz="2800">
                <a:latin typeface="Helvetica" panose="020B0604020202020204" pitchFamily="34" charset="0"/>
              </a:rPr>
              <a:t>.</a:t>
            </a:r>
          </a:p>
          <a:p>
            <a:pPr>
              <a:lnSpc>
                <a:spcPct val="10000"/>
              </a:lnSpc>
            </a:pPr>
            <a:endParaRPr lang="en-US" altLang="it-IT" sz="2800">
              <a:latin typeface="Helvetica" panose="020B0604020202020204" pitchFamily="34" charset="0"/>
            </a:endParaRPr>
          </a:p>
          <a:p>
            <a:pPr>
              <a:lnSpc>
                <a:spcPct val="90000"/>
              </a:lnSpc>
            </a:pPr>
            <a:r>
              <a:rPr lang="en-US" altLang="it-IT" sz="2800">
                <a:latin typeface="Helvetica" panose="020B0604020202020204" pitchFamily="34" charset="0"/>
              </a:rPr>
              <a:t>By induction hypothesis, </a:t>
            </a:r>
            <a:r>
              <a:rPr lang="en-US" altLang="it-IT" sz="2800" b="1">
                <a:latin typeface="Helvetica" panose="020B0604020202020204" pitchFamily="34" charset="0"/>
              </a:rPr>
              <a:t>T’</a:t>
            </a:r>
            <a:r>
              <a:rPr lang="en-US" altLang="it-IT" sz="2800">
                <a:latin typeface="Helvetica" panose="020B0604020202020204" pitchFamily="34" charset="0"/>
              </a:rPr>
              <a:t> is a full binary tree with n leaves.</a:t>
            </a:r>
          </a:p>
          <a:p>
            <a:pPr>
              <a:lnSpc>
                <a:spcPct val="20000"/>
              </a:lnSpc>
            </a:pPr>
            <a:endParaRPr lang="en-US" altLang="it-IT" sz="2800">
              <a:latin typeface="Helvetica" panose="020B0604020202020204" pitchFamily="34" charset="0"/>
            </a:endParaRPr>
          </a:p>
          <a:p>
            <a:pPr>
              <a:lnSpc>
                <a:spcPct val="90000"/>
              </a:lnSpc>
            </a:pPr>
            <a:r>
              <a:rPr lang="en-US" altLang="it-IT" sz="2800">
                <a:latin typeface="Helvetica" panose="020B0604020202020204" pitchFamily="34" charset="0"/>
              </a:rPr>
              <a:t>Restore </a:t>
            </a:r>
            <a:r>
              <a:rPr lang="en-US" altLang="it-IT" sz="2800" i="1">
                <a:latin typeface="Helvetica" panose="020B0604020202020204" pitchFamily="34" charset="0"/>
              </a:rPr>
              <a:t>I</a:t>
            </a:r>
            <a:r>
              <a:rPr lang="en-US" altLang="it-IT" sz="2800">
                <a:latin typeface="Helvetica" panose="020B0604020202020204" pitchFamily="34" charset="0"/>
              </a:rPr>
              <a:t>’s two children.  The number of internal nodes has now gone up by 1 to reach </a:t>
            </a:r>
            <a:r>
              <a:rPr lang="en-US" altLang="it-IT" sz="2800" i="1">
                <a:latin typeface="Helvetica" panose="020B0604020202020204" pitchFamily="34" charset="0"/>
              </a:rPr>
              <a:t>n</a:t>
            </a:r>
            <a:r>
              <a:rPr lang="en-US" altLang="it-IT" sz="2800">
                <a:latin typeface="Helvetica" panose="020B0604020202020204" pitchFamily="34" charset="0"/>
              </a:rPr>
              <a:t>.  The number of leaves has also gone up by 1.</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3">
            <a:extLst>
              <a:ext uri="{FF2B5EF4-FFF2-40B4-BE49-F238E27FC236}">
                <a16:creationId xmlns:a16="http://schemas.microsoft.com/office/drawing/2014/main" id="{3FD9E678-C10C-4100-B567-4CD23D0D5E70}"/>
              </a:ext>
            </a:extLst>
          </p:cNvPr>
          <p:cNvSpPr>
            <a:spLocks noGrp="1" noChangeArrowheads="1"/>
          </p:cNvSpPr>
          <p:nvPr>
            <p:ph type="body" idx="1"/>
          </p:nvPr>
        </p:nvSpPr>
        <p:spPr/>
        <p:txBody>
          <a:bodyPr/>
          <a:lstStyle/>
          <a:p>
            <a:r>
              <a:rPr lang="en-US" altLang="it-IT"/>
              <a:t>This theorem is important, because it helps us to calculate space requirements.  It tells us how many nodes are internal and how many are leaf.  We need to know this if we have separate implementations for internal and leaf nodes</a:t>
            </a:r>
            <a:endParaRPr lang="it-IT" altLang="it-IT"/>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962039E-0C02-46DA-AB73-F67CB8AE0F45}"/>
              </a:ext>
            </a:extLst>
          </p:cNvPr>
          <p:cNvSpPr>
            <a:spLocks noGrp="1"/>
          </p:cNvSpPr>
          <p:nvPr>
            <p:ph type="title"/>
          </p:nvPr>
        </p:nvSpPr>
        <p:spPr/>
        <p:txBody>
          <a:bodyPr/>
          <a:lstStyle/>
          <a:p>
            <a:r>
              <a:rPr lang="it-IT" dirty="0"/>
              <a:t>Alberi in </a:t>
            </a:r>
            <a:r>
              <a:rPr lang="it-IT" dirty="0" err="1"/>
              <a:t>Python</a:t>
            </a:r>
            <a:endParaRPr lang="it-IT" dirty="0"/>
          </a:p>
        </p:txBody>
      </p:sp>
      <p:sp>
        <p:nvSpPr>
          <p:cNvPr id="3" name="Segnaposto contenuto 2">
            <a:extLst>
              <a:ext uri="{FF2B5EF4-FFF2-40B4-BE49-F238E27FC236}">
                <a16:creationId xmlns:a16="http://schemas.microsoft.com/office/drawing/2014/main" id="{CF5AFED0-E877-49AD-BD0A-836AEB9F6B56}"/>
              </a:ext>
            </a:extLst>
          </p:cNvPr>
          <p:cNvSpPr>
            <a:spLocks noGrp="1"/>
          </p:cNvSpPr>
          <p:nvPr>
            <p:ph idx="1"/>
          </p:nvPr>
        </p:nvSpPr>
        <p:spPr/>
        <p:txBody>
          <a:bodyPr/>
          <a:lstStyle/>
          <a:p>
            <a:pPr marL="0" indent="0">
              <a:buNone/>
            </a:pPr>
            <a:r>
              <a:rPr lang="it-IT" dirty="0"/>
              <a:t>from </a:t>
            </a:r>
            <a:r>
              <a:rPr lang="it-IT" dirty="0" err="1"/>
              <a:t>binarytree</a:t>
            </a:r>
            <a:r>
              <a:rPr lang="it-IT" dirty="0"/>
              <a:t> import </a:t>
            </a:r>
            <a:r>
              <a:rPr lang="it-IT" dirty="0" err="1"/>
              <a:t>Node</a:t>
            </a:r>
            <a:endParaRPr lang="it-IT" dirty="0"/>
          </a:p>
          <a:p>
            <a:pPr marL="0" indent="0">
              <a:buNone/>
            </a:pPr>
            <a:r>
              <a:rPr lang="it-IT" dirty="0"/>
              <a:t>root = </a:t>
            </a:r>
            <a:r>
              <a:rPr lang="it-IT" dirty="0" err="1"/>
              <a:t>Node</a:t>
            </a:r>
            <a:r>
              <a:rPr lang="it-IT" dirty="0"/>
              <a:t>(3)</a:t>
            </a:r>
          </a:p>
          <a:p>
            <a:pPr marL="0" indent="0">
              <a:buNone/>
            </a:pPr>
            <a:r>
              <a:rPr lang="it-IT" dirty="0" err="1"/>
              <a:t>root.left</a:t>
            </a:r>
            <a:r>
              <a:rPr lang="it-IT" dirty="0"/>
              <a:t> = </a:t>
            </a:r>
            <a:r>
              <a:rPr lang="it-IT" dirty="0" err="1"/>
              <a:t>Node</a:t>
            </a:r>
            <a:r>
              <a:rPr lang="it-IT" dirty="0"/>
              <a:t>(6)</a:t>
            </a:r>
          </a:p>
          <a:p>
            <a:pPr marL="0" indent="0">
              <a:buNone/>
            </a:pPr>
            <a:r>
              <a:rPr lang="it-IT" dirty="0" err="1"/>
              <a:t>root.right</a:t>
            </a:r>
            <a:r>
              <a:rPr lang="it-IT" dirty="0"/>
              <a:t> = </a:t>
            </a:r>
            <a:r>
              <a:rPr lang="it-IT" dirty="0" err="1"/>
              <a:t>Node</a:t>
            </a:r>
            <a:r>
              <a:rPr lang="it-IT" dirty="0"/>
              <a:t>(8)</a:t>
            </a:r>
          </a:p>
          <a:p>
            <a:pPr marL="0" indent="0">
              <a:buNone/>
            </a:pPr>
            <a:r>
              <a:rPr lang="it-IT" dirty="0"/>
              <a:t>  </a:t>
            </a:r>
          </a:p>
          <a:p>
            <a:pPr marL="0" indent="0">
              <a:buNone/>
            </a:pPr>
            <a:r>
              <a:rPr lang="it-IT" dirty="0" err="1"/>
              <a:t>print</a:t>
            </a:r>
            <a:r>
              <a:rPr lang="it-IT" dirty="0"/>
              <a:t>('</a:t>
            </a:r>
            <a:r>
              <a:rPr lang="it-IT" dirty="0" err="1"/>
              <a:t>Binary</a:t>
            </a:r>
            <a:r>
              <a:rPr lang="it-IT" dirty="0"/>
              <a:t> </a:t>
            </a:r>
            <a:r>
              <a:rPr lang="it-IT" dirty="0" err="1"/>
              <a:t>tree</a:t>
            </a:r>
            <a:r>
              <a:rPr lang="it-IT" dirty="0"/>
              <a:t> :', root)</a:t>
            </a:r>
          </a:p>
        </p:txBody>
      </p:sp>
      <p:sp>
        <p:nvSpPr>
          <p:cNvPr id="4" name="Segnaposto numero diapositiva 3">
            <a:extLst>
              <a:ext uri="{FF2B5EF4-FFF2-40B4-BE49-F238E27FC236}">
                <a16:creationId xmlns:a16="http://schemas.microsoft.com/office/drawing/2014/main" id="{A459DC19-A7D1-416F-9CDE-5B9E53BEC05A}"/>
              </a:ext>
            </a:extLst>
          </p:cNvPr>
          <p:cNvSpPr>
            <a:spLocks noGrp="1"/>
          </p:cNvSpPr>
          <p:nvPr>
            <p:ph type="sldNum" sz="quarter" idx="10"/>
          </p:nvPr>
        </p:nvSpPr>
        <p:spPr/>
        <p:txBody>
          <a:bodyPr/>
          <a:lstStyle/>
          <a:p>
            <a:pPr>
              <a:defRPr/>
            </a:pPr>
            <a:fld id="{8986404D-8B43-4CAF-B03A-8F84FCDDA52B}" type="slidenum">
              <a:rPr lang="it-IT" altLang="it-IT" smtClean="0"/>
              <a:pPr>
                <a:defRPr/>
              </a:pPr>
              <a:t>47</a:t>
            </a:fld>
            <a:endParaRPr lang="it-IT" altLang="it-IT"/>
          </a:p>
        </p:txBody>
      </p:sp>
    </p:spTree>
    <p:extLst>
      <p:ext uri="{BB962C8B-B14F-4D97-AF65-F5344CB8AC3E}">
        <p14:creationId xmlns:p14="http://schemas.microsoft.com/office/powerpoint/2010/main" val="170208157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1945EBD-EABA-4B06-9719-29C19E8A8502}"/>
              </a:ext>
            </a:extLst>
          </p:cNvPr>
          <p:cNvSpPr>
            <a:spLocks noGrp="1"/>
          </p:cNvSpPr>
          <p:nvPr>
            <p:ph type="title"/>
          </p:nvPr>
        </p:nvSpPr>
        <p:spPr/>
        <p:txBody>
          <a:bodyPr/>
          <a:lstStyle/>
          <a:p>
            <a:r>
              <a:rPr lang="it-IT" dirty="0"/>
              <a:t>Alberi in </a:t>
            </a:r>
            <a:r>
              <a:rPr lang="it-IT" dirty="0" err="1"/>
              <a:t>Python</a:t>
            </a:r>
            <a:endParaRPr lang="it-IT" dirty="0"/>
          </a:p>
        </p:txBody>
      </p:sp>
      <p:sp>
        <p:nvSpPr>
          <p:cNvPr id="3" name="Segnaposto contenuto 2">
            <a:extLst>
              <a:ext uri="{FF2B5EF4-FFF2-40B4-BE49-F238E27FC236}">
                <a16:creationId xmlns:a16="http://schemas.microsoft.com/office/drawing/2014/main" id="{146A2EB9-FF8F-4F1F-AE81-AC9C76904143}"/>
              </a:ext>
            </a:extLst>
          </p:cNvPr>
          <p:cNvSpPr>
            <a:spLocks noGrp="1"/>
          </p:cNvSpPr>
          <p:nvPr>
            <p:ph idx="1"/>
          </p:nvPr>
        </p:nvSpPr>
        <p:spPr>
          <a:xfrm>
            <a:off x="0" y="1058863"/>
            <a:ext cx="9144000" cy="5168900"/>
          </a:xfrm>
        </p:spPr>
        <p:txBody>
          <a:bodyPr/>
          <a:lstStyle/>
          <a:p>
            <a:pPr marL="0" indent="0">
              <a:buNone/>
            </a:pPr>
            <a:r>
              <a:rPr lang="en-US" dirty="0"/>
              <a:t>from </a:t>
            </a:r>
            <a:r>
              <a:rPr lang="en-US" dirty="0" err="1"/>
              <a:t>binarytree</a:t>
            </a:r>
            <a:r>
              <a:rPr lang="en-US" dirty="0"/>
              <a:t> import build</a:t>
            </a:r>
          </a:p>
          <a:p>
            <a:pPr marL="0" indent="0">
              <a:buNone/>
            </a:pPr>
            <a:r>
              <a:rPr lang="en-US" dirty="0"/>
              <a:t>  </a:t>
            </a:r>
          </a:p>
          <a:p>
            <a:pPr marL="0" indent="0">
              <a:buNone/>
            </a:pPr>
            <a:r>
              <a:rPr lang="en-US" dirty="0"/>
              <a:t>nodes =[3, 6, 8, 2, 11, None, 13]</a:t>
            </a:r>
          </a:p>
          <a:p>
            <a:pPr marL="0" indent="0">
              <a:buNone/>
            </a:pPr>
            <a:r>
              <a:rPr lang="en-US" dirty="0"/>
              <a:t>  </a:t>
            </a:r>
          </a:p>
          <a:p>
            <a:pPr marL="0" indent="0">
              <a:buNone/>
            </a:pPr>
            <a:r>
              <a:rPr lang="en-US" dirty="0" err="1"/>
              <a:t>binary_tree</a:t>
            </a:r>
            <a:r>
              <a:rPr lang="en-US" dirty="0"/>
              <a:t> = build(nodes)</a:t>
            </a:r>
          </a:p>
          <a:p>
            <a:pPr marL="0" indent="0">
              <a:buNone/>
            </a:pPr>
            <a:r>
              <a:rPr lang="en-US" dirty="0"/>
              <a:t>print('Binary tree from list :')</a:t>
            </a:r>
          </a:p>
          <a:p>
            <a:pPr marL="0" indent="0">
              <a:buNone/>
            </a:pPr>
            <a:r>
              <a:rPr lang="en-US" dirty="0"/>
              <a:t>print(</a:t>
            </a:r>
            <a:r>
              <a:rPr lang="en-US" dirty="0" err="1"/>
              <a:t>binary_tree</a:t>
            </a:r>
            <a:r>
              <a:rPr lang="en-US" dirty="0"/>
              <a:t>)</a:t>
            </a:r>
            <a:endParaRPr lang="it-IT" dirty="0"/>
          </a:p>
        </p:txBody>
      </p:sp>
      <p:sp>
        <p:nvSpPr>
          <p:cNvPr id="4" name="Segnaposto numero diapositiva 3">
            <a:extLst>
              <a:ext uri="{FF2B5EF4-FFF2-40B4-BE49-F238E27FC236}">
                <a16:creationId xmlns:a16="http://schemas.microsoft.com/office/drawing/2014/main" id="{2559E359-75D3-4B85-9A7F-27D01AC57B9A}"/>
              </a:ext>
            </a:extLst>
          </p:cNvPr>
          <p:cNvSpPr>
            <a:spLocks noGrp="1"/>
          </p:cNvSpPr>
          <p:nvPr>
            <p:ph type="sldNum" sz="quarter" idx="10"/>
          </p:nvPr>
        </p:nvSpPr>
        <p:spPr/>
        <p:txBody>
          <a:bodyPr/>
          <a:lstStyle/>
          <a:p>
            <a:pPr>
              <a:defRPr/>
            </a:pPr>
            <a:fld id="{8986404D-8B43-4CAF-B03A-8F84FCDDA52B}" type="slidenum">
              <a:rPr lang="it-IT" altLang="it-IT" smtClean="0"/>
              <a:pPr>
                <a:defRPr/>
              </a:pPr>
              <a:t>48</a:t>
            </a:fld>
            <a:endParaRPr lang="it-IT" altLang="it-IT"/>
          </a:p>
        </p:txBody>
      </p:sp>
    </p:spTree>
    <p:extLst>
      <p:ext uri="{BB962C8B-B14F-4D97-AF65-F5344CB8AC3E}">
        <p14:creationId xmlns:p14="http://schemas.microsoft.com/office/powerpoint/2010/main" val="271238603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1945EBD-EABA-4B06-9719-29C19E8A8502}"/>
              </a:ext>
            </a:extLst>
          </p:cNvPr>
          <p:cNvSpPr>
            <a:spLocks noGrp="1"/>
          </p:cNvSpPr>
          <p:nvPr>
            <p:ph type="title"/>
          </p:nvPr>
        </p:nvSpPr>
        <p:spPr/>
        <p:txBody>
          <a:bodyPr/>
          <a:lstStyle/>
          <a:p>
            <a:r>
              <a:rPr lang="it-IT" dirty="0"/>
              <a:t>Alberi random</a:t>
            </a:r>
          </a:p>
        </p:txBody>
      </p:sp>
      <p:sp>
        <p:nvSpPr>
          <p:cNvPr id="3" name="Segnaposto contenuto 2">
            <a:extLst>
              <a:ext uri="{FF2B5EF4-FFF2-40B4-BE49-F238E27FC236}">
                <a16:creationId xmlns:a16="http://schemas.microsoft.com/office/drawing/2014/main" id="{146A2EB9-FF8F-4F1F-AE81-AC9C76904143}"/>
              </a:ext>
            </a:extLst>
          </p:cNvPr>
          <p:cNvSpPr>
            <a:spLocks noGrp="1"/>
          </p:cNvSpPr>
          <p:nvPr>
            <p:ph idx="1"/>
          </p:nvPr>
        </p:nvSpPr>
        <p:spPr>
          <a:xfrm>
            <a:off x="0" y="1058863"/>
            <a:ext cx="9144000" cy="5168900"/>
          </a:xfrm>
        </p:spPr>
        <p:txBody>
          <a:bodyPr/>
          <a:lstStyle/>
          <a:p>
            <a:pPr marL="0" indent="0">
              <a:buNone/>
            </a:pPr>
            <a:r>
              <a:rPr lang="en-US" sz="2400" dirty="0"/>
              <a:t>from </a:t>
            </a:r>
            <a:r>
              <a:rPr lang="en-US" sz="2400" dirty="0" err="1"/>
              <a:t>binarytree</a:t>
            </a:r>
            <a:r>
              <a:rPr lang="en-US" sz="2400" dirty="0"/>
              <a:t> import tree</a:t>
            </a:r>
          </a:p>
          <a:p>
            <a:pPr marL="0" indent="0">
              <a:buNone/>
            </a:pPr>
            <a:r>
              <a:rPr lang="en-US" sz="2400" dirty="0"/>
              <a:t>  </a:t>
            </a:r>
          </a:p>
          <a:p>
            <a:pPr marL="0" indent="0">
              <a:buNone/>
            </a:pPr>
            <a:r>
              <a:rPr lang="en-US" sz="2400" dirty="0"/>
              <a:t>root = tree()</a:t>
            </a:r>
          </a:p>
          <a:p>
            <a:pPr marL="0" indent="0">
              <a:buNone/>
            </a:pPr>
            <a:r>
              <a:rPr lang="en-US" sz="2400" dirty="0"/>
              <a:t>print("Binary tree of any height :")</a:t>
            </a:r>
          </a:p>
          <a:p>
            <a:pPr marL="0" indent="0">
              <a:buNone/>
            </a:pPr>
            <a:r>
              <a:rPr lang="en-US" sz="2400" dirty="0"/>
              <a:t>print(root)</a:t>
            </a:r>
          </a:p>
          <a:p>
            <a:pPr marL="0" indent="0">
              <a:buNone/>
            </a:pPr>
            <a:r>
              <a:rPr lang="en-US" sz="2400" dirty="0"/>
              <a:t>  </a:t>
            </a:r>
          </a:p>
          <a:p>
            <a:pPr marL="0" indent="0">
              <a:buNone/>
            </a:pPr>
            <a:r>
              <a:rPr lang="en-US" sz="2400" dirty="0"/>
              <a:t>root2 = tree(height = 2)</a:t>
            </a:r>
          </a:p>
          <a:p>
            <a:pPr marL="0" indent="0">
              <a:buNone/>
            </a:pPr>
            <a:r>
              <a:rPr lang="en-US" sz="2400" dirty="0"/>
              <a:t>print("Binary tree of given height :")</a:t>
            </a:r>
          </a:p>
          <a:p>
            <a:pPr marL="0" indent="0">
              <a:buNone/>
            </a:pPr>
            <a:r>
              <a:rPr lang="en-US" sz="2400" dirty="0"/>
              <a:t>print(root2)</a:t>
            </a:r>
          </a:p>
          <a:p>
            <a:pPr marL="0" indent="0">
              <a:buNone/>
            </a:pPr>
            <a:r>
              <a:rPr lang="en-US" sz="2400" dirty="0"/>
              <a:t>  </a:t>
            </a:r>
          </a:p>
          <a:p>
            <a:pPr marL="0" indent="0">
              <a:buNone/>
            </a:pPr>
            <a:r>
              <a:rPr lang="en-US" sz="2400" dirty="0"/>
              <a:t>root3 = tree(height = 2,is_perfect = True)</a:t>
            </a:r>
          </a:p>
          <a:p>
            <a:pPr marL="0" indent="0">
              <a:buNone/>
            </a:pPr>
            <a:r>
              <a:rPr lang="en-US" sz="2400" dirty="0"/>
              <a:t>print("Perfect binary tree of given height :")</a:t>
            </a:r>
          </a:p>
          <a:p>
            <a:pPr marL="0" indent="0">
              <a:buNone/>
            </a:pPr>
            <a:r>
              <a:rPr lang="en-US" sz="2400" dirty="0"/>
              <a:t>print(root3)</a:t>
            </a:r>
            <a:endParaRPr lang="it-IT" sz="2400" dirty="0"/>
          </a:p>
        </p:txBody>
      </p:sp>
      <p:sp>
        <p:nvSpPr>
          <p:cNvPr id="4" name="Segnaposto numero diapositiva 3">
            <a:extLst>
              <a:ext uri="{FF2B5EF4-FFF2-40B4-BE49-F238E27FC236}">
                <a16:creationId xmlns:a16="http://schemas.microsoft.com/office/drawing/2014/main" id="{2559E359-75D3-4B85-9A7F-27D01AC57B9A}"/>
              </a:ext>
            </a:extLst>
          </p:cNvPr>
          <p:cNvSpPr>
            <a:spLocks noGrp="1"/>
          </p:cNvSpPr>
          <p:nvPr>
            <p:ph type="sldNum" sz="quarter" idx="10"/>
          </p:nvPr>
        </p:nvSpPr>
        <p:spPr/>
        <p:txBody>
          <a:bodyPr/>
          <a:lstStyle/>
          <a:p>
            <a:pPr>
              <a:defRPr/>
            </a:pPr>
            <a:fld id="{8986404D-8B43-4CAF-B03A-8F84FCDDA52B}" type="slidenum">
              <a:rPr lang="it-IT" altLang="it-IT" smtClean="0"/>
              <a:pPr>
                <a:defRPr/>
              </a:pPr>
              <a:t>49</a:t>
            </a:fld>
            <a:endParaRPr lang="it-IT" altLang="it-IT"/>
          </a:p>
        </p:txBody>
      </p:sp>
    </p:spTree>
    <p:extLst>
      <p:ext uri="{BB962C8B-B14F-4D97-AF65-F5344CB8AC3E}">
        <p14:creationId xmlns:p14="http://schemas.microsoft.com/office/powerpoint/2010/main" val="8773723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a:extLst>
              <a:ext uri="{FF2B5EF4-FFF2-40B4-BE49-F238E27FC236}">
                <a16:creationId xmlns:a16="http://schemas.microsoft.com/office/drawing/2014/main" id="{D1C0D11B-728D-48D2-83AA-77AD5D865413}"/>
              </a:ext>
            </a:extLst>
          </p:cNvPr>
          <p:cNvSpPr>
            <a:spLocks noGrp="1"/>
          </p:cNvSpPr>
          <p:nvPr>
            <p:ph type="title"/>
          </p:nvPr>
        </p:nvSpPr>
        <p:spPr/>
        <p:txBody>
          <a:bodyPr/>
          <a:lstStyle/>
          <a:p>
            <a:r>
              <a:rPr lang="en-US" altLang="it-IT"/>
              <a:t>Complessità</a:t>
            </a:r>
          </a:p>
        </p:txBody>
      </p:sp>
      <p:sp>
        <p:nvSpPr>
          <p:cNvPr id="18435" name="Content Placeholder 2">
            <a:extLst>
              <a:ext uri="{FF2B5EF4-FFF2-40B4-BE49-F238E27FC236}">
                <a16:creationId xmlns:a16="http://schemas.microsoft.com/office/drawing/2014/main" id="{5AA68A1A-715F-483E-8152-132B040E5DBB}"/>
              </a:ext>
            </a:extLst>
          </p:cNvPr>
          <p:cNvSpPr>
            <a:spLocks noGrp="1"/>
          </p:cNvSpPr>
          <p:nvPr>
            <p:ph idx="1"/>
          </p:nvPr>
        </p:nvSpPr>
        <p:spPr/>
        <p:txBody>
          <a:bodyPr/>
          <a:lstStyle/>
          <a:p>
            <a:r>
              <a:rPr lang="en-US" altLang="it-IT"/>
              <a:t>Complessità spaziale: </a:t>
            </a:r>
          </a:p>
          <a:p>
            <a:pPr lvl="1"/>
            <a:r>
              <a:rPr lang="en-US" altLang="it-IT"/>
              <a:t>Quante celle di memoria sono necessarie per risolvere l’algoritmo? </a:t>
            </a:r>
          </a:p>
          <a:p>
            <a:pPr lvl="1"/>
            <a:endParaRPr lang="en-US" altLang="it-IT"/>
          </a:p>
          <a:p>
            <a:r>
              <a:rPr lang="en-US" altLang="it-IT"/>
              <a:t>Complessità temporale: </a:t>
            </a:r>
          </a:p>
          <a:p>
            <a:pPr lvl="1"/>
            <a:r>
              <a:rPr lang="en-US" altLang="it-IT"/>
              <a:t>Quanto tempo occorre per eseguirlo? </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13867F8-8FD3-4415-8C95-E90F2A147F2B}"/>
              </a:ext>
            </a:extLst>
          </p:cNvPr>
          <p:cNvSpPr>
            <a:spLocks noGrp="1"/>
          </p:cNvSpPr>
          <p:nvPr>
            <p:ph type="title"/>
          </p:nvPr>
        </p:nvSpPr>
        <p:spPr/>
        <p:txBody>
          <a:bodyPr/>
          <a:lstStyle/>
          <a:p>
            <a:r>
              <a:rPr lang="it-IT" dirty="0" err="1"/>
              <a:t>Binary</a:t>
            </a:r>
            <a:r>
              <a:rPr lang="it-IT" dirty="0"/>
              <a:t> search </a:t>
            </a:r>
            <a:r>
              <a:rPr lang="it-IT" dirty="0" err="1"/>
              <a:t>tree</a:t>
            </a:r>
            <a:endParaRPr lang="it-IT" dirty="0"/>
          </a:p>
        </p:txBody>
      </p:sp>
      <p:sp>
        <p:nvSpPr>
          <p:cNvPr id="3" name="Segnaposto contenuto 2">
            <a:extLst>
              <a:ext uri="{FF2B5EF4-FFF2-40B4-BE49-F238E27FC236}">
                <a16:creationId xmlns:a16="http://schemas.microsoft.com/office/drawing/2014/main" id="{6C65B9B4-F0E1-4B2B-94F2-3E5F99609FED}"/>
              </a:ext>
            </a:extLst>
          </p:cNvPr>
          <p:cNvSpPr>
            <a:spLocks noGrp="1"/>
          </p:cNvSpPr>
          <p:nvPr>
            <p:ph idx="1"/>
          </p:nvPr>
        </p:nvSpPr>
        <p:spPr>
          <a:xfrm>
            <a:off x="457200" y="858838"/>
            <a:ext cx="8229600" cy="5168900"/>
          </a:xfrm>
        </p:spPr>
        <p:txBody>
          <a:bodyPr/>
          <a:lstStyle/>
          <a:p>
            <a:pPr marL="0" indent="0">
              <a:buNone/>
            </a:pPr>
            <a:r>
              <a:rPr lang="it-IT" dirty="0"/>
              <a:t>from </a:t>
            </a:r>
            <a:r>
              <a:rPr lang="it-IT" dirty="0" err="1"/>
              <a:t>binarytree</a:t>
            </a:r>
            <a:r>
              <a:rPr lang="it-IT" dirty="0"/>
              <a:t> import </a:t>
            </a:r>
            <a:r>
              <a:rPr lang="it-IT" dirty="0" err="1"/>
              <a:t>bst</a:t>
            </a:r>
            <a:endParaRPr lang="it-IT" dirty="0"/>
          </a:p>
          <a:p>
            <a:pPr marL="0" indent="0">
              <a:buNone/>
            </a:pPr>
            <a:endParaRPr lang="it-IT" dirty="0"/>
          </a:p>
          <a:p>
            <a:pPr marL="0" indent="0">
              <a:buNone/>
            </a:pPr>
            <a:r>
              <a:rPr lang="it-IT" dirty="0"/>
              <a:t>root = </a:t>
            </a:r>
            <a:r>
              <a:rPr lang="it-IT" dirty="0" err="1"/>
              <a:t>bst</a:t>
            </a:r>
            <a:r>
              <a:rPr lang="it-IT" dirty="0"/>
              <a:t>()</a:t>
            </a:r>
          </a:p>
          <a:p>
            <a:pPr marL="0" indent="0">
              <a:buNone/>
            </a:pPr>
            <a:r>
              <a:rPr lang="it-IT" dirty="0" err="1"/>
              <a:t>print</a:t>
            </a:r>
            <a:r>
              <a:rPr lang="it-IT" dirty="0"/>
              <a:t>('BST of </a:t>
            </a:r>
            <a:r>
              <a:rPr lang="it-IT" dirty="0" err="1"/>
              <a:t>any</a:t>
            </a:r>
            <a:r>
              <a:rPr lang="it-IT" dirty="0"/>
              <a:t> </a:t>
            </a:r>
            <a:r>
              <a:rPr lang="it-IT" dirty="0" err="1"/>
              <a:t>height</a:t>
            </a:r>
            <a:r>
              <a:rPr lang="it-IT" dirty="0"/>
              <a:t> : \n', root)</a:t>
            </a:r>
          </a:p>
          <a:p>
            <a:pPr marL="0" indent="0">
              <a:buNone/>
            </a:pPr>
            <a:r>
              <a:rPr lang="it-IT" dirty="0"/>
              <a:t>  </a:t>
            </a:r>
          </a:p>
          <a:p>
            <a:pPr marL="0" indent="0">
              <a:buNone/>
            </a:pPr>
            <a:r>
              <a:rPr lang="it-IT" dirty="0"/>
              <a:t>root2 = </a:t>
            </a:r>
            <a:r>
              <a:rPr lang="it-IT" dirty="0" err="1"/>
              <a:t>bst</a:t>
            </a:r>
            <a:r>
              <a:rPr lang="it-IT" dirty="0"/>
              <a:t>(</a:t>
            </a:r>
            <a:r>
              <a:rPr lang="it-IT" dirty="0" err="1"/>
              <a:t>height</a:t>
            </a:r>
            <a:r>
              <a:rPr lang="it-IT" dirty="0"/>
              <a:t> = 2)</a:t>
            </a:r>
          </a:p>
          <a:p>
            <a:pPr marL="0" indent="0">
              <a:buNone/>
            </a:pPr>
            <a:r>
              <a:rPr lang="it-IT" dirty="0" err="1"/>
              <a:t>print</a:t>
            </a:r>
            <a:r>
              <a:rPr lang="it-IT" dirty="0"/>
              <a:t>('BST of </a:t>
            </a:r>
            <a:r>
              <a:rPr lang="it-IT" dirty="0" err="1"/>
              <a:t>given</a:t>
            </a:r>
            <a:r>
              <a:rPr lang="it-IT" dirty="0"/>
              <a:t> </a:t>
            </a:r>
            <a:r>
              <a:rPr lang="it-IT" dirty="0" err="1"/>
              <a:t>height</a:t>
            </a:r>
            <a:r>
              <a:rPr lang="it-IT" dirty="0"/>
              <a:t> : \n', root2)</a:t>
            </a:r>
          </a:p>
          <a:p>
            <a:pPr marL="0" indent="0">
              <a:buNone/>
            </a:pPr>
            <a:endParaRPr lang="it-IT" dirty="0"/>
          </a:p>
          <a:p>
            <a:pPr marL="0" indent="0">
              <a:buNone/>
            </a:pPr>
            <a:r>
              <a:rPr lang="it-IT" dirty="0"/>
              <a:t>root3 = </a:t>
            </a:r>
            <a:r>
              <a:rPr lang="it-IT" dirty="0" err="1"/>
              <a:t>bst</a:t>
            </a:r>
            <a:r>
              <a:rPr lang="it-IT" dirty="0"/>
              <a:t>(</a:t>
            </a:r>
            <a:r>
              <a:rPr lang="it-IT" dirty="0" err="1"/>
              <a:t>height</a:t>
            </a:r>
            <a:r>
              <a:rPr lang="it-IT" dirty="0"/>
              <a:t> = 2, </a:t>
            </a:r>
            <a:r>
              <a:rPr lang="it-IT" dirty="0" err="1"/>
              <a:t>is_perfect</a:t>
            </a:r>
            <a:r>
              <a:rPr lang="it-IT" dirty="0"/>
              <a:t> = True)</a:t>
            </a:r>
          </a:p>
          <a:p>
            <a:pPr marL="0" indent="0">
              <a:buNone/>
            </a:pPr>
            <a:r>
              <a:rPr lang="it-IT" dirty="0" err="1"/>
              <a:t>print</a:t>
            </a:r>
            <a:r>
              <a:rPr lang="it-IT" dirty="0"/>
              <a:t>('Perfect BST of </a:t>
            </a:r>
            <a:r>
              <a:rPr lang="it-IT" dirty="0" err="1"/>
              <a:t>given</a:t>
            </a:r>
            <a:r>
              <a:rPr lang="it-IT" dirty="0"/>
              <a:t> </a:t>
            </a:r>
            <a:r>
              <a:rPr lang="it-IT" dirty="0" err="1"/>
              <a:t>height</a:t>
            </a:r>
            <a:r>
              <a:rPr lang="it-IT" dirty="0"/>
              <a:t> : \n', root3)</a:t>
            </a:r>
          </a:p>
        </p:txBody>
      </p:sp>
      <p:sp>
        <p:nvSpPr>
          <p:cNvPr id="4" name="Segnaposto numero diapositiva 3">
            <a:extLst>
              <a:ext uri="{FF2B5EF4-FFF2-40B4-BE49-F238E27FC236}">
                <a16:creationId xmlns:a16="http://schemas.microsoft.com/office/drawing/2014/main" id="{BE3A249F-415B-4B29-9C91-15AD17C2F21A}"/>
              </a:ext>
            </a:extLst>
          </p:cNvPr>
          <p:cNvSpPr>
            <a:spLocks noGrp="1"/>
          </p:cNvSpPr>
          <p:nvPr>
            <p:ph type="sldNum" sz="quarter" idx="10"/>
          </p:nvPr>
        </p:nvSpPr>
        <p:spPr/>
        <p:txBody>
          <a:bodyPr/>
          <a:lstStyle/>
          <a:p>
            <a:pPr>
              <a:defRPr/>
            </a:pPr>
            <a:fld id="{8986404D-8B43-4CAF-B03A-8F84FCDDA52B}" type="slidenum">
              <a:rPr lang="it-IT" altLang="it-IT" smtClean="0"/>
              <a:pPr>
                <a:defRPr/>
              </a:pPr>
              <a:t>50</a:t>
            </a:fld>
            <a:endParaRPr lang="it-IT" altLang="it-IT"/>
          </a:p>
        </p:txBody>
      </p:sp>
    </p:spTree>
    <p:extLst>
      <p:ext uri="{BB962C8B-B14F-4D97-AF65-F5344CB8AC3E}">
        <p14:creationId xmlns:p14="http://schemas.microsoft.com/office/powerpoint/2010/main" val="222106701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egnaposto numero diapositiva 3">
            <a:extLst>
              <a:ext uri="{FF2B5EF4-FFF2-40B4-BE49-F238E27FC236}">
                <a16:creationId xmlns:a16="http://schemas.microsoft.com/office/drawing/2014/main" id="{ECC51C03-245F-4C48-BFA3-EFABC7139C37}"/>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10B403D2-1F88-4D8C-8152-C0DD3BAFB1B3}" type="slidenum">
              <a:rPr lang="it-IT" altLang="it-IT" sz="1400"/>
              <a:pPr>
                <a:spcBef>
                  <a:spcPct val="0"/>
                </a:spcBef>
                <a:buFontTx/>
                <a:buNone/>
              </a:pPr>
              <a:t>51</a:t>
            </a:fld>
            <a:endParaRPr lang="it-IT" altLang="it-IT" sz="1400"/>
          </a:p>
        </p:txBody>
      </p:sp>
      <p:sp>
        <p:nvSpPr>
          <p:cNvPr id="24580" name="Rectangle 5">
            <a:extLst>
              <a:ext uri="{FF2B5EF4-FFF2-40B4-BE49-F238E27FC236}">
                <a16:creationId xmlns:a16="http://schemas.microsoft.com/office/drawing/2014/main" id="{01A5E88E-07C4-46C6-831D-2B10C2FDF6D0}"/>
              </a:ext>
            </a:extLst>
          </p:cNvPr>
          <p:cNvSpPr>
            <a:spLocks noGrp="1" noChangeArrowheads="1"/>
          </p:cNvSpPr>
          <p:nvPr>
            <p:ph type="title"/>
          </p:nvPr>
        </p:nvSpPr>
        <p:spPr/>
        <p:txBody>
          <a:bodyPr/>
          <a:lstStyle/>
          <a:p>
            <a:pPr eaLnBrk="1" hangingPunct="1"/>
            <a:r>
              <a:rPr lang="it-IT" altLang="it-IT"/>
              <a:t>Conteggio dei nodi</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egnaposto numero diapositiva 3">
            <a:extLst>
              <a:ext uri="{FF2B5EF4-FFF2-40B4-BE49-F238E27FC236}">
                <a16:creationId xmlns:a16="http://schemas.microsoft.com/office/drawing/2014/main" id="{189E3DF7-8EB7-41C4-93A9-C90D19D3B9B5}"/>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71CEC06F-8C7D-49A2-8450-0053B3CA8269}" type="slidenum">
              <a:rPr lang="it-IT" altLang="it-IT" sz="1400"/>
              <a:pPr>
                <a:spcBef>
                  <a:spcPct val="0"/>
                </a:spcBef>
                <a:buFontTx/>
                <a:buNone/>
              </a:pPr>
              <a:t>52</a:t>
            </a:fld>
            <a:endParaRPr lang="it-IT" altLang="it-IT" sz="1400"/>
          </a:p>
        </p:txBody>
      </p:sp>
      <p:sp>
        <p:nvSpPr>
          <p:cNvPr id="26628" name="Rectangle 4">
            <a:extLst>
              <a:ext uri="{FF2B5EF4-FFF2-40B4-BE49-F238E27FC236}">
                <a16:creationId xmlns:a16="http://schemas.microsoft.com/office/drawing/2014/main" id="{8FA2EC1C-E23D-4463-B056-532D24C94719}"/>
              </a:ext>
            </a:extLst>
          </p:cNvPr>
          <p:cNvSpPr>
            <a:spLocks noGrp="1" noChangeArrowheads="1"/>
          </p:cNvSpPr>
          <p:nvPr>
            <p:ph type="title"/>
          </p:nvPr>
        </p:nvSpPr>
        <p:spPr/>
        <p:txBody>
          <a:bodyPr/>
          <a:lstStyle/>
          <a:p>
            <a:pPr eaLnBrk="1" hangingPunct="1"/>
            <a:r>
              <a:rPr lang="it-IT" altLang="it-IT"/>
              <a:t>Calcolo della profondità</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egnaposto numero diapositiva 3">
            <a:extLst>
              <a:ext uri="{FF2B5EF4-FFF2-40B4-BE49-F238E27FC236}">
                <a16:creationId xmlns:a16="http://schemas.microsoft.com/office/drawing/2014/main" id="{C1523119-D11D-4BDE-AABF-F82D864E5D73}"/>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53D3C7C5-F951-4D67-BA24-AAB0598F8AF5}" type="slidenum">
              <a:rPr lang="it-IT" altLang="it-IT" sz="1400"/>
              <a:pPr>
                <a:spcBef>
                  <a:spcPct val="0"/>
                </a:spcBef>
                <a:buFontTx/>
                <a:buNone/>
              </a:pPr>
              <a:t>53</a:t>
            </a:fld>
            <a:endParaRPr lang="it-IT" altLang="it-IT" sz="1400"/>
          </a:p>
        </p:txBody>
      </p:sp>
      <p:sp>
        <p:nvSpPr>
          <p:cNvPr id="32772" name="Rectangle 6">
            <a:extLst>
              <a:ext uri="{FF2B5EF4-FFF2-40B4-BE49-F238E27FC236}">
                <a16:creationId xmlns:a16="http://schemas.microsoft.com/office/drawing/2014/main" id="{316E6100-DE22-44C2-859F-9A7A5508FC2C}"/>
              </a:ext>
            </a:extLst>
          </p:cNvPr>
          <p:cNvSpPr>
            <a:spLocks noGrp="1" noChangeArrowheads="1"/>
          </p:cNvSpPr>
          <p:nvPr>
            <p:ph type="title"/>
          </p:nvPr>
        </p:nvSpPr>
        <p:spPr/>
        <p:txBody>
          <a:bodyPr/>
          <a:lstStyle/>
          <a:p>
            <a:pPr eaLnBrk="1" hangingPunct="1"/>
            <a:r>
              <a:rPr lang="it-IT" altLang="it-IT"/>
              <a:t>Ricerca di un elemento in un albero</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egnaposto numero diapositiva 3">
            <a:extLst>
              <a:ext uri="{FF2B5EF4-FFF2-40B4-BE49-F238E27FC236}">
                <a16:creationId xmlns:a16="http://schemas.microsoft.com/office/drawing/2014/main" id="{7A966C41-ED2F-445B-A806-1EEA97E2FA81}"/>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103746B6-3946-444D-906A-7A721823FD11}" type="slidenum">
              <a:rPr lang="it-IT" altLang="it-IT" sz="1400"/>
              <a:pPr>
                <a:spcBef>
                  <a:spcPct val="0"/>
                </a:spcBef>
                <a:buFontTx/>
                <a:buNone/>
              </a:pPr>
              <a:t>54</a:t>
            </a:fld>
            <a:endParaRPr lang="it-IT" altLang="it-IT" sz="1400"/>
          </a:p>
        </p:txBody>
      </p:sp>
      <p:sp>
        <p:nvSpPr>
          <p:cNvPr id="34820" name="Rectangle 3">
            <a:extLst>
              <a:ext uri="{FF2B5EF4-FFF2-40B4-BE49-F238E27FC236}">
                <a16:creationId xmlns:a16="http://schemas.microsoft.com/office/drawing/2014/main" id="{3900E874-74D3-4EF8-AB07-9C1F86F31623}"/>
              </a:ext>
            </a:extLst>
          </p:cNvPr>
          <p:cNvSpPr>
            <a:spLocks noGrp="1" noChangeArrowheads="1"/>
          </p:cNvSpPr>
          <p:nvPr>
            <p:ph type="title"/>
          </p:nvPr>
        </p:nvSpPr>
        <p:spPr/>
        <p:txBody>
          <a:bodyPr/>
          <a:lstStyle/>
          <a:p>
            <a:pPr eaLnBrk="1" hangingPunct="1"/>
            <a:r>
              <a:rPr lang="it-IT" altLang="it-IT"/>
              <a:t>Numero di nodi foglia</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egnaposto numero diapositiva 3">
            <a:extLst>
              <a:ext uri="{FF2B5EF4-FFF2-40B4-BE49-F238E27FC236}">
                <a16:creationId xmlns:a16="http://schemas.microsoft.com/office/drawing/2014/main" id="{2A3D03EE-3996-47B1-85C6-F0C5EB569BF1}"/>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EC06939F-2576-4574-9548-B3E5D63611FC}" type="slidenum">
              <a:rPr lang="it-IT" altLang="it-IT" sz="1400"/>
              <a:pPr>
                <a:spcBef>
                  <a:spcPct val="0"/>
                </a:spcBef>
                <a:buFontTx/>
                <a:buNone/>
              </a:pPr>
              <a:t>55</a:t>
            </a:fld>
            <a:endParaRPr lang="it-IT" altLang="it-IT" sz="1400"/>
          </a:p>
        </p:txBody>
      </p:sp>
      <p:sp>
        <p:nvSpPr>
          <p:cNvPr id="36868" name="Rectangle 3">
            <a:extLst>
              <a:ext uri="{FF2B5EF4-FFF2-40B4-BE49-F238E27FC236}">
                <a16:creationId xmlns:a16="http://schemas.microsoft.com/office/drawing/2014/main" id="{BC00DCAC-70E7-43F2-81A2-7B63E1563455}"/>
              </a:ext>
            </a:extLst>
          </p:cNvPr>
          <p:cNvSpPr>
            <a:spLocks noGrp="1" noChangeArrowheads="1"/>
          </p:cNvSpPr>
          <p:nvPr>
            <p:ph type="title"/>
          </p:nvPr>
        </p:nvSpPr>
        <p:spPr/>
        <p:txBody>
          <a:bodyPr/>
          <a:lstStyle/>
          <a:p>
            <a:pPr eaLnBrk="1" hangingPunct="1"/>
            <a:r>
              <a:rPr lang="it-IT" altLang="it-IT"/>
              <a:t>Numero di nodi non-foglia</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egnaposto numero diapositiva 3">
            <a:extLst>
              <a:ext uri="{FF2B5EF4-FFF2-40B4-BE49-F238E27FC236}">
                <a16:creationId xmlns:a16="http://schemas.microsoft.com/office/drawing/2014/main" id="{81E464F9-5AFC-4CF9-AA35-DD6A25E71C83}"/>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6FC5523B-F5D9-4BEA-B967-94DA0F8FF0D4}" type="slidenum">
              <a:rPr lang="it-IT" altLang="it-IT" sz="1400"/>
              <a:pPr>
                <a:spcBef>
                  <a:spcPct val="0"/>
                </a:spcBef>
                <a:buFontTx/>
                <a:buNone/>
              </a:pPr>
              <a:t>56</a:t>
            </a:fld>
            <a:endParaRPr lang="it-IT" altLang="it-IT" sz="1400"/>
          </a:p>
        </p:txBody>
      </p:sp>
      <p:sp>
        <p:nvSpPr>
          <p:cNvPr id="38916" name="Rectangle 3">
            <a:extLst>
              <a:ext uri="{FF2B5EF4-FFF2-40B4-BE49-F238E27FC236}">
                <a16:creationId xmlns:a16="http://schemas.microsoft.com/office/drawing/2014/main" id="{7BD3CBA5-12A0-4971-971F-704F422C5D7A}"/>
              </a:ext>
            </a:extLst>
          </p:cNvPr>
          <p:cNvSpPr>
            <a:spLocks noGrp="1" noChangeArrowheads="1"/>
          </p:cNvSpPr>
          <p:nvPr>
            <p:ph type="title"/>
          </p:nvPr>
        </p:nvSpPr>
        <p:spPr/>
        <p:txBody>
          <a:bodyPr/>
          <a:lstStyle/>
          <a:p>
            <a:pPr eaLnBrk="1" hangingPunct="1"/>
            <a:r>
              <a:rPr lang="it-IT" altLang="it-IT"/>
              <a:t>Numero di nodi su livelli dispari</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olo 1">
            <a:extLst>
              <a:ext uri="{FF2B5EF4-FFF2-40B4-BE49-F238E27FC236}">
                <a16:creationId xmlns:a16="http://schemas.microsoft.com/office/drawing/2014/main" id="{62C8502D-9199-403A-9585-1AA60FB8A74F}"/>
              </a:ext>
            </a:extLst>
          </p:cNvPr>
          <p:cNvSpPr>
            <a:spLocks noGrp="1"/>
          </p:cNvSpPr>
          <p:nvPr>
            <p:ph type="title"/>
          </p:nvPr>
        </p:nvSpPr>
        <p:spPr/>
        <p:txBody>
          <a:bodyPr/>
          <a:lstStyle/>
          <a:p>
            <a:r>
              <a:rPr lang="it-IT" altLang="it-IT"/>
              <a:t>Esercizio</a:t>
            </a:r>
          </a:p>
        </p:txBody>
      </p:sp>
      <p:sp>
        <p:nvSpPr>
          <p:cNvPr id="58371" name="Segnaposto contenuto 2">
            <a:extLst>
              <a:ext uri="{FF2B5EF4-FFF2-40B4-BE49-F238E27FC236}">
                <a16:creationId xmlns:a16="http://schemas.microsoft.com/office/drawing/2014/main" id="{C83586EE-6471-4065-B21F-12BECA2D9EA3}"/>
              </a:ext>
            </a:extLst>
          </p:cNvPr>
          <p:cNvSpPr>
            <a:spLocks noGrp="1"/>
          </p:cNvSpPr>
          <p:nvPr>
            <p:ph idx="1"/>
          </p:nvPr>
        </p:nvSpPr>
        <p:spPr>
          <a:xfrm>
            <a:off x="457200" y="1357313"/>
            <a:ext cx="8229600" cy="4768850"/>
          </a:xfrm>
        </p:spPr>
        <p:txBody>
          <a:bodyPr/>
          <a:lstStyle/>
          <a:p>
            <a:r>
              <a:rPr lang="it-IT" altLang="it-IT" sz="1800" dirty="0"/>
              <a:t>Si consideri un albero binario di interi positivi.</a:t>
            </a:r>
          </a:p>
          <a:p>
            <a:r>
              <a:rPr lang="it-IT" altLang="it-IT" sz="1800" dirty="0"/>
              <a:t>Supponiamo che percorrendo un cammino dalla radice alle foglie si totalizzi un punteggio pari alla somma dei valori contenuti nei nodi percorsi.</a:t>
            </a:r>
          </a:p>
          <a:p>
            <a:r>
              <a:rPr lang="it-IT" altLang="it-IT" sz="1800" dirty="0"/>
              <a:t>Scrivere una funzione </a:t>
            </a:r>
            <a:r>
              <a:rPr lang="it-IT" altLang="it-IT" sz="1800" dirty="0" err="1"/>
              <a:t>maxPunti</a:t>
            </a:r>
            <a:r>
              <a:rPr lang="it-IT" altLang="it-IT" sz="1800" dirty="0"/>
              <a:t> che calcola il punteggio massimo che possiamo totalizzare percorrendo un cammino dalla radice alle foglie.</a:t>
            </a:r>
          </a:p>
          <a:p>
            <a:r>
              <a:rPr lang="it-IT" altLang="it-IT" sz="1800" dirty="0"/>
              <a:t>Vogliamo percorrere l’albero dalla radice ad una foglia totalizzando esattamente un certo punteggio: né far meno, né sforare. Scrivere una funzione </a:t>
            </a:r>
            <a:r>
              <a:rPr lang="it-IT" altLang="it-IT" sz="1800" dirty="0" err="1"/>
              <a:t>esisteCammino</a:t>
            </a:r>
            <a:r>
              <a:rPr lang="it-IT" altLang="it-IT" sz="1800" dirty="0"/>
              <a:t> che dati un albero ed un intero k, dice se esiste un cammino dalla radice ad una foglia che permette di totalizzare esattamente k punti.</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Titolo 1">
            <a:extLst>
              <a:ext uri="{FF2B5EF4-FFF2-40B4-BE49-F238E27FC236}">
                <a16:creationId xmlns:a16="http://schemas.microsoft.com/office/drawing/2014/main" id="{E3A5D8B5-9D57-4FAC-B009-78E5CDB293E9}"/>
              </a:ext>
            </a:extLst>
          </p:cNvPr>
          <p:cNvSpPr>
            <a:spLocks noGrp="1"/>
          </p:cNvSpPr>
          <p:nvPr>
            <p:ph type="title"/>
          </p:nvPr>
        </p:nvSpPr>
        <p:spPr/>
        <p:txBody>
          <a:bodyPr/>
          <a:lstStyle/>
          <a:p>
            <a:r>
              <a:rPr lang="it-IT" altLang="it-IT"/>
              <a:t>Esercizio</a:t>
            </a:r>
          </a:p>
        </p:txBody>
      </p:sp>
      <p:sp>
        <p:nvSpPr>
          <p:cNvPr id="61443" name="Segnaposto contenuto 2">
            <a:extLst>
              <a:ext uri="{FF2B5EF4-FFF2-40B4-BE49-F238E27FC236}">
                <a16:creationId xmlns:a16="http://schemas.microsoft.com/office/drawing/2014/main" id="{BC47AB1A-A768-4FC6-94B6-21FA6C78D500}"/>
              </a:ext>
            </a:extLst>
          </p:cNvPr>
          <p:cNvSpPr>
            <a:spLocks noGrp="1"/>
          </p:cNvSpPr>
          <p:nvPr>
            <p:ph idx="1"/>
          </p:nvPr>
        </p:nvSpPr>
        <p:spPr>
          <a:xfrm>
            <a:off x="457200" y="1428750"/>
            <a:ext cx="8229600" cy="4697413"/>
          </a:xfrm>
        </p:spPr>
        <p:txBody>
          <a:bodyPr/>
          <a:lstStyle/>
          <a:p>
            <a:r>
              <a:rPr lang="it-IT" altLang="it-IT" sz="1800" dirty="0"/>
              <a:t>Si consideri la seguente definizione di un albero binario </a:t>
            </a:r>
          </a:p>
          <a:p>
            <a:r>
              <a:rPr lang="it-IT" altLang="it-IT" sz="1800" dirty="0"/>
              <a:t>Scrivere una funzione che riceve il puntatore alla radice di un albero e lo scandisce interamente costruendo una lista tale che abbia tanti nodi quante sono le foglie dell’albero e che ogni nodo della lista punti ad una diversa foglia dell’albero. La funzione deve restituire al chiamante il puntatore all’inizio della lista creata.</a:t>
            </a:r>
          </a:p>
          <a:p>
            <a:r>
              <a:rPr lang="it-IT" altLang="it-IT" sz="1800" dirty="0"/>
              <a:t>Si noti che esistono diversi modi di visitare l’albero che originano diverse liste come risultato.</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a:extLst>
              <a:ext uri="{FF2B5EF4-FFF2-40B4-BE49-F238E27FC236}">
                <a16:creationId xmlns:a16="http://schemas.microsoft.com/office/drawing/2014/main" id="{867DB4E0-07D0-4B8D-96D3-75DFB3E7F7DA}"/>
              </a:ext>
            </a:extLst>
          </p:cNvPr>
          <p:cNvSpPr>
            <a:spLocks noGrp="1" noChangeArrowheads="1"/>
          </p:cNvSpPr>
          <p:nvPr>
            <p:ph type="title"/>
          </p:nvPr>
        </p:nvSpPr>
        <p:spPr>
          <a:xfrm>
            <a:off x="455613" y="365125"/>
            <a:ext cx="8226425" cy="914400"/>
          </a:xfrm>
        </p:spPr>
        <p:txBody>
          <a:bodyPr/>
          <a:lstStyle/>
          <a:p>
            <a:r>
              <a:rPr lang="en-US" altLang="it-IT">
                <a:latin typeface="Helvetica" panose="020B0604020202020204" pitchFamily="34" charset="0"/>
              </a:rPr>
              <a:t>Traversals</a:t>
            </a:r>
          </a:p>
        </p:txBody>
      </p:sp>
      <p:sp>
        <p:nvSpPr>
          <p:cNvPr id="63491" name="Rectangle 3">
            <a:extLst>
              <a:ext uri="{FF2B5EF4-FFF2-40B4-BE49-F238E27FC236}">
                <a16:creationId xmlns:a16="http://schemas.microsoft.com/office/drawing/2014/main" id="{533B4361-F81D-4F26-A460-CC8BAD6598FE}"/>
              </a:ext>
            </a:extLst>
          </p:cNvPr>
          <p:cNvSpPr>
            <a:spLocks noGrp="1" noChangeArrowheads="1"/>
          </p:cNvSpPr>
          <p:nvPr>
            <p:ph type="body" idx="1"/>
          </p:nvPr>
        </p:nvSpPr>
        <p:spPr>
          <a:xfrm>
            <a:off x="455613" y="1600200"/>
            <a:ext cx="8226425" cy="4572000"/>
          </a:xfrm>
        </p:spPr>
        <p:txBody>
          <a:bodyPr/>
          <a:lstStyle/>
          <a:p>
            <a:pPr>
              <a:lnSpc>
                <a:spcPct val="90000"/>
              </a:lnSpc>
            </a:pPr>
            <a:r>
              <a:rPr lang="en-US" altLang="it-IT" sz="3600">
                <a:latin typeface="Helvetica" panose="020B0604020202020204" pitchFamily="34" charset="0"/>
              </a:rPr>
              <a:t>Any process for visiting the nodes in some order is called a </a:t>
            </a:r>
            <a:r>
              <a:rPr lang="en-US" altLang="it-IT" sz="3600" u="sng">
                <a:latin typeface="Helvetica" panose="020B0604020202020204" pitchFamily="34" charset="0"/>
              </a:rPr>
              <a:t>traversal</a:t>
            </a:r>
            <a:r>
              <a:rPr lang="en-US" altLang="it-IT" sz="3600">
                <a:latin typeface="Helvetica" panose="020B0604020202020204" pitchFamily="34" charset="0"/>
              </a:rPr>
              <a:t>.</a:t>
            </a:r>
          </a:p>
          <a:p>
            <a:pPr>
              <a:lnSpc>
                <a:spcPct val="30000"/>
              </a:lnSpc>
            </a:pPr>
            <a:endParaRPr lang="en-US" altLang="it-IT" sz="3600">
              <a:latin typeface="Helvetica" panose="020B0604020202020204" pitchFamily="34" charset="0"/>
            </a:endParaRPr>
          </a:p>
          <a:p>
            <a:pPr>
              <a:lnSpc>
                <a:spcPct val="90000"/>
              </a:lnSpc>
            </a:pPr>
            <a:r>
              <a:rPr lang="en-US" altLang="it-IT" sz="3600">
                <a:latin typeface="Helvetica" panose="020B0604020202020204" pitchFamily="34" charset="0"/>
              </a:rPr>
              <a:t>Any traversal that lists every node in the tree exactly once is called an </a:t>
            </a:r>
            <a:r>
              <a:rPr lang="en-US" altLang="it-IT" sz="3600" u="sng">
                <a:latin typeface="Helvetica" panose="020B0604020202020204" pitchFamily="34" charset="0"/>
              </a:rPr>
              <a:t>enumeration</a:t>
            </a:r>
            <a:r>
              <a:rPr lang="en-US" altLang="it-IT" sz="3600">
                <a:latin typeface="Helvetica" panose="020B0604020202020204" pitchFamily="34" charset="0"/>
              </a:rPr>
              <a:t> of the tree’s nodes.</a:t>
            </a:r>
          </a:p>
          <a:p>
            <a:pPr>
              <a:lnSpc>
                <a:spcPct val="10000"/>
              </a:lnSpc>
            </a:pPr>
            <a:endParaRPr lang="en-US" altLang="it-IT" sz="3600">
              <a:latin typeface="Helvetica" panose="020B0604020202020204" pitchFamily="34"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a:extLst>
              <a:ext uri="{FF2B5EF4-FFF2-40B4-BE49-F238E27FC236}">
                <a16:creationId xmlns:a16="http://schemas.microsoft.com/office/drawing/2014/main" id="{B55F6710-97F3-45A5-898C-53DDD07028B2}"/>
              </a:ext>
            </a:extLst>
          </p:cNvPr>
          <p:cNvSpPr>
            <a:spLocks noGrp="1"/>
          </p:cNvSpPr>
          <p:nvPr>
            <p:ph type="title"/>
          </p:nvPr>
        </p:nvSpPr>
        <p:spPr/>
        <p:txBody>
          <a:bodyPr/>
          <a:lstStyle/>
          <a:p>
            <a:r>
              <a:rPr lang="en-US" altLang="it-IT"/>
              <a:t>Esempio 1: ricerca</a:t>
            </a:r>
          </a:p>
        </p:txBody>
      </p:sp>
      <p:sp>
        <p:nvSpPr>
          <p:cNvPr id="19459" name="Content Placeholder 2">
            <a:extLst>
              <a:ext uri="{FF2B5EF4-FFF2-40B4-BE49-F238E27FC236}">
                <a16:creationId xmlns:a16="http://schemas.microsoft.com/office/drawing/2014/main" id="{3AACE1B6-8B1B-47BE-9CE2-1FB60727737E}"/>
              </a:ext>
            </a:extLst>
          </p:cNvPr>
          <p:cNvSpPr>
            <a:spLocks noGrp="1"/>
          </p:cNvSpPr>
          <p:nvPr>
            <p:ph idx="1"/>
          </p:nvPr>
        </p:nvSpPr>
        <p:spPr/>
        <p:txBody>
          <a:bodyPr/>
          <a:lstStyle/>
          <a:p>
            <a:r>
              <a:rPr lang="en-US" altLang="it-IT" dirty="0" err="1"/>
              <a:t>Appartenenza</a:t>
            </a:r>
            <a:r>
              <a:rPr lang="en-US" altLang="it-IT" dirty="0"/>
              <a:t> di un </a:t>
            </a:r>
            <a:r>
              <a:rPr lang="en-US" altLang="it-IT" dirty="0" err="1"/>
              <a:t>elemento</a:t>
            </a:r>
            <a:r>
              <a:rPr lang="en-US" altLang="it-IT" dirty="0"/>
              <a:t> ad un </a:t>
            </a:r>
            <a:r>
              <a:rPr lang="en-US" altLang="it-IT" dirty="0" err="1"/>
              <a:t>insieme</a:t>
            </a:r>
            <a:endParaRPr lang="en-US" altLang="it-IT" dirty="0"/>
          </a:p>
          <a:p>
            <a:r>
              <a:rPr lang="en-US" altLang="it-IT" dirty="0" err="1"/>
              <a:t>Usiamo</a:t>
            </a:r>
            <a:r>
              <a:rPr lang="en-US" altLang="it-IT" dirty="0"/>
              <a:t> </a:t>
            </a:r>
            <a:r>
              <a:rPr lang="en-US" altLang="it-IT" dirty="0" err="1"/>
              <a:t>il</a:t>
            </a:r>
            <a:r>
              <a:rPr lang="en-US" altLang="it-IT" dirty="0"/>
              <a:t> C </a:t>
            </a:r>
            <a:r>
              <a:rPr lang="en-US" altLang="it-IT" dirty="0" err="1"/>
              <a:t>perché</a:t>
            </a:r>
            <a:r>
              <a:rPr lang="en-US" altLang="it-IT" dirty="0"/>
              <a:t> </a:t>
            </a:r>
            <a:r>
              <a:rPr lang="en-US" altLang="it-IT" dirty="0" err="1"/>
              <a:t>accedere</a:t>
            </a:r>
            <a:r>
              <a:rPr lang="en-US" altLang="it-IT" dirty="0"/>
              <a:t> a un </a:t>
            </a:r>
            <a:r>
              <a:rPr lang="en-US" altLang="it-IT" dirty="0" err="1"/>
              <a:t>vettore</a:t>
            </a:r>
            <a:r>
              <a:rPr lang="en-US" altLang="it-IT" dirty="0"/>
              <a:t> costa </a:t>
            </a:r>
            <a:r>
              <a:rPr lang="en-US" altLang="it-IT" dirty="0" err="1"/>
              <a:t>davvero</a:t>
            </a:r>
            <a:r>
              <a:rPr lang="en-US" altLang="it-IT" dirty="0"/>
              <a:t> 1</a:t>
            </a:r>
          </a:p>
          <a:p>
            <a:pPr>
              <a:buFontTx/>
              <a:buNone/>
            </a:pPr>
            <a:r>
              <a:rPr lang="en-US" altLang="it-IT" sz="2400" dirty="0">
                <a:solidFill>
                  <a:schemeClr val="tx1"/>
                </a:solidFill>
              </a:rPr>
              <a:t>int </a:t>
            </a:r>
            <a:r>
              <a:rPr lang="en-US" altLang="it-IT" sz="2400" dirty="0" err="1">
                <a:solidFill>
                  <a:schemeClr val="tx1"/>
                </a:solidFill>
              </a:rPr>
              <a:t>ricercaSequenziale</a:t>
            </a:r>
            <a:r>
              <a:rPr lang="en-US" altLang="it-IT" sz="2400" dirty="0">
                <a:solidFill>
                  <a:schemeClr val="tx1"/>
                </a:solidFill>
              </a:rPr>
              <a:t>(int x[], int y, int n) {</a:t>
            </a:r>
          </a:p>
          <a:p>
            <a:pPr>
              <a:buFontTx/>
              <a:buNone/>
            </a:pPr>
            <a:r>
              <a:rPr lang="en-US" altLang="it-IT" sz="2400" dirty="0">
                <a:solidFill>
                  <a:schemeClr val="tx1"/>
                </a:solidFill>
              </a:rPr>
              <a:t>  int </a:t>
            </a:r>
            <a:r>
              <a:rPr lang="en-US" altLang="it-IT" sz="2400" dirty="0" err="1">
                <a:solidFill>
                  <a:schemeClr val="tx1"/>
                </a:solidFill>
              </a:rPr>
              <a:t>i</a:t>
            </a:r>
            <a:r>
              <a:rPr lang="en-US" altLang="it-IT" sz="2400" dirty="0">
                <a:solidFill>
                  <a:schemeClr val="tx1"/>
                </a:solidFill>
              </a:rPr>
              <a:t>=0; </a:t>
            </a:r>
          </a:p>
          <a:p>
            <a:pPr>
              <a:buFontTx/>
              <a:buNone/>
            </a:pPr>
            <a:r>
              <a:rPr lang="en-US" altLang="it-IT" sz="2400" dirty="0">
                <a:solidFill>
                  <a:srgbClr val="FF0000"/>
                </a:solidFill>
              </a:rPr>
              <a:t>  while (</a:t>
            </a:r>
            <a:r>
              <a:rPr lang="en-US" altLang="it-IT" sz="2400" dirty="0" err="1">
                <a:solidFill>
                  <a:srgbClr val="FF0000"/>
                </a:solidFill>
              </a:rPr>
              <a:t>i</a:t>
            </a:r>
            <a:r>
              <a:rPr lang="en-US" altLang="it-IT" sz="2400" dirty="0">
                <a:solidFill>
                  <a:srgbClr val="FF0000"/>
                </a:solidFill>
              </a:rPr>
              <a:t>&lt;n &amp;&amp; y!=x[</a:t>
            </a:r>
            <a:r>
              <a:rPr lang="en-US" altLang="it-IT" sz="2400" dirty="0" err="1">
                <a:solidFill>
                  <a:srgbClr val="FF0000"/>
                </a:solidFill>
              </a:rPr>
              <a:t>i</a:t>
            </a:r>
            <a:r>
              <a:rPr lang="en-US" altLang="it-IT" sz="2400" dirty="0">
                <a:solidFill>
                  <a:srgbClr val="FF0000"/>
                </a:solidFill>
              </a:rPr>
              <a:t>]) </a:t>
            </a:r>
          </a:p>
          <a:p>
            <a:pPr>
              <a:buFontTx/>
              <a:buNone/>
            </a:pPr>
            <a:r>
              <a:rPr lang="en-US" altLang="it-IT" sz="2400" dirty="0">
                <a:solidFill>
                  <a:srgbClr val="FF0000"/>
                </a:solidFill>
              </a:rPr>
              <a:t>         </a:t>
            </a:r>
            <a:r>
              <a:rPr lang="en-US" altLang="it-IT" sz="2400" dirty="0" err="1">
                <a:solidFill>
                  <a:srgbClr val="FF0000"/>
                </a:solidFill>
              </a:rPr>
              <a:t>i</a:t>
            </a:r>
            <a:r>
              <a:rPr lang="en-US" altLang="it-IT" sz="2400" dirty="0">
                <a:solidFill>
                  <a:srgbClr val="FF0000"/>
                </a:solidFill>
              </a:rPr>
              <a:t>++; </a:t>
            </a:r>
          </a:p>
          <a:p>
            <a:pPr>
              <a:buFontTx/>
              <a:buNone/>
            </a:pPr>
            <a:r>
              <a:rPr lang="en-US" altLang="it-IT" sz="2400" dirty="0">
                <a:solidFill>
                  <a:schemeClr val="tx1"/>
                </a:solidFill>
              </a:rPr>
              <a:t>  if (</a:t>
            </a:r>
            <a:r>
              <a:rPr lang="en-US" altLang="it-IT" sz="2400" dirty="0" err="1">
                <a:solidFill>
                  <a:schemeClr val="tx1"/>
                </a:solidFill>
              </a:rPr>
              <a:t>i</a:t>
            </a:r>
            <a:r>
              <a:rPr lang="en-US" altLang="it-IT" sz="2400" dirty="0">
                <a:solidFill>
                  <a:schemeClr val="tx1"/>
                </a:solidFill>
              </a:rPr>
              <a:t>==n) </a:t>
            </a:r>
          </a:p>
          <a:p>
            <a:pPr>
              <a:buFontTx/>
              <a:buNone/>
            </a:pPr>
            <a:r>
              <a:rPr lang="en-US" altLang="it-IT" sz="2400" dirty="0">
                <a:solidFill>
                  <a:schemeClr val="tx1"/>
                </a:solidFill>
              </a:rPr>
              <a:t>         return -1; </a:t>
            </a:r>
          </a:p>
          <a:p>
            <a:pPr>
              <a:buFontTx/>
              <a:buNone/>
            </a:pPr>
            <a:r>
              <a:rPr lang="en-US" altLang="it-IT" sz="2400" dirty="0">
                <a:solidFill>
                  <a:schemeClr val="tx1"/>
                </a:solidFill>
              </a:rPr>
              <a:t>         return </a:t>
            </a:r>
            <a:r>
              <a:rPr lang="en-US" altLang="it-IT" sz="2400" dirty="0" err="1">
                <a:solidFill>
                  <a:schemeClr val="tx1"/>
                </a:solidFill>
              </a:rPr>
              <a:t>i</a:t>
            </a:r>
            <a:r>
              <a:rPr lang="en-US" altLang="it-IT" sz="2400" dirty="0">
                <a:solidFill>
                  <a:schemeClr val="tx1"/>
                </a:solidFill>
              </a:rPr>
              <a:t>; </a:t>
            </a:r>
          </a:p>
          <a:p>
            <a:pPr>
              <a:buFontTx/>
              <a:buNone/>
            </a:pPr>
            <a:r>
              <a:rPr lang="en-US" altLang="it-IT" sz="2400" dirty="0">
                <a:solidFill>
                  <a:schemeClr val="tx1"/>
                </a:solidFill>
              </a:rPr>
              <a:t>} </a:t>
            </a:r>
          </a:p>
          <a:p>
            <a:pPr>
              <a:buFontTx/>
              <a:buNone/>
            </a:pPr>
            <a:endParaRPr lang="en-US" altLang="it-IT" sz="2400" dirty="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a:extLst>
              <a:ext uri="{FF2B5EF4-FFF2-40B4-BE49-F238E27FC236}">
                <a16:creationId xmlns:a16="http://schemas.microsoft.com/office/drawing/2014/main" id="{4F499422-9FA5-4376-90AC-C0278B0D80D0}"/>
              </a:ext>
            </a:extLst>
          </p:cNvPr>
          <p:cNvSpPr>
            <a:spLocks noGrp="1" noChangeArrowheads="1"/>
          </p:cNvSpPr>
          <p:nvPr>
            <p:ph type="title"/>
          </p:nvPr>
        </p:nvSpPr>
        <p:spPr>
          <a:xfrm>
            <a:off x="455613" y="365125"/>
            <a:ext cx="8226425" cy="914400"/>
          </a:xfrm>
        </p:spPr>
        <p:txBody>
          <a:bodyPr/>
          <a:lstStyle/>
          <a:p>
            <a:r>
              <a:rPr lang="en-US" altLang="it-IT">
                <a:latin typeface="Helvetica" panose="020B0604020202020204" pitchFamily="34" charset="0"/>
              </a:rPr>
              <a:t>Traversals</a:t>
            </a:r>
          </a:p>
        </p:txBody>
      </p:sp>
      <p:sp>
        <p:nvSpPr>
          <p:cNvPr id="65539" name="Rectangle 3">
            <a:extLst>
              <a:ext uri="{FF2B5EF4-FFF2-40B4-BE49-F238E27FC236}">
                <a16:creationId xmlns:a16="http://schemas.microsoft.com/office/drawing/2014/main" id="{A5439BD4-7469-46D9-8D7F-507B63F513AF}"/>
              </a:ext>
            </a:extLst>
          </p:cNvPr>
          <p:cNvSpPr>
            <a:spLocks noGrp="1" noChangeArrowheads="1"/>
          </p:cNvSpPr>
          <p:nvPr>
            <p:ph type="body" idx="1"/>
          </p:nvPr>
        </p:nvSpPr>
        <p:spPr>
          <a:xfrm>
            <a:off x="455613" y="1600200"/>
            <a:ext cx="8226425" cy="4572000"/>
          </a:xfrm>
        </p:spPr>
        <p:txBody>
          <a:bodyPr/>
          <a:lstStyle/>
          <a:p>
            <a:pPr>
              <a:lnSpc>
                <a:spcPct val="90000"/>
              </a:lnSpc>
            </a:pPr>
            <a:r>
              <a:rPr lang="en-US" altLang="it-IT">
                <a:latin typeface="Helvetica" panose="020B0604020202020204" pitchFamily="34" charset="0"/>
              </a:rPr>
              <a:t>Preorder traversal: Visit each node before visiting its children.</a:t>
            </a:r>
          </a:p>
          <a:p>
            <a:pPr>
              <a:lnSpc>
                <a:spcPct val="90000"/>
              </a:lnSpc>
            </a:pPr>
            <a:r>
              <a:rPr lang="en-US" altLang="it-IT">
                <a:latin typeface="Helvetica" panose="020B0604020202020204" pitchFamily="34" charset="0"/>
              </a:rPr>
              <a:t>Postorder traversal: Visit each node after visiting its children.</a:t>
            </a:r>
          </a:p>
          <a:p>
            <a:pPr>
              <a:lnSpc>
                <a:spcPct val="90000"/>
              </a:lnSpc>
            </a:pPr>
            <a:r>
              <a:rPr lang="en-US" altLang="it-IT">
                <a:latin typeface="Helvetica" panose="020B0604020202020204" pitchFamily="34" charset="0"/>
              </a:rPr>
              <a:t>Inorder traversal: Visit the left subtree, then the node, then the right subtree.</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Segnaposto numero diapositiva 3">
            <a:extLst>
              <a:ext uri="{FF2B5EF4-FFF2-40B4-BE49-F238E27FC236}">
                <a16:creationId xmlns:a16="http://schemas.microsoft.com/office/drawing/2014/main" id="{47F261E6-D04D-4D7C-A5C9-B019B50EF921}"/>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3200">
                <a:solidFill>
                  <a:schemeClr val="tx1"/>
                </a:solidFill>
                <a:latin typeface="Arial" panose="020B0604020202020204" pitchFamily="34" charset="0"/>
              </a:defRPr>
            </a:lvl1pPr>
            <a:lvl2pPr marL="742950" indent="-285750">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800">
                <a:solidFill>
                  <a:schemeClr val="tx1"/>
                </a:solidFill>
                <a:latin typeface="Arial" panose="020B0604020202020204" pitchFamily="34" charset="0"/>
              </a:defRPr>
            </a:lvl2pPr>
            <a:lvl3pPr marL="1143000" indent="-228600">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400">
                <a:solidFill>
                  <a:schemeClr val="tx1"/>
                </a:solidFill>
                <a:latin typeface="Arial" panose="020B0604020202020204" pitchFamily="34" charset="0"/>
              </a:defRPr>
            </a:lvl3pPr>
            <a:lvl4pPr marL="1600200" indent="-228600">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4pPr>
            <a:lvl5pPr marL="2057400" indent="-228600">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9pPr>
          </a:lstStyle>
          <a:p>
            <a:pPr>
              <a:spcBef>
                <a:spcPct val="0"/>
              </a:spcBef>
              <a:buFontTx/>
              <a:buNone/>
            </a:pPr>
            <a:fld id="{2E4BE01F-4B5C-404D-944B-34D693E4C1B6}" type="slidenum">
              <a:rPr lang="it-IT" altLang="it-IT" sz="1400"/>
              <a:pPr>
                <a:spcBef>
                  <a:spcPct val="0"/>
                </a:spcBef>
                <a:buFontTx/>
                <a:buNone/>
              </a:pPr>
              <a:t>61</a:t>
            </a:fld>
            <a:endParaRPr lang="it-IT" altLang="it-IT" sz="1400"/>
          </a:p>
        </p:txBody>
      </p:sp>
      <p:sp>
        <p:nvSpPr>
          <p:cNvPr id="67587" name="Rectangle 1">
            <a:extLst>
              <a:ext uri="{FF2B5EF4-FFF2-40B4-BE49-F238E27FC236}">
                <a16:creationId xmlns:a16="http://schemas.microsoft.com/office/drawing/2014/main" id="{4269A724-C593-4172-BDAB-DDFF61A0136C}"/>
              </a:ext>
            </a:extLst>
          </p:cNvPr>
          <p:cNvSpPr>
            <a:spLocks noChangeArrowheads="1"/>
          </p:cNvSpPr>
          <p:nvPr/>
        </p:nvSpPr>
        <p:spPr bwMode="auto">
          <a:xfrm>
            <a:off x="33338" y="6583363"/>
            <a:ext cx="1312862" cy="219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80165" tIns="40083" rIns="80165" bIns="40083"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it-IT" altLang="it-IT" sz="3600">
              <a:latin typeface="Tahoma" panose="020B0604030504040204" pitchFamily="34" charset="0"/>
            </a:endParaRPr>
          </a:p>
        </p:txBody>
      </p:sp>
      <p:sp>
        <p:nvSpPr>
          <p:cNvPr id="67588" name="Rectangle 3">
            <a:extLst>
              <a:ext uri="{FF2B5EF4-FFF2-40B4-BE49-F238E27FC236}">
                <a16:creationId xmlns:a16="http://schemas.microsoft.com/office/drawing/2014/main" id="{5D7ABA05-4016-49E0-B838-D51A3CD8CCF3}"/>
              </a:ext>
            </a:extLst>
          </p:cNvPr>
          <p:cNvSpPr>
            <a:spLocks noGrp="1" noChangeArrowheads="1"/>
          </p:cNvSpPr>
          <p:nvPr>
            <p:ph type="body" idx="1"/>
          </p:nvPr>
        </p:nvSpPr>
        <p:spPr>
          <a:xfrm>
            <a:off x="304800" y="946150"/>
            <a:ext cx="8529638" cy="5911850"/>
          </a:xfrm>
        </p:spPr>
        <p:txBody>
          <a:bodyPr/>
          <a:lstStyle/>
          <a:p>
            <a:pPr marL="0" indent="0" eaLnBrk="1" hangingPunct="1">
              <a:buSzPct val="50000"/>
              <a:buFont typeface="Times New Roman" panose="02020603050405020304" pitchFamily="18" charset="0"/>
              <a:buChar char="✦"/>
              <a:tabLst>
                <a:tab pos="0" algn="l"/>
                <a:tab pos="90488" algn="l"/>
                <a:tab pos="484188" algn="l"/>
                <a:tab pos="879475" algn="l"/>
                <a:tab pos="1273175" algn="l"/>
                <a:tab pos="1666875" algn="l"/>
                <a:tab pos="2060575" algn="l"/>
                <a:tab pos="2454275" algn="l"/>
                <a:tab pos="2847975" algn="l"/>
                <a:tab pos="3241675" algn="l"/>
                <a:tab pos="3635375" algn="l"/>
                <a:tab pos="4029075" algn="l"/>
                <a:tab pos="4424363" algn="l"/>
                <a:tab pos="4818063" algn="l"/>
                <a:tab pos="5211763" algn="l"/>
                <a:tab pos="5605463" algn="l"/>
                <a:tab pos="5999163" algn="l"/>
                <a:tab pos="6392863" algn="l"/>
                <a:tab pos="6786563" algn="l"/>
                <a:tab pos="7180263" algn="l"/>
                <a:tab pos="7573963" algn="l"/>
                <a:tab pos="7615238" algn="l"/>
                <a:tab pos="8250238" algn="l"/>
              </a:tabLst>
            </a:pPr>
            <a:r>
              <a:rPr lang="it-IT" altLang="it-IT"/>
              <a:t>Visita (o attraversamento) di un albero:</a:t>
            </a:r>
          </a:p>
          <a:p>
            <a:pPr marL="400050" lvl="1" indent="0" eaLnBrk="1" hangingPunct="1">
              <a:lnSpc>
                <a:spcPts val="2250"/>
              </a:lnSpc>
              <a:buSzPct val="50000"/>
              <a:buFont typeface="Times New Roman" panose="02020603050405020304" pitchFamily="18" charset="0"/>
              <a:buChar char="✦"/>
              <a:tabLst>
                <a:tab pos="0" algn="l"/>
                <a:tab pos="90488" algn="l"/>
                <a:tab pos="484188" algn="l"/>
                <a:tab pos="879475" algn="l"/>
                <a:tab pos="1273175" algn="l"/>
                <a:tab pos="1666875" algn="l"/>
                <a:tab pos="2060575" algn="l"/>
                <a:tab pos="2454275" algn="l"/>
                <a:tab pos="2847975" algn="l"/>
                <a:tab pos="3241675" algn="l"/>
                <a:tab pos="3635375" algn="l"/>
                <a:tab pos="4029075" algn="l"/>
                <a:tab pos="4424363" algn="l"/>
                <a:tab pos="4818063" algn="l"/>
                <a:tab pos="5211763" algn="l"/>
                <a:tab pos="5605463" algn="l"/>
                <a:tab pos="5999163" algn="l"/>
                <a:tab pos="6392863" algn="l"/>
                <a:tab pos="6786563" algn="l"/>
                <a:tab pos="7180263" algn="l"/>
                <a:tab pos="7573963" algn="l"/>
                <a:tab pos="7615238" algn="l"/>
                <a:tab pos="8250238" algn="l"/>
              </a:tabLst>
            </a:pPr>
            <a:r>
              <a:rPr lang="it-IT" altLang="it-IT"/>
              <a:t>Algoritmo per “visitare” tutti i nodi di un albero</a:t>
            </a:r>
          </a:p>
          <a:p>
            <a:pPr marL="0" indent="0" eaLnBrk="1" hangingPunct="1">
              <a:lnSpc>
                <a:spcPct val="110000"/>
              </a:lnSpc>
              <a:buSzPct val="50000"/>
              <a:buFont typeface="Times New Roman" panose="02020603050405020304" pitchFamily="18" charset="0"/>
              <a:buChar char="✦"/>
              <a:tabLst>
                <a:tab pos="0" algn="l"/>
                <a:tab pos="90488" algn="l"/>
                <a:tab pos="484188" algn="l"/>
                <a:tab pos="879475" algn="l"/>
                <a:tab pos="1273175" algn="l"/>
                <a:tab pos="1666875" algn="l"/>
                <a:tab pos="2060575" algn="l"/>
                <a:tab pos="2454275" algn="l"/>
                <a:tab pos="2847975" algn="l"/>
                <a:tab pos="3241675" algn="l"/>
                <a:tab pos="3635375" algn="l"/>
                <a:tab pos="4029075" algn="l"/>
                <a:tab pos="4424363" algn="l"/>
                <a:tab pos="4818063" algn="l"/>
                <a:tab pos="5211763" algn="l"/>
                <a:tab pos="5605463" algn="l"/>
                <a:tab pos="5999163" algn="l"/>
                <a:tab pos="6392863" algn="l"/>
                <a:tab pos="6786563" algn="l"/>
                <a:tab pos="7180263" algn="l"/>
                <a:tab pos="7573963" algn="l"/>
                <a:tab pos="7615238" algn="l"/>
                <a:tab pos="8250238" algn="l"/>
              </a:tabLst>
            </a:pPr>
            <a:r>
              <a:rPr lang="it-IT" altLang="it-IT"/>
              <a:t>In profondità (depth-first search, a scandaglio): DFS</a:t>
            </a:r>
          </a:p>
          <a:p>
            <a:pPr marL="400050" lvl="1" indent="0" eaLnBrk="1" hangingPunct="1">
              <a:lnSpc>
                <a:spcPts val="2250"/>
              </a:lnSpc>
              <a:buSzPct val="50000"/>
              <a:buFont typeface="Times New Roman" panose="02020603050405020304" pitchFamily="18" charset="0"/>
              <a:buChar char="✦"/>
              <a:tabLst>
                <a:tab pos="0" algn="l"/>
                <a:tab pos="90488" algn="l"/>
                <a:tab pos="484188" algn="l"/>
                <a:tab pos="879475" algn="l"/>
                <a:tab pos="1273175" algn="l"/>
                <a:tab pos="1666875" algn="l"/>
                <a:tab pos="2060575" algn="l"/>
                <a:tab pos="2454275" algn="l"/>
                <a:tab pos="2847975" algn="l"/>
                <a:tab pos="3241675" algn="l"/>
                <a:tab pos="3635375" algn="l"/>
                <a:tab pos="4029075" algn="l"/>
                <a:tab pos="4424363" algn="l"/>
                <a:tab pos="4818063" algn="l"/>
                <a:tab pos="5211763" algn="l"/>
                <a:tab pos="5605463" algn="l"/>
                <a:tab pos="5999163" algn="l"/>
                <a:tab pos="6392863" algn="l"/>
                <a:tab pos="6786563" algn="l"/>
                <a:tab pos="7180263" algn="l"/>
                <a:tab pos="7573963" algn="l"/>
                <a:tab pos="7615238" algn="l"/>
                <a:tab pos="8250238" algn="l"/>
              </a:tabLst>
            </a:pPr>
            <a:r>
              <a:rPr lang="it-IT" altLang="it-IT"/>
              <a:t>Vengono visitati i rami, uno dopo l’altro</a:t>
            </a:r>
          </a:p>
          <a:p>
            <a:pPr marL="400050" lvl="1" indent="0" eaLnBrk="1" hangingPunct="1">
              <a:buSzPct val="50000"/>
              <a:buFont typeface="Times New Roman" panose="02020603050405020304" pitchFamily="18" charset="0"/>
              <a:buChar char="✦"/>
              <a:tabLst>
                <a:tab pos="0" algn="l"/>
                <a:tab pos="90488" algn="l"/>
                <a:tab pos="484188" algn="l"/>
                <a:tab pos="879475" algn="l"/>
                <a:tab pos="1273175" algn="l"/>
                <a:tab pos="1666875" algn="l"/>
                <a:tab pos="2060575" algn="l"/>
                <a:tab pos="2454275" algn="l"/>
                <a:tab pos="2847975" algn="l"/>
                <a:tab pos="3241675" algn="l"/>
                <a:tab pos="3635375" algn="l"/>
                <a:tab pos="4029075" algn="l"/>
                <a:tab pos="4424363" algn="l"/>
                <a:tab pos="4818063" algn="l"/>
                <a:tab pos="5211763" algn="l"/>
                <a:tab pos="5605463" algn="l"/>
                <a:tab pos="5999163" algn="l"/>
                <a:tab pos="6392863" algn="l"/>
                <a:tab pos="6786563" algn="l"/>
                <a:tab pos="7180263" algn="l"/>
                <a:tab pos="7573963" algn="l"/>
                <a:tab pos="7615238" algn="l"/>
                <a:tab pos="8250238" algn="l"/>
              </a:tabLst>
            </a:pPr>
            <a:r>
              <a:rPr lang="it-IT" altLang="it-IT"/>
              <a:t>Tre varianti</a:t>
            </a:r>
          </a:p>
          <a:p>
            <a:pPr marL="0" indent="0" eaLnBrk="1" hangingPunct="1">
              <a:lnSpc>
                <a:spcPct val="110000"/>
              </a:lnSpc>
              <a:buSzPct val="50000"/>
              <a:buFont typeface="Times New Roman" panose="02020603050405020304" pitchFamily="18" charset="0"/>
              <a:buChar char="✦"/>
              <a:tabLst>
                <a:tab pos="0" algn="l"/>
                <a:tab pos="90488" algn="l"/>
                <a:tab pos="484188" algn="l"/>
                <a:tab pos="879475" algn="l"/>
                <a:tab pos="1273175" algn="l"/>
                <a:tab pos="1666875" algn="l"/>
                <a:tab pos="2060575" algn="l"/>
                <a:tab pos="2454275" algn="l"/>
                <a:tab pos="2847975" algn="l"/>
                <a:tab pos="3241675" algn="l"/>
                <a:tab pos="3635375" algn="l"/>
                <a:tab pos="4029075" algn="l"/>
                <a:tab pos="4424363" algn="l"/>
                <a:tab pos="4818063" algn="l"/>
                <a:tab pos="5211763" algn="l"/>
                <a:tab pos="5605463" algn="l"/>
                <a:tab pos="5999163" algn="l"/>
                <a:tab pos="6392863" algn="l"/>
                <a:tab pos="6786563" algn="l"/>
                <a:tab pos="7180263" algn="l"/>
                <a:tab pos="7573963" algn="l"/>
                <a:tab pos="7615238" algn="l"/>
                <a:tab pos="8250238" algn="l"/>
              </a:tabLst>
            </a:pPr>
            <a:r>
              <a:rPr lang="it-IT" altLang="it-IT"/>
              <a:t>In ampiezza (breadth-first search, a ventaglio): BFS</a:t>
            </a:r>
          </a:p>
          <a:p>
            <a:pPr marL="400050" lvl="1" indent="0" eaLnBrk="1" hangingPunct="1">
              <a:lnSpc>
                <a:spcPts val="2250"/>
              </a:lnSpc>
              <a:buSzPct val="50000"/>
              <a:buFont typeface="Times New Roman" panose="02020603050405020304" pitchFamily="18" charset="0"/>
              <a:buChar char="✦"/>
              <a:tabLst>
                <a:tab pos="0" algn="l"/>
                <a:tab pos="90488" algn="l"/>
                <a:tab pos="484188" algn="l"/>
                <a:tab pos="879475" algn="l"/>
                <a:tab pos="1273175" algn="l"/>
                <a:tab pos="1666875" algn="l"/>
                <a:tab pos="2060575" algn="l"/>
                <a:tab pos="2454275" algn="l"/>
                <a:tab pos="2847975" algn="l"/>
                <a:tab pos="3241675" algn="l"/>
                <a:tab pos="3635375" algn="l"/>
                <a:tab pos="4029075" algn="l"/>
                <a:tab pos="4424363" algn="l"/>
                <a:tab pos="4818063" algn="l"/>
                <a:tab pos="5211763" algn="l"/>
                <a:tab pos="5605463" algn="l"/>
                <a:tab pos="5999163" algn="l"/>
                <a:tab pos="6392863" algn="l"/>
                <a:tab pos="6786563" algn="l"/>
                <a:tab pos="7180263" algn="l"/>
                <a:tab pos="7573963" algn="l"/>
                <a:tab pos="7615238" algn="l"/>
                <a:tab pos="8250238" algn="l"/>
              </a:tabLst>
            </a:pPr>
            <a:r>
              <a:rPr lang="it-IT" altLang="it-IT"/>
              <a:t>A livelli, partendo dalla radice</a:t>
            </a:r>
          </a:p>
        </p:txBody>
      </p:sp>
      <p:sp>
        <p:nvSpPr>
          <p:cNvPr id="67589" name="Titolo 5">
            <a:extLst>
              <a:ext uri="{FF2B5EF4-FFF2-40B4-BE49-F238E27FC236}">
                <a16:creationId xmlns:a16="http://schemas.microsoft.com/office/drawing/2014/main" id="{4718E387-8B4F-4B61-B723-0C44F7BDF97C}"/>
              </a:ext>
            </a:extLst>
          </p:cNvPr>
          <p:cNvSpPr>
            <a:spLocks noGrp="1"/>
          </p:cNvSpPr>
          <p:nvPr>
            <p:ph type="title"/>
          </p:nvPr>
        </p:nvSpPr>
        <p:spPr/>
        <p:txBody>
          <a:bodyPr/>
          <a:lstStyle/>
          <a:p>
            <a:r>
              <a:rPr lang="it-IT" altLang="it-IT"/>
              <a:t>Algoritmi di visita degli alberi</a:t>
            </a:r>
          </a:p>
        </p:txBody>
      </p:sp>
    </p:spTree>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5" name="Rectangle 1">
            <a:extLst>
              <a:ext uri="{FF2B5EF4-FFF2-40B4-BE49-F238E27FC236}">
                <a16:creationId xmlns:a16="http://schemas.microsoft.com/office/drawing/2014/main" id="{F424B464-3464-4AB7-A95C-A7BB75D46A9C}"/>
              </a:ext>
            </a:extLst>
          </p:cNvPr>
          <p:cNvSpPr>
            <a:spLocks noChangeArrowheads="1"/>
          </p:cNvSpPr>
          <p:nvPr/>
        </p:nvSpPr>
        <p:spPr bwMode="auto">
          <a:xfrm>
            <a:off x="33338" y="6583363"/>
            <a:ext cx="1312862" cy="219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80165" tIns="40083" rIns="80165" bIns="40083"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it-IT" altLang="it-IT" sz="3600">
              <a:latin typeface="Tahoma" panose="020B0604030504040204" pitchFamily="34" charset="0"/>
            </a:endParaRPr>
          </a:p>
        </p:txBody>
      </p:sp>
      <p:cxnSp>
        <p:nvCxnSpPr>
          <p:cNvPr id="69636" name="AutoShape 3">
            <a:extLst>
              <a:ext uri="{FF2B5EF4-FFF2-40B4-BE49-F238E27FC236}">
                <a16:creationId xmlns:a16="http://schemas.microsoft.com/office/drawing/2014/main" id="{9698F86C-7BFC-473A-A290-6C85F41D9B80}"/>
              </a:ext>
            </a:extLst>
          </p:cNvPr>
          <p:cNvCxnSpPr>
            <a:cxnSpLocks noChangeShapeType="1"/>
          </p:cNvCxnSpPr>
          <p:nvPr/>
        </p:nvCxnSpPr>
        <p:spPr bwMode="auto">
          <a:xfrm flipH="1">
            <a:off x="6573838" y="1944688"/>
            <a:ext cx="650875" cy="427037"/>
          </a:xfrm>
          <a:prstGeom prst="bentConnector3">
            <a:avLst>
              <a:gd name="adj1" fmla="val 50000"/>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69637" name="AutoShape 4">
            <a:extLst>
              <a:ext uri="{FF2B5EF4-FFF2-40B4-BE49-F238E27FC236}">
                <a16:creationId xmlns:a16="http://schemas.microsoft.com/office/drawing/2014/main" id="{F018B1A0-F161-4733-9B68-3B0C500B19C9}"/>
              </a:ext>
            </a:extLst>
          </p:cNvPr>
          <p:cNvCxnSpPr>
            <a:cxnSpLocks noChangeShapeType="1"/>
          </p:cNvCxnSpPr>
          <p:nvPr/>
        </p:nvCxnSpPr>
        <p:spPr bwMode="auto">
          <a:xfrm>
            <a:off x="7224713" y="1944688"/>
            <a:ext cx="630237" cy="427037"/>
          </a:xfrm>
          <a:prstGeom prst="bentConnector3">
            <a:avLst>
              <a:gd name="adj1" fmla="val 50000"/>
            </a:avLst>
          </a:prstGeom>
          <a:noFill/>
          <a:ln w="9525">
            <a:solidFill>
              <a:srgbClr val="000000"/>
            </a:solidFill>
            <a:round/>
            <a:headEnd/>
            <a:tailEnd/>
          </a:ln>
          <a:extLst>
            <a:ext uri="{909E8E84-426E-40DD-AFC4-6F175D3DCCD1}">
              <a14:hiddenFill xmlns:a14="http://schemas.microsoft.com/office/drawing/2010/main">
                <a:noFill/>
              </a14:hiddenFill>
            </a:ext>
          </a:extLst>
        </p:spPr>
      </p:cxnSp>
      <p:grpSp>
        <p:nvGrpSpPr>
          <p:cNvPr id="69638" name="Group 5">
            <a:extLst>
              <a:ext uri="{FF2B5EF4-FFF2-40B4-BE49-F238E27FC236}">
                <a16:creationId xmlns:a16="http://schemas.microsoft.com/office/drawing/2014/main" id="{742A1C1D-36F7-4B42-9CED-6946A3556B70}"/>
              </a:ext>
            </a:extLst>
          </p:cNvPr>
          <p:cNvGrpSpPr>
            <a:grpSpLocks/>
          </p:cNvGrpSpPr>
          <p:nvPr/>
        </p:nvGrpSpPr>
        <p:grpSpPr bwMode="auto">
          <a:xfrm>
            <a:off x="7062788" y="1770063"/>
            <a:ext cx="325437" cy="349250"/>
            <a:chOff x="5094" y="1194"/>
            <a:chExt cx="240" cy="242"/>
          </a:xfrm>
        </p:grpSpPr>
        <p:sp>
          <p:nvSpPr>
            <p:cNvPr id="69667" name="Oval 6">
              <a:extLst>
                <a:ext uri="{FF2B5EF4-FFF2-40B4-BE49-F238E27FC236}">
                  <a16:creationId xmlns:a16="http://schemas.microsoft.com/office/drawing/2014/main" id="{6C90967B-550A-4F81-8EA1-796AF9A97335}"/>
                </a:ext>
              </a:extLst>
            </p:cNvPr>
            <p:cNvSpPr>
              <a:spLocks noChangeArrowheads="1"/>
            </p:cNvSpPr>
            <p:nvPr/>
          </p:nvSpPr>
          <p:spPr bwMode="auto">
            <a:xfrm>
              <a:off x="5094" y="1195"/>
              <a:ext cx="240" cy="240"/>
            </a:xfrm>
            <a:prstGeom prst="ellipse">
              <a:avLst/>
            </a:prstGeom>
            <a:solidFill>
              <a:srgbClr val="FFFFCC"/>
            </a:solidFill>
            <a:ln w="9360">
              <a:solidFill>
                <a:srgbClr val="000000"/>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it-IT" altLang="it-IT" sz="3600">
                <a:latin typeface="Tahoma" panose="020B0604030504040204" pitchFamily="34" charset="0"/>
              </a:endParaRPr>
            </a:p>
          </p:txBody>
        </p:sp>
        <p:sp>
          <p:nvSpPr>
            <p:cNvPr id="69668" name="Rectangle 7">
              <a:extLst>
                <a:ext uri="{FF2B5EF4-FFF2-40B4-BE49-F238E27FC236}">
                  <a16:creationId xmlns:a16="http://schemas.microsoft.com/office/drawing/2014/main" id="{26BA6CF0-9F23-4215-A607-4899C1EC8BD5}"/>
                </a:ext>
              </a:extLst>
            </p:cNvPr>
            <p:cNvSpPr>
              <a:spLocks noChangeArrowheads="1"/>
            </p:cNvSpPr>
            <p:nvPr/>
          </p:nvSpPr>
          <p:spPr bwMode="auto">
            <a:xfrm>
              <a:off x="5117" y="1194"/>
              <a:ext cx="193" cy="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38160" tIns="38160" rIns="76680" bIns="38160" anchor="ctr">
              <a:spAutoFit/>
            </a:bodyPr>
            <a:lstStyle>
              <a:lvl1pPr>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3200">
                  <a:solidFill>
                    <a:schemeClr val="tx1"/>
                  </a:solidFill>
                  <a:latin typeface="Arial" panose="020B0604020202020204" pitchFamily="34" charset="0"/>
                </a:defRPr>
              </a:lvl1pPr>
              <a:lvl2pPr marL="742950" indent="-285750">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800">
                  <a:solidFill>
                    <a:schemeClr val="tx1"/>
                  </a:solidFill>
                  <a:latin typeface="Arial" panose="020B0604020202020204" pitchFamily="34" charset="0"/>
                </a:defRPr>
              </a:lvl2pPr>
              <a:lvl3pPr marL="1143000" indent="-228600">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400">
                  <a:solidFill>
                    <a:schemeClr val="tx1"/>
                  </a:solidFill>
                  <a:latin typeface="Arial" panose="020B0604020202020204" pitchFamily="34" charset="0"/>
                </a:defRPr>
              </a:lvl3pPr>
              <a:lvl4pPr marL="1600200" indent="-228600">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4pPr>
              <a:lvl5pPr marL="2057400" indent="-228600">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9pPr>
            </a:lstStyle>
            <a:p>
              <a:pPr algn="ctr" eaLnBrk="1" hangingPunct="1">
                <a:lnSpc>
                  <a:spcPct val="93000"/>
                </a:lnSpc>
                <a:spcBef>
                  <a:spcPct val="0"/>
                </a:spcBef>
                <a:buFontTx/>
                <a:buNone/>
              </a:pPr>
              <a:r>
                <a:rPr lang="it-IT" altLang="it-IT" sz="1900" b="1">
                  <a:solidFill>
                    <a:srgbClr val="000000"/>
                  </a:solidFill>
                  <a:latin typeface="Tahoma" panose="020B0604030504040204" pitchFamily="34" charset="0"/>
                  <a:cs typeface="Times New Roman" panose="02020603050405020304" pitchFamily="18" charset="0"/>
                </a:rPr>
                <a:t>a</a:t>
              </a:r>
            </a:p>
          </p:txBody>
        </p:sp>
      </p:grpSp>
      <p:cxnSp>
        <p:nvCxnSpPr>
          <p:cNvPr id="69639" name="AutoShape 8">
            <a:extLst>
              <a:ext uri="{FF2B5EF4-FFF2-40B4-BE49-F238E27FC236}">
                <a16:creationId xmlns:a16="http://schemas.microsoft.com/office/drawing/2014/main" id="{256F7259-2CC9-4B97-8AD0-DF419EA93DC3}"/>
              </a:ext>
            </a:extLst>
          </p:cNvPr>
          <p:cNvCxnSpPr>
            <a:cxnSpLocks noChangeShapeType="1"/>
          </p:cNvCxnSpPr>
          <p:nvPr/>
        </p:nvCxnSpPr>
        <p:spPr bwMode="auto">
          <a:xfrm flipH="1">
            <a:off x="6226175" y="2371725"/>
            <a:ext cx="347663" cy="611188"/>
          </a:xfrm>
          <a:prstGeom prst="bentConnector3">
            <a:avLst>
              <a:gd name="adj1" fmla="val 50000"/>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69640" name="AutoShape 9">
            <a:extLst>
              <a:ext uri="{FF2B5EF4-FFF2-40B4-BE49-F238E27FC236}">
                <a16:creationId xmlns:a16="http://schemas.microsoft.com/office/drawing/2014/main" id="{8B015312-2AF2-40A2-BA63-CA616A86988B}"/>
              </a:ext>
            </a:extLst>
          </p:cNvPr>
          <p:cNvCxnSpPr>
            <a:cxnSpLocks noChangeShapeType="1"/>
          </p:cNvCxnSpPr>
          <p:nvPr/>
        </p:nvCxnSpPr>
        <p:spPr bwMode="auto">
          <a:xfrm>
            <a:off x="6573838" y="2371725"/>
            <a:ext cx="347662" cy="611188"/>
          </a:xfrm>
          <a:prstGeom prst="bentConnector3">
            <a:avLst>
              <a:gd name="adj1" fmla="val 50000"/>
            </a:avLst>
          </a:prstGeom>
          <a:noFill/>
          <a:ln w="9525">
            <a:solidFill>
              <a:srgbClr val="000000"/>
            </a:solidFill>
            <a:round/>
            <a:headEnd/>
            <a:tailEnd/>
          </a:ln>
          <a:extLst>
            <a:ext uri="{909E8E84-426E-40DD-AFC4-6F175D3DCCD1}">
              <a14:hiddenFill xmlns:a14="http://schemas.microsoft.com/office/drawing/2010/main">
                <a:noFill/>
              </a14:hiddenFill>
            </a:ext>
          </a:extLst>
        </p:spPr>
      </p:cxnSp>
      <p:grpSp>
        <p:nvGrpSpPr>
          <p:cNvPr id="69641" name="Group 10">
            <a:extLst>
              <a:ext uri="{FF2B5EF4-FFF2-40B4-BE49-F238E27FC236}">
                <a16:creationId xmlns:a16="http://schemas.microsoft.com/office/drawing/2014/main" id="{4CF0E4F3-1585-4D4F-91AE-E0109E223D06}"/>
              </a:ext>
            </a:extLst>
          </p:cNvPr>
          <p:cNvGrpSpPr>
            <a:grpSpLocks/>
          </p:cNvGrpSpPr>
          <p:nvPr/>
        </p:nvGrpSpPr>
        <p:grpSpPr bwMode="auto">
          <a:xfrm>
            <a:off x="6410325" y="2197100"/>
            <a:ext cx="325438" cy="347663"/>
            <a:chOff x="4614" y="1490"/>
            <a:chExt cx="240" cy="242"/>
          </a:xfrm>
        </p:grpSpPr>
        <p:sp>
          <p:nvSpPr>
            <p:cNvPr id="69665" name="Oval 11">
              <a:extLst>
                <a:ext uri="{FF2B5EF4-FFF2-40B4-BE49-F238E27FC236}">
                  <a16:creationId xmlns:a16="http://schemas.microsoft.com/office/drawing/2014/main" id="{DAE4983B-1190-4ABF-94E7-C06961088AA6}"/>
                </a:ext>
              </a:extLst>
            </p:cNvPr>
            <p:cNvSpPr>
              <a:spLocks noChangeArrowheads="1"/>
            </p:cNvSpPr>
            <p:nvPr/>
          </p:nvSpPr>
          <p:spPr bwMode="auto">
            <a:xfrm>
              <a:off x="4614" y="1491"/>
              <a:ext cx="240" cy="240"/>
            </a:xfrm>
            <a:prstGeom prst="ellipse">
              <a:avLst/>
            </a:prstGeom>
            <a:solidFill>
              <a:srgbClr val="FFFFCC"/>
            </a:solidFill>
            <a:ln w="9360">
              <a:solidFill>
                <a:srgbClr val="000000"/>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it-IT" altLang="it-IT" sz="3600">
                <a:latin typeface="Tahoma" panose="020B0604030504040204" pitchFamily="34" charset="0"/>
              </a:endParaRPr>
            </a:p>
          </p:txBody>
        </p:sp>
        <p:sp>
          <p:nvSpPr>
            <p:cNvPr id="69666" name="Rectangle 12">
              <a:extLst>
                <a:ext uri="{FF2B5EF4-FFF2-40B4-BE49-F238E27FC236}">
                  <a16:creationId xmlns:a16="http://schemas.microsoft.com/office/drawing/2014/main" id="{1276F863-3DBD-4B67-87CD-F6E2E1ED35AA}"/>
                </a:ext>
              </a:extLst>
            </p:cNvPr>
            <p:cNvSpPr>
              <a:spLocks noChangeArrowheads="1"/>
            </p:cNvSpPr>
            <p:nvPr/>
          </p:nvSpPr>
          <p:spPr bwMode="auto">
            <a:xfrm>
              <a:off x="4634" y="1490"/>
              <a:ext cx="199" cy="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38160" tIns="38160" rIns="76680" bIns="38160" anchor="ctr">
              <a:spAutoFit/>
            </a:bodyPr>
            <a:lstStyle>
              <a:lvl1pPr>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3200">
                  <a:solidFill>
                    <a:schemeClr val="tx1"/>
                  </a:solidFill>
                  <a:latin typeface="Arial" panose="020B0604020202020204" pitchFamily="34" charset="0"/>
                </a:defRPr>
              </a:lvl1pPr>
              <a:lvl2pPr marL="742950" indent="-285750">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800">
                  <a:solidFill>
                    <a:schemeClr val="tx1"/>
                  </a:solidFill>
                  <a:latin typeface="Arial" panose="020B0604020202020204" pitchFamily="34" charset="0"/>
                </a:defRPr>
              </a:lvl2pPr>
              <a:lvl3pPr marL="1143000" indent="-228600">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400">
                  <a:solidFill>
                    <a:schemeClr val="tx1"/>
                  </a:solidFill>
                  <a:latin typeface="Arial" panose="020B0604020202020204" pitchFamily="34" charset="0"/>
                </a:defRPr>
              </a:lvl3pPr>
              <a:lvl4pPr marL="1600200" indent="-228600">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4pPr>
              <a:lvl5pPr marL="2057400" indent="-228600">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9pPr>
            </a:lstStyle>
            <a:p>
              <a:pPr algn="ctr" eaLnBrk="1" hangingPunct="1">
                <a:lnSpc>
                  <a:spcPct val="93000"/>
                </a:lnSpc>
                <a:spcBef>
                  <a:spcPct val="0"/>
                </a:spcBef>
                <a:buFontTx/>
                <a:buNone/>
              </a:pPr>
              <a:r>
                <a:rPr lang="it-IT" altLang="it-IT" sz="1900" b="1">
                  <a:solidFill>
                    <a:srgbClr val="000000"/>
                  </a:solidFill>
                  <a:latin typeface="Tahoma" panose="020B0604030504040204" pitchFamily="34" charset="0"/>
                  <a:cs typeface="Times New Roman" panose="02020603050405020304" pitchFamily="18" charset="0"/>
                </a:rPr>
                <a:t>b</a:t>
              </a:r>
            </a:p>
          </p:txBody>
        </p:sp>
      </p:grpSp>
      <p:cxnSp>
        <p:nvCxnSpPr>
          <p:cNvPr id="69642" name="AutoShape 13">
            <a:extLst>
              <a:ext uri="{FF2B5EF4-FFF2-40B4-BE49-F238E27FC236}">
                <a16:creationId xmlns:a16="http://schemas.microsoft.com/office/drawing/2014/main" id="{64DC2A8D-9287-4086-AABE-E3C0683759B4}"/>
              </a:ext>
            </a:extLst>
          </p:cNvPr>
          <p:cNvCxnSpPr>
            <a:cxnSpLocks noChangeShapeType="1"/>
          </p:cNvCxnSpPr>
          <p:nvPr/>
        </p:nvCxnSpPr>
        <p:spPr bwMode="auto">
          <a:xfrm flipH="1">
            <a:off x="7507288" y="2371725"/>
            <a:ext cx="347662" cy="611188"/>
          </a:xfrm>
          <a:prstGeom prst="bentConnector3">
            <a:avLst>
              <a:gd name="adj1" fmla="val 50000"/>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69643" name="AutoShape 14">
            <a:extLst>
              <a:ext uri="{FF2B5EF4-FFF2-40B4-BE49-F238E27FC236}">
                <a16:creationId xmlns:a16="http://schemas.microsoft.com/office/drawing/2014/main" id="{CBE1657D-285E-4D94-BB74-EB952CB8E04C}"/>
              </a:ext>
            </a:extLst>
          </p:cNvPr>
          <p:cNvCxnSpPr>
            <a:cxnSpLocks noChangeShapeType="1"/>
          </p:cNvCxnSpPr>
          <p:nvPr/>
        </p:nvCxnSpPr>
        <p:spPr bwMode="auto">
          <a:xfrm>
            <a:off x="7854950" y="2371725"/>
            <a:ext cx="347663" cy="608013"/>
          </a:xfrm>
          <a:prstGeom prst="bentConnector3">
            <a:avLst>
              <a:gd name="adj1" fmla="val 50000"/>
            </a:avLst>
          </a:prstGeom>
          <a:noFill/>
          <a:ln w="9525">
            <a:solidFill>
              <a:srgbClr val="000000"/>
            </a:solidFill>
            <a:round/>
            <a:headEnd/>
            <a:tailEnd/>
          </a:ln>
          <a:extLst>
            <a:ext uri="{909E8E84-426E-40DD-AFC4-6F175D3DCCD1}">
              <a14:hiddenFill xmlns:a14="http://schemas.microsoft.com/office/drawing/2010/main">
                <a:noFill/>
              </a14:hiddenFill>
            </a:ext>
          </a:extLst>
        </p:spPr>
      </p:cxnSp>
      <p:grpSp>
        <p:nvGrpSpPr>
          <p:cNvPr id="69644" name="Group 15">
            <a:extLst>
              <a:ext uri="{FF2B5EF4-FFF2-40B4-BE49-F238E27FC236}">
                <a16:creationId xmlns:a16="http://schemas.microsoft.com/office/drawing/2014/main" id="{1513C835-B77F-4682-AA9F-FD1C02BDD8C9}"/>
              </a:ext>
            </a:extLst>
          </p:cNvPr>
          <p:cNvGrpSpPr>
            <a:grpSpLocks/>
          </p:cNvGrpSpPr>
          <p:nvPr/>
        </p:nvGrpSpPr>
        <p:grpSpPr bwMode="auto">
          <a:xfrm>
            <a:off x="7693025" y="2197100"/>
            <a:ext cx="325438" cy="347663"/>
            <a:chOff x="5558" y="1490"/>
            <a:chExt cx="240" cy="242"/>
          </a:xfrm>
        </p:grpSpPr>
        <p:sp>
          <p:nvSpPr>
            <p:cNvPr id="69663" name="Oval 16">
              <a:extLst>
                <a:ext uri="{FF2B5EF4-FFF2-40B4-BE49-F238E27FC236}">
                  <a16:creationId xmlns:a16="http://schemas.microsoft.com/office/drawing/2014/main" id="{A14D2160-217D-41C4-97A5-A52B4015D7F7}"/>
                </a:ext>
              </a:extLst>
            </p:cNvPr>
            <p:cNvSpPr>
              <a:spLocks noChangeArrowheads="1"/>
            </p:cNvSpPr>
            <p:nvPr/>
          </p:nvSpPr>
          <p:spPr bwMode="auto">
            <a:xfrm>
              <a:off x="5558" y="1491"/>
              <a:ext cx="240" cy="240"/>
            </a:xfrm>
            <a:prstGeom prst="ellipse">
              <a:avLst/>
            </a:prstGeom>
            <a:solidFill>
              <a:srgbClr val="FFFFCC"/>
            </a:solidFill>
            <a:ln w="9360">
              <a:solidFill>
                <a:srgbClr val="000000"/>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it-IT" altLang="it-IT" sz="3600">
                <a:latin typeface="Tahoma" panose="020B0604030504040204" pitchFamily="34" charset="0"/>
              </a:endParaRPr>
            </a:p>
          </p:txBody>
        </p:sp>
        <p:sp>
          <p:nvSpPr>
            <p:cNvPr id="69664" name="Rectangle 17">
              <a:extLst>
                <a:ext uri="{FF2B5EF4-FFF2-40B4-BE49-F238E27FC236}">
                  <a16:creationId xmlns:a16="http://schemas.microsoft.com/office/drawing/2014/main" id="{32D29C0F-FDAB-4E77-BF3A-38C192AEDAFD}"/>
                </a:ext>
              </a:extLst>
            </p:cNvPr>
            <p:cNvSpPr>
              <a:spLocks noChangeArrowheads="1"/>
            </p:cNvSpPr>
            <p:nvPr/>
          </p:nvSpPr>
          <p:spPr bwMode="auto">
            <a:xfrm>
              <a:off x="5582" y="1490"/>
              <a:ext cx="192" cy="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38160" tIns="38160" rIns="76680" bIns="38160" anchor="ctr">
              <a:spAutoFit/>
            </a:bodyPr>
            <a:lstStyle>
              <a:lvl1pPr>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3200">
                  <a:solidFill>
                    <a:schemeClr val="tx1"/>
                  </a:solidFill>
                  <a:latin typeface="Arial" panose="020B0604020202020204" pitchFamily="34" charset="0"/>
                </a:defRPr>
              </a:lvl1pPr>
              <a:lvl2pPr marL="742950" indent="-285750">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800">
                  <a:solidFill>
                    <a:schemeClr val="tx1"/>
                  </a:solidFill>
                  <a:latin typeface="Arial" panose="020B0604020202020204" pitchFamily="34" charset="0"/>
                </a:defRPr>
              </a:lvl2pPr>
              <a:lvl3pPr marL="1143000" indent="-228600">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400">
                  <a:solidFill>
                    <a:schemeClr val="tx1"/>
                  </a:solidFill>
                  <a:latin typeface="Arial" panose="020B0604020202020204" pitchFamily="34" charset="0"/>
                </a:defRPr>
              </a:lvl3pPr>
              <a:lvl4pPr marL="1600200" indent="-228600">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4pPr>
              <a:lvl5pPr marL="2057400" indent="-228600">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9pPr>
            </a:lstStyle>
            <a:p>
              <a:pPr algn="ctr" eaLnBrk="1" hangingPunct="1">
                <a:lnSpc>
                  <a:spcPct val="93000"/>
                </a:lnSpc>
                <a:spcBef>
                  <a:spcPct val="0"/>
                </a:spcBef>
                <a:buFontTx/>
                <a:buNone/>
              </a:pPr>
              <a:r>
                <a:rPr lang="it-IT" altLang="it-IT" sz="1900" b="1">
                  <a:solidFill>
                    <a:srgbClr val="000000"/>
                  </a:solidFill>
                  <a:latin typeface="Tahoma" panose="020B0604030504040204" pitchFamily="34" charset="0"/>
                  <a:cs typeface="Times New Roman" panose="02020603050405020304" pitchFamily="18" charset="0"/>
                </a:rPr>
                <a:t>e</a:t>
              </a:r>
            </a:p>
          </p:txBody>
        </p:sp>
      </p:grpSp>
      <p:grpSp>
        <p:nvGrpSpPr>
          <p:cNvPr id="69645" name="Group 18">
            <a:extLst>
              <a:ext uri="{FF2B5EF4-FFF2-40B4-BE49-F238E27FC236}">
                <a16:creationId xmlns:a16="http://schemas.microsoft.com/office/drawing/2014/main" id="{5F7280AD-DA29-4923-8CD0-3A526433C15A}"/>
              </a:ext>
            </a:extLst>
          </p:cNvPr>
          <p:cNvGrpSpPr>
            <a:grpSpLocks/>
          </p:cNvGrpSpPr>
          <p:nvPr/>
        </p:nvGrpSpPr>
        <p:grpSpPr bwMode="auto">
          <a:xfrm>
            <a:off x="6062663" y="2808288"/>
            <a:ext cx="327025" cy="347662"/>
            <a:chOff x="4358" y="1914"/>
            <a:chExt cx="240" cy="242"/>
          </a:xfrm>
        </p:grpSpPr>
        <p:sp>
          <p:nvSpPr>
            <p:cNvPr id="69661" name="Oval 19">
              <a:extLst>
                <a:ext uri="{FF2B5EF4-FFF2-40B4-BE49-F238E27FC236}">
                  <a16:creationId xmlns:a16="http://schemas.microsoft.com/office/drawing/2014/main" id="{95E9B879-75C3-4FE6-B608-20E82D51629A}"/>
                </a:ext>
              </a:extLst>
            </p:cNvPr>
            <p:cNvSpPr>
              <a:spLocks noChangeArrowheads="1"/>
            </p:cNvSpPr>
            <p:nvPr/>
          </p:nvSpPr>
          <p:spPr bwMode="auto">
            <a:xfrm>
              <a:off x="4358" y="1915"/>
              <a:ext cx="240" cy="240"/>
            </a:xfrm>
            <a:prstGeom prst="ellipse">
              <a:avLst/>
            </a:prstGeom>
            <a:solidFill>
              <a:srgbClr val="FFFFCC"/>
            </a:solidFill>
            <a:ln w="9360">
              <a:solidFill>
                <a:srgbClr val="000000"/>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it-IT" altLang="it-IT" sz="3600">
                <a:latin typeface="Tahoma" panose="020B0604030504040204" pitchFamily="34" charset="0"/>
              </a:endParaRPr>
            </a:p>
          </p:txBody>
        </p:sp>
        <p:sp>
          <p:nvSpPr>
            <p:cNvPr id="69662" name="Rectangle 20">
              <a:extLst>
                <a:ext uri="{FF2B5EF4-FFF2-40B4-BE49-F238E27FC236}">
                  <a16:creationId xmlns:a16="http://schemas.microsoft.com/office/drawing/2014/main" id="{BBE5137C-3571-4774-B7AC-925A960A3255}"/>
                </a:ext>
              </a:extLst>
            </p:cNvPr>
            <p:cNvSpPr>
              <a:spLocks noChangeArrowheads="1"/>
            </p:cNvSpPr>
            <p:nvPr/>
          </p:nvSpPr>
          <p:spPr bwMode="auto">
            <a:xfrm>
              <a:off x="4388" y="1914"/>
              <a:ext cx="180" cy="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38160" tIns="38160" rIns="76680" bIns="38160" anchor="ctr">
              <a:spAutoFit/>
            </a:bodyPr>
            <a:lstStyle>
              <a:lvl1pPr>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3200">
                  <a:solidFill>
                    <a:schemeClr val="tx1"/>
                  </a:solidFill>
                  <a:latin typeface="Arial" panose="020B0604020202020204" pitchFamily="34" charset="0"/>
                </a:defRPr>
              </a:lvl1pPr>
              <a:lvl2pPr marL="742950" indent="-285750">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800">
                  <a:solidFill>
                    <a:schemeClr val="tx1"/>
                  </a:solidFill>
                  <a:latin typeface="Arial" panose="020B0604020202020204" pitchFamily="34" charset="0"/>
                </a:defRPr>
              </a:lvl2pPr>
              <a:lvl3pPr marL="1143000" indent="-228600">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400">
                  <a:solidFill>
                    <a:schemeClr val="tx1"/>
                  </a:solidFill>
                  <a:latin typeface="Arial" panose="020B0604020202020204" pitchFamily="34" charset="0"/>
                </a:defRPr>
              </a:lvl3pPr>
              <a:lvl4pPr marL="1600200" indent="-228600">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4pPr>
              <a:lvl5pPr marL="2057400" indent="-228600">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9pPr>
            </a:lstStyle>
            <a:p>
              <a:pPr algn="ctr" eaLnBrk="1" hangingPunct="1">
                <a:lnSpc>
                  <a:spcPct val="93000"/>
                </a:lnSpc>
                <a:spcBef>
                  <a:spcPct val="0"/>
                </a:spcBef>
                <a:buFontTx/>
                <a:buNone/>
              </a:pPr>
              <a:r>
                <a:rPr lang="it-IT" altLang="it-IT" sz="1900" b="1">
                  <a:solidFill>
                    <a:srgbClr val="000000"/>
                  </a:solidFill>
                  <a:latin typeface="Tahoma" panose="020B0604030504040204" pitchFamily="34" charset="0"/>
                  <a:cs typeface="Times New Roman" panose="02020603050405020304" pitchFamily="18" charset="0"/>
                </a:rPr>
                <a:t>c</a:t>
              </a:r>
            </a:p>
          </p:txBody>
        </p:sp>
      </p:grpSp>
      <p:grpSp>
        <p:nvGrpSpPr>
          <p:cNvPr id="69646" name="Group 21">
            <a:extLst>
              <a:ext uri="{FF2B5EF4-FFF2-40B4-BE49-F238E27FC236}">
                <a16:creationId xmlns:a16="http://schemas.microsoft.com/office/drawing/2014/main" id="{7C8481FA-03BB-4C95-9061-29764FA88EE1}"/>
              </a:ext>
            </a:extLst>
          </p:cNvPr>
          <p:cNvGrpSpPr>
            <a:grpSpLocks/>
          </p:cNvGrpSpPr>
          <p:nvPr/>
        </p:nvGrpSpPr>
        <p:grpSpPr bwMode="auto">
          <a:xfrm>
            <a:off x="6757988" y="2808288"/>
            <a:ext cx="325437" cy="347662"/>
            <a:chOff x="4870" y="1914"/>
            <a:chExt cx="240" cy="242"/>
          </a:xfrm>
        </p:grpSpPr>
        <p:sp>
          <p:nvSpPr>
            <p:cNvPr id="69659" name="Oval 22">
              <a:extLst>
                <a:ext uri="{FF2B5EF4-FFF2-40B4-BE49-F238E27FC236}">
                  <a16:creationId xmlns:a16="http://schemas.microsoft.com/office/drawing/2014/main" id="{5B0911A6-E4EE-4BA8-8604-C02CAD466C5F}"/>
                </a:ext>
              </a:extLst>
            </p:cNvPr>
            <p:cNvSpPr>
              <a:spLocks noChangeArrowheads="1"/>
            </p:cNvSpPr>
            <p:nvPr/>
          </p:nvSpPr>
          <p:spPr bwMode="auto">
            <a:xfrm>
              <a:off x="4870" y="1915"/>
              <a:ext cx="240" cy="240"/>
            </a:xfrm>
            <a:prstGeom prst="ellipse">
              <a:avLst/>
            </a:prstGeom>
            <a:solidFill>
              <a:srgbClr val="FFFFCC"/>
            </a:solidFill>
            <a:ln w="9360">
              <a:solidFill>
                <a:srgbClr val="000000"/>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it-IT" altLang="it-IT" sz="3600">
                <a:latin typeface="Tahoma" panose="020B0604030504040204" pitchFamily="34" charset="0"/>
              </a:endParaRPr>
            </a:p>
          </p:txBody>
        </p:sp>
        <p:sp>
          <p:nvSpPr>
            <p:cNvPr id="69660" name="Rectangle 23">
              <a:extLst>
                <a:ext uri="{FF2B5EF4-FFF2-40B4-BE49-F238E27FC236}">
                  <a16:creationId xmlns:a16="http://schemas.microsoft.com/office/drawing/2014/main" id="{31C3A352-8882-4C60-B84F-F7C8D159E830}"/>
                </a:ext>
              </a:extLst>
            </p:cNvPr>
            <p:cNvSpPr>
              <a:spLocks noChangeArrowheads="1"/>
            </p:cNvSpPr>
            <p:nvPr/>
          </p:nvSpPr>
          <p:spPr bwMode="auto">
            <a:xfrm>
              <a:off x="4890" y="1914"/>
              <a:ext cx="199" cy="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38160" tIns="38160" rIns="76680" bIns="38160" anchor="ctr">
              <a:spAutoFit/>
            </a:bodyPr>
            <a:lstStyle>
              <a:lvl1pPr>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3200">
                  <a:solidFill>
                    <a:schemeClr val="tx1"/>
                  </a:solidFill>
                  <a:latin typeface="Arial" panose="020B0604020202020204" pitchFamily="34" charset="0"/>
                </a:defRPr>
              </a:lvl1pPr>
              <a:lvl2pPr marL="742950" indent="-285750">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800">
                  <a:solidFill>
                    <a:schemeClr val="tx1"/>
                  </a:solidFill>
                  <a:latin typeface="Arial" panose="020B0604020202020204" pitchFamily="34" charset="0"/>
                </a:defRPr>
              </a:lvl2pPr>
              <a:lvl3pPr marL="1143000" indent="-228600">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400">
                  <a:solidFill>
                    <a:schemeClr val="tx1"/>
                  </a:solidFill>
                  <a:latin typeface="Arial" panose="020B0604020202020204" pitchFamily="34" charset="0"/>
                </a:defRPr>
              </a:lvl3pPr>
              <a:lvl4pPr marL="1600200" indent="-228600">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4pPr>
              <a:lvl5pPr marL="2057400" indent="-228600">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9pPr>
            </a:lstStyle>
            <a:p>
              <a:pPr algn="ctr" eaLnBrk="1" hangingPunct="1">
                <a:lnSpc>
                  <a:spcPct val="93000"/>
                </a:lnSpc>
                <a:spcBef>
                  <a:spcPct val="0"/>
                </a:spcBef>
                <a:buFontTx/>
                <a:buNone/>
              </a:pPr>
              <a:r>
                <a:rPr lang="it-IT" altLang="it-IT" sz="1900" b="1">
                  <a:solidFill>
                    <a:srgbClr val="000000"/>
                  </a:solidFill>
                  <a:latin typeface="Tahoma" panose="020B0604030504040204" pitchFamily="34" charset="0"/>
                  <a:cs typeface="Times New Roman" panose="02020603050405020304" pitchFamily="18" charset="0"/>
                </a:rPr>
                <a:t>d</a:t>
              </a:r>
            </a:p>
          </p:txBody>
        </p:sp>
      </p:grpSp>
      <p:grpSp>
        <p:nvGrpSpPr>
          <p:cNvPr id="69647" name="Group 24">
            <a:extLst>
              <a:ext uri="{FF2B5EF4-FFF2-40B4-BE49-F238E27FC236}">
                <a16:creationId xmlns:a16="http://schemas.microsoft.com/office/drawing/2014/main" id="{14A7C0BB-EFFC-48AD-8B5D-D57AE71AC5DC}"/>
              </a:ext>
            </a:extLst>
          </p:cNvPr>
          <p:cNvGrpSpPr>
            <a:grpSpLocks/>
          </p:cNvGrpSpPr>
          <p:nvPr/>
        </p:nvGrpSpPr>
        <p:grpSpPr bwMode="auto">
          <a:xfrm>
            <a:off x="7345363" y="2808288"/>
            <a:ext cx="325437" cy="347662"/>
            <a:chOff x="5302" y="1914"/>
            <a:chExt cx="240" cy="242"/>
          </a:xfrm>
        </p:grpSpPr>
        <p:sp>
          <p:nvSpPr>
            <p:cNvPr id="69657" name="Oval 25">
              <a:extLst>
                <a:ext uri="{FF2B5EF4-FFF2-40B4-BE49-F238E27FC236}">
                  <a16:creationId xmlns:a16="http://schemas.microsoft.com/office/drawing/2014/main" id="{6562F30C-E9AC-4C41-A2BC-22A7EE9A413A}"/>
                </a:ext>
              </a:extLst>
            </p:cNvPr>
            <p:cNvSpPr>
              <a:spLocks noChangeArrowheads="1"/>
            </p:cNvSpPr>
            <p:nvPr/>
          </p:nvSpPr>
          <p:spPr bwMode="auto">
            <a:xfrm>
              <a:off x="5302" y="1915"/>
              <a:ext cx="240" cy="240"/>
            </a:xfrm>
            <a:prstGeom prst="ellipse">
              <a:avLst/>
            </a:prstGeom>
            <a:solidFill>
              <a:srgbClr val="FFFFCC"/>
            </a:solidFill>
            <a:ln w="9360">
              <a:solidFill>
                <a:srgbClr val="000000"/>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it-IT" altLang="it-IT" sz="3600">
                <a:latin typeface="Tahoma" panose="020B0604030504040204" pitchFamily="34" charset="0"/>
              </a:endParaRPr>
            </a:p>
          </p:txBody>
        </p:sp>
        <p:sp>
          <p:nvSpPr>
            <p:cNvPr id="69658" name="Rectangle 26">
              <a:extLst>
                <a:ext uri="{FF2B5EF4-FFF2-40B4-BE49-F238E27FC236}">
                  <a16:creationId xmlns:a16="http://schemas.microsoft.com/office/drawing/2014/main" id="{9728EA2A-A44E-4B45-8813-4120AADE97DA}"/>
                </a:ext>
              </a:extLst>
            </p:cNvPr>
            <p:cNvSpPr>
              <a:spLocks noChangeArrowheads="1"/>
            </p:cNvSpPr>
            <p:nvPr/>
          </p:nvSpPr>
          <p:spPr bwMode="auto">
            <a:xfrm>
              <a:off x="5345" y="1914"/>
              <a:ext cx="154" cy="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38160" tIns="38160" rIns="76680" bIns="38160" anchor="ctr">
              <a:spAutoFit/>
            </a:bodyPr>
            <a:lstStyle>
              <a:lvl1pPr>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3200">
                  <a:solidFill>
                    <a:schemeClr val="tx1"/>
                  </a:solidFill>
                  <a:latin typeface="Arial" panose="020B0604020202020204" pitchFamily="34" charset="0"/>
                </a:defRPr>
              </a:lvl1pPr>
              <a:lvl2pPr marL="742950" indent="-285750">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800">
                  <a:solidFill>
                    <a:schemeClr val="tx1"/>
                  </a:solidFill>
                  <a:latin typeface="Arial" panose="020B0604020202020204" pitchFamily="34" charset="0"/>
                </a:defRPr>
              </a:lvl2pPr>
              <a:lvl3pPr marL="1143000" indent="-228600">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400">
                  <a:solidFill>
                    <a:schemeClr val="tx1"/>
                  </a:solidFill>
                  <a:latin typeface="Arial" panose="020B0604020202020204" pitchFamily="34" charset="0"/>
                </a:defRPr>
              </a:lvl3pPr>
              <a:lvl4pPr marL="1600200" indent="-228600">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4pPr>
              <a:lvl5pPr marL="2057400" indent="-228600">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9pPr>
            </a:lstStyle>
            <a:p>
              <a:pPr algn="ctr" eaLnBrk="1" hangingPunct="1">
                <a:lnSpc>
                  <a:spcPct val="93000"/>
                </a:lnSpc>
                <a:spcBef>
                  <a:spcPct val="0"/>
                </a:spcBef>
                <a:buFontTx/>
                <a:buNone/>
              </a:pPr>
              <a:r>
                <a:rPr lang="it-IT" altLang="it-IT" sz="1900" b="1">
                  <a:solidFill>
                    <a:srgbClr val="000000"/>
                  </a:solidFill>
                  <a:latin typeface="Tahoma" panose="020B0604030504040204" pitchFamily="34" charset="0"/>
                  <a:cs typeface="Times New Roman" panose="02020603050405020304" pitchFamily="18" charset="0"/>
                </a:rPr>
                <a:t>f</a:t>
              </a:r>
            </a:p>
          </p:txBody>
        </p:sp>
      </p:grpSp>
      <p:grpSp>
        <p:nvGrpSpPr>
          <p:cNvPr id="69648" name="Group 27">
            <a:extLst>
              <a:ext uri="{FF2B5EF4-FFF2-40B4-BE49-F238E27FC236}">
                <a16:creationId xmlns:a16="http://schemas.microsoft.com/office/drawing/2014/main" id="{A37D5239-9E76-40A7-B78B-D2CF766E3E8B}"/>
              </a:ext>
            </a:extLst>
          </p:cNvPr>
          <p:cNvGrpSpPr>
            <a:grpSpLocks/>
          </p:cNvGrpSpPr>
          <p:nvPr/>
        </p:nvGrpSpPr>
        <p:grpSpPr bwMode="auto">
          <a:xfrm>
            <a:off x="8039100" y="2803525"/>
            <a:ext cx="327025" cy="347663"/>
            <a:chOff x="5814" y="1911"/>
            <a:chExt cx="240" cy="242"/>
          </a:xfrm>
        </p:grpSpPr>
        <p:sp>
          <p:nvSpPr>
            <p:cNvPr id="69655" name="Oval 28">
              <a:extLst>
                <a:ext uri="{FF2B5EF4-FFF2-40B4-BE49-F238E27FC236}">
                  <a16:creationId xmlns:a16="http://schemas.microsoft.com/office/drawing/2014/main" id="{AC382CBA-4FFB-4F6A-A945-EE80033CC614}"/>
                </a:ext>
              </a:extLst>
            </p:cNvPr>
            <p:cNvSpPr>
              <a:spLocks noChangeArrowheads="1"/>
            </p:cNvSpPr>
            <p:nvPr/>
          </p:nvSpPr>
          <p:spPr bwMode="auto">
            <a:xfrm>
              <a:off x="5814" y="1912"/>
              <a:ext cx="240" cy="240"/>
            </a:xfrm>
            <a:prstGeom prst="ellipse">
              <a:avLst/>
            </a:prstGeom>
            <a:solidFill>
              <a:srgbClr val="FFFFCC"/>
            </a:solidFill>
            <a:ln w="9360">
              <a:solidFill>
                <a:srgbClr val="000000"/>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it-IT" altLang="it-IT" sz="3600">
                <a:latin typeface="Tahoma" panose="020B0604030504040204" pitchFamily="34" charset="0"/>
              </a:endParaRPr>
            </a:p>
          </p:txBody>
        </p:sp>
        <p:sp>
          <p:nvSpPr>
            <p:cNvPr id="69656" name="Rectangle 29">
              <a:extLst>
                <a:ext uri="{FF2B5EF4-FFF2-40B4-BE49-F238E27FC236}">
                  <a16:creationId xmlns:a16="http://schemas.microsoft.com/office/drawing/2014/main" id="{CAEBD33A-80EB-4A49-BDAA-CD92EFFBD2D5}"/>
                </a:ext>
              </a:extLst>
            </p:cNvPr>
            <p:cNvSpPr>
              <a:spLocks noChangeArrowheads="1"/>
            </p:cNvSpPr>
            <p:nvPr/>
          </p:nvSpPr>
          <p:spPr bwMode="auto">
            <a:xfrm>
              <a:off x="5834" y="1911"/>
              <a:ext cx="199" cy="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38160" tIns="38160" rIns="76680" bIns="38160" anchor="ctr">
              <a:spAutoFit/>
            </a:bodyPr>
            <a:lstStyle>
              <a:lvl1pPr>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3200">
                  <a:solidFill>
                    <a:schemeClr val="tx1"/>
                  </a:solidFill>
                  <a:latin typeface="Arial" panose="020B0604020202020204" pitchFamily="34" charset="0"/>
                </a:defRPr>
              </a:lvl1pPr>
              <a:lvl2pPr marL="742950" indent="-285750">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800">
                  <a:solidFill>
                    <a:schemeClr val="tx1"/>
                  </a:solidFill>
                  <a:latin typeface="Arial" panose="020B0604020202020204" pitchFamily="34" charset="0"/>
                </a:defRPr>
              </a:lvl2pPr>
              <a:lvl3pPr marL="1143000" indent="-228600">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400">
                  <a:solidFill>
                    <a:schemeClr val="tx1"/>
                  </a:solidFill>
                  <a:latin typeface="Arial" panose="020B0604020202020204" pitchFamily="34" charset="0"/>
                </a:defRPr>
              </a:lvl3pPr>
              <a:lvl4pPr marL="1600200" indent="-228600">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4pPr>
              <a:lvl5pPr marL="2057400" indent="-228600">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9pPr>
            </a:lstStyle>
            <a:p>
              <a:pPr algn="ctr" eaLnBrk="1" hangingPunct="1">
                <a:lnSpc>
                  <a:spcPct val="93000"/>
                </a:lnSpc>
                <a:spcBef>
                  <a:spcPct val="0"/>
                </a:spcBef>
                <a:buFontTx/>
                <a:buNone/>
              </a:pPr>
              <a:r>
                <a:rPr lang="it-IT" altLang="it-IT" sz="1900" b="1">
                  <a:solidFill>
                    <a:srgbClr val="000000"/>
                  </a:solidFill>
                  <a:latin typeface="Tahoma" panose="020B0604030504040204" pitchFamily="34" charset="0"/>
                  <a:cs typeface="Times New Roman" panose="02020603050405020304" pitchFamily="18" charset="0"/>
                </a:rPr>
                <a:t>g</a:t>
              </a:r>
            </a:p>
          </p:txBody>
        </p:sp>
      </p:grpSp>
      <p:sp>
        <p:nvSpPr>
          <p:cNvPr id="69649" name="Line 30">
            <a:extLst>
              <a:ext uri="{FF2B5EF4-FFF2-40B4-BE49-F238E27FC236}">
                <a16:creationId xmlns:a16="http://schemas.microsoft.com/office/drawing/2014/main" id="{A75F077F-6B8A-48F2-984B-129B0EB9C2FF}"/>
              </a:ext>
            </a:extLst>
          </p:cNvPr>
          <p:cNvSpPr>
            <a:spLocks noChangeShapeType="1"/>
          </p:cNvSpPr>
          <p:nvPr/>
        </p:nvSpPr>
        <p:spPr bwMode="auto">
          <a:xfrm flipH="1">
            <a:off x="7358063" y="1438275"/>
            <a:ext cx="277812" cy="276225"/>
          </a:xfrm>
          <a:prstGeom prst="line">
            <a:avLst/>
          </a:prstGeom>
          <a:noFill/>
          <a:ln w="38160">
            <a:solidFill>
              <a:srgbClr val="000000"/>
            </a:solidFill>
            <a:miter lim="800000"/>
            <a:headEnd/>
            <a:tailEnd type="triangle" w="med" len="med"/>
          </a:ln>
          <a:extLst>
            <a:ext uri="{909E8E84-426E-40DD-AFC4-6F175D3DCCD1}">
              <a14:hiddenFill xmlns:a14="http://schemas.microsoft.com/office/drawing/2010/main">
                <a:noFill/>
              </a14:hiddenFill>
            </a:ext>
          </a:extLst>
        </p:spPr>
        <p:txBody>
          <a:bodyPr lIns="80165" tIns="40083" rIns="80165" bIns="40083"/>
          <a:lstStyle/>
          <a:p>
            <a:endParaRPr lang="it-IT"/>
          </a:p>
        </p:txBody>
      </p:sp>
      <p:sp>
        <p:nvSpPr>
          <p:cNvPr id="69650" name="Rectangle 31">
            <a:extLst>
              <a:ext uri="{FF2B5EF4-FFF2-40B4-BE49-F238E27FC236}">
                <a16:creationId xmlns:a16="http://schemas.microsoft.com/office/drawing/2014/main" id="{9B2DBD12-B67F-4D45-8698-EA02AF8BAB34}"/>
              </a:ext>
            </a:extLst>
          </p:cNvPr>
          <p:cNvSpPr>
            <a:spLocks noChangeArrowheads="1"/>
          </p:cNvSpPr>
          <p:nvPr/>
        </p:nvSpPr>
        <p:spPr bwMode="auto">
          <a:xfrm>
            <a:off x="4398500" y="3157387"/>
            <a:ext cx="4773215" cy="2615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0" tIns="0" rIns="34402" bIns="0" anchor="ctr">
            <a:spAutoFit/>
          </a:bodyPr>
          <a:lstStyle>
            <a:lvl1pPr>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3200">
                <a:solidFill>
                  <a:schemeClr val="tx1"/>
                </a:solidFill>
                <a:latin typeface="Arial" panose="020B0604020202020204" pitchFamily="34" charset="0"/>
              </a:defRPr>
            </a:lvl1pPr>
            <a:lvl2pPr marL="742950" indent="-285750">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800">
                <a:solidFill>
                  <a:schemeClr val="tx1"/>
                </a:solidFill>
                <a:latin typeface="Arial" panose="020B0604020202020204" pitchFamily="34" charset="0"/>
              </a:defRPr>
            </a:lvl2pPr>
            <a:lvl3pPr marL="1143000" indent="-228600">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400">
                <a:solidFill>
                  <a:schemeClr val="tx1"/>
                </a:solidFill>
                <a:latin typeface="Arial" panose="020B0604020202020204" pitchFamily="34" charset="0"/>
              </a:defRPr>
            </a:lvl3pPr>
            <a:lvl4pPr marL="1600200" indent="-228600">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4pPr>
            <a:lvl5pPr marL="2057400" indent="-228600">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9pPr>
          </a:lstStyle>
          <a:p>
            <a:pPr algn="ctr" eaLnBrk="1" hangingPunct="1">
              <a:lnSpc>
                <a:spcPct val="93000"/>
              </a:lnSpc>
              <a:spcBef>
                <a:spcPct val="0"/>
              </a:spcBef>
              <a:buFontTx/>
              <a:buNone/>
            </a:pPr>
            <a:r>
              <a:rPr lang="it-IT" altLang="it-IT" sz="1800" b="1" dirty="0">
                <a:solidFill>
                  <a:srgbClr val="000000"/>
                </a:solidFill>
                <a:cs typeface="Arial" panose="020B0604020202020204" pitchFamily="34" charset="0"/>
              </a:rPr>
              <a:t>Sequenza:</a:t>
            </a:r>
            <a:r>
              <a:rPr lang="it-IT" altLang="it-IT" sz="1800" dirty="0">
                <a:solidFill>
                  <a:srgbClr val="000000"/>
                </a:solidFill>
                <a:latin typeface="Courier New Bold" charset="0"/>
              </a:rPr>
              <a:t> </a:t>
            </a:r>
            <a:r>
              <a:rPr lang="it-IT" altLang="it-IT" sz="1800" dirty="0">
                <a:solidFill>
                  <a:srgbClr val="FC0128"/>
                </a:solidFill>
                <a:latin typeface="Courier New Bold" charset="0"/>
              </a:rPr>
              <a:t>a   b   c   d   e   f   g</a:t>
            </a:r>
          </a:p>
        </p:txBody>
      </p:sp>
      <p:sp>
        <p:nvSpPr>
          <p:cNvPr id="69651" name="Rectangle 32">
            <a:extLst>
              <a:ext uri="{FF2B5EF4-FFF2-40B4-BE49-F238E27FC236}">
                <a16:creationId xmlns:a16="http://schemas.microsoft.com/office/drawing/2014/main" id="{294E9593-DADF-4846-A2BF-70C46ED97E9A}"/>
              </a:ext>
            </a:extLst>
          </p:cNvPr>
          <p:cNvSpPr>
            <a:spLocks noChangeArrowheads="1"/>
          </p:cNvSpPr>
          <p:nvPr/>
        </p:nvSpPr>
        <p:spPr bwMode="auto">
          <a:xfrm>
            <a:off x="7654925" y="1312863"/>
            <a:ext cx="18415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0" tIns="0" rIns="34402" bIns="0" anchor="ctr">
            <a:spAutoFit/>
          </a:bodyPr>
          <a:lstStyle>
            <a:lvl1pPr>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3200">
                <a:solidFill>
                  <a:schemeClr val="tx1"/>
                </a:solidFill>
                <a:latin typeface="Arial" panose="020B0604020202020204" pitchFamily="34" charset="0"/>
              </a:defRPr>
            </a:lvl1pPr>
            <a:lvl2pPr marL="742950" indent="-285750">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800">
                <a:solidFill>
                  <a:schemeClr val="tx1"/>
                </a:solidFill>
                <a:latin typeface="Arial" panose="020B0604020202020204" pitchFamily="34" charset="0"/>
              </a:defRPr>
            </a:lvl2pPr>
            <a:lvl3pPr marL="1143000" indent="-228600">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400">
                <a:solidFill>
                  <a:schemeClr val="tx1"/>
                </a:solidFill>
                <a:latin typeface="Arial" panose="020B0604020202020204" pitchFamily="34" charset="0"/>
              </a:defRPr>
            </a:lvl3pPr>
            <a:lvl4pPr marL="1600200" indent="-228600">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4pPr>
            <a:lvl5pPr marL="2057400" indent="-228600">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9pPr>
          </a:lstStyle>
          <a:p>
            <a:pPr algn="ctr" eaLnBrk="1" hangingPunct="1">
              <a:lnSpc>
                <a:spcPct val="94000"/>
              </a:lnSpc>
              <a:spcBef>
                <a:spcPct val="0"/>
              </a:spcBef>
              <a:buFontTx/>
              <a:buNone/>
            </a:pPr>
            <a:r>
              <a:rPr lang="it-IT" altLang="it-IT" sz="1900">
                <a:solidFill>
                  <a:srgbClr val="000000"/>
                </a:solidFill>
                <a:latin typeface="Courier New Bold" charset="0"/>
              </a:rPr>
              <a:t>T</a:t>
            </a:r>
          </a:p>
        </p:txBody>
      </p:sp>
      <p:pic>
        <p:nvPicPr>
          <p:cNvPr id="69652" name="Picture 33">
            <a:extLst>
              <a:ext uri="{FF2B5EF4-FFF2-40B4-BE49-F238E27FC236}">
                <a16:creationId xmlns:a16="http://schemas.microsoft.com/office/drawing/2014/main" id="{B8C12E02-77E8-4B59-8BCD-0594B9403C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125" y="1617663"/>
            <a:ext cx="4251325" cy="291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69653" name="Titolo 35">
            <a:extLst>
              <a:ext uri="{FF2B5EF4-FFF2-40B4-BE49-F238E27FC236}">
                <a16:creationId xmlns:a16="http://schemas.microsoft.com/office/drawing/2014/main" id="{6E90FC5A-AC79-4578-90C2-D422095E8FDA}"/>
              </a:ext>
            </a:extLst>
          </p:cNvPr>
          <p:cNvSpPr>
            <a:spLocks noGrp="1"/>
          </p:cNvSpPr>
          <p:nvPr>
            <p:ph type="title"/>
          </p:nvPr>
        </p:nvSpPr>
        <p:spPr>
          <a:xfrm>
            <a:off x="457200" y="492125"/>
            <a:ext cx="8229600" cy="739775"/>
          </a:xfrm>
        </p:spPr>
        <p:txBody>
          <a:bodyPr/>
          <a:lstStyle/>
          <a:p>
            <a:r>
              <a:rPr lang="it-IT" altLang="it-IT"/>
              <a:t>Visita alberi: in profondità in ordine anticipato (previsita)</a:t>
            </a:r>
          </a:p>
        </p:txBody>
      </p:sp>
    </p:spTree>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Titolo 35">
            <a:extLst>
              <a:ext uri="{FF2B5EF4-FFF2-40B4-BE49-F238E27FC236}">
                <a16:creationId xmlns:a16="http://schemas.microsoft.com/office/drawing/2014/main" id="{60C8FFFF-C480-4D27-806C-37BD4EB94FE9}"/>
              </a:ext>
            </a:extLst>
          </p:cNvPr>
          <p:cNvSpPr>
            <a:spLocks noGrp="1"/>
          </p:cNvSpPr>
          <p:nvPr>
            <p:ph type="title"/>
          </p:nvPr>
        </p:nvSpPr>
        <p:spPr>
          <a:xfrm>
            <a:off x="457200" y="295275"/>
            <a:ext cx="8229600" cy="739775"/>
          </a:xfrm>
        </p:spPr>
        <p:txBody>
          <a:bodyPr/>
          <a:lstStyle/>
          <a:p>
            <a:r>
              <a:rPr lang="it-IT" altLang="it-IT"/>
              <a:t>Visita alberi: in profondità in ordine posticipato (postvisita)</a:t>
            </a:r>
          </a:p>
        </p:txBody>
      </p:sp>
      <p:sp>
        <p:nvSpPr>
          <p:cNvPr id="71684" name="Rectangle 1">
            <a:extLst>
              <a:ext uri="{FF2B5EF4-FFF2-40B4-BE49-F238E27FC236}">
                <a16:creationId xmlns:a16="http://schemas.microsoft.com/office/drawing/2014/main" id="{4CF3D4AC-CFA9-4D67-AEE7-DB9CA084A2F5}"/>
              </a:ext>
            </a:extLst>
          </p:cNvPr>
          <p:cNvSpPr>
            <a:spLocks noChangeArrowheads="1"/>
          </p:cNvSpPr>
          <p:nvPr/>
        </p:nvSpPr>
        <p:spPr bwMode="auto">
          <a:xfrm>
            <a:off x="33338" y="6583363"/>
            <a:ext cx="1312862" cy="219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80165" tIns="40083" rIns="80165" bIns="40083"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it-IT" altLang="it-IT" sz="3600">
              <a:latin typeface="Tahoma" panose="020B0604030504040204" pitchFamily="34" charset="0"/>
            </a:endParaRPr>
          </a:p>
        </p:txBody>
      </p:sp>
      <p:cxnSp>
        <p:nvCxnSpPr>
          <p:cNvPr id="71685" name="AutoShape 3">
            <a:extLst>
              <a:ext uri="{FF2B5EF4-FFF2-40B4-BE49-F238E27FC236}">
                <a16:creationId xmlns:a16="http://schemas.microsoft.com/office/drawing/2014/main" id="{36565A53-FC43-44AF-A5E2-2B92DDAFD9A9}"/>
              </a:ext>
            </a:extLst>
          </p:cNvPr>
          <p:cNvCxnSpPr>
            <a:cxnSpLocks noChangeShapeType="1"/>
          </p:cNvCxnSpPr>
          <p:nvPr/>
        </p:nvCxnSpPr>
        <p:spPr bwMode="auto">
          <a:xfrm flipH="1">
            <a:off x="6427788" y="2566988"/>
            <a:ext cx="650875" cy="425450"/>
          </a:xfrm>
          <a:prstGeom prst="bentConnector3">
            <a:avLst>
              <a:gd name="adj1" fmla="val 50000"/>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71686" name="AutoShape 4">
            <a:extLst>
              <a:ext uri="{FF2B5EF4-FFF2-40B4-BE49-F238E27FC236}">
                <a16:creationId xmlns:a16="http://schemas.microsoft.com/office/drawing/2014/main" id="{A4397552-FF96-4B7C-8556-AAEA0DEBEE82}"/>
              </a:ext>
            </a:extLst>
          </p:cNvPr>
          <p:cNvCxnSpPr>
            <a:cxnSpLocks noChangeShapeType="1"/>
          </p:cNvCxnSpPr>
          <p:nvPr/>
        </p:nvCxnSpPr>
        <p:spPr bwMode="auto">
          <a:xfrm>
            <a:off x="7078663" y="2566988"/>
            <a:ext cx="630237" cy="425450"/>
          </a:xfrm>
          <a:prstGeom prst="bentConnector3">
            <a:avLst>
              <a:gd name="adj1" fmla="val 50000"/>
            </a:avLst>
          </a:prstGeom>
          <a:noFill/>
          <a:ln w="9525">
            <a:solidFill>
              <a:srgbClr val="000000"/>
            </a:solidFill>
            <a:round/>
            <a:headEnd/>
            <a:tailEnd/>
          </a:ln>
          <a:extLst>
            <a:ext uri="{909E8E84-426E-40DD-AFC4-6F175D3DCCD1}">
              <a14:hiddenFill xmlns:a14="http://schemas.microsoft.com/office/drawing/2010/main">
                <a:noFill/>
              </a14:hiddenFill>
            </a:ext>
          </a:extLst>
        </p:spPr>
      </p:cxnSp>
      <p:grpSp>
        <p:nvGrpSpPr>
          <p:cNvPr id="71687" name="Group 5">
            <a:extLst>
              <a:ext uri="{FF2B5EF4-FFF2-40B4-BE49-F238E27FC236}">
                <a16:creationId xmlns:a16="http://schemas.microsoft.com/office/drawing/2014/main" id="{09FB01EA-00FF-48B7-BC65-9C0994845488}"/>
              </a:ext>
            </a:extLst>
          </p:cNvPr>
          <p:cNvGrpSpPr>
            <a:grpSpLocks/>
          </p:cNvGrpSpPr>
          <p:nvPr/>
        </p:nvGrpSpPr>
        <p:grpSpPr bwMode="auto">
          <a:xfrm>
            <a:off x="6916738" y="2392363"/>
            <a:ext cx="325437" cy="349250"/>
            <a:chOff x="5094" y="1194"/>
            <a:chExt cx="240" cy="242"/>
          </a:xfrm>
        </p:grpSpPr>
        <p:sp>
          <p:nvSpPr>
            <p:cNvPr id="71715" name="Oval 6">
              <a:extLst>
                <a:ext uri="{FF2B5EF4-FFF2-40B4-BE49-F238E27FC236}">
                  <a16:creationId xmlns:a16="http://schemas.microsoft.com/office/drawing/2014/main" id="{F15D2EA7-A6F3-4A27-B93B-9685E6BEE3CD}"/>
                </a:ext>
              </a:extLst>
            </p:cNvPr>
            <p:cNvSpPr>
              <a:spLocks noChangeArrowheads="1"/>
            </p:cNvSpPr>
            <p:nvPr/>
          </p:nvSpPr>
          <p:spPr bwMode="auto">
            <a:xfrm>
              <a:off x="5094" y="1195"/>
              <a:ext cx="240" cy="240"/>
            </a:xfrm>
            <a:prstGeom prst="ellipse">
              <a:avLst/>
            </a:prstGeom>
            <a:solidFill>
              <a:srgbClr val="FFFFCC"/>
            </a:solidFill>
            <a:ln w="9360">
              <a:solidFill>
                <a:srgbClr val="000000"/>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it-IT" altLang="it-IT" sz="3600">
                <a:latin typeface="Tahoma" panose="020B0604030504040204" pitchFamily="34" charset="0"/>
              </a:endParaRPr>
            </a:p>
          </p:txBody>
        </p:sp>
        <p:sp>
          <p:nvSpPr>
            <p:cNvPr id="71716" name="Rectangle 7">
              <a:extLst>
                <a:ext uri="{FF2B5EF4-FFF2-40B4-BE49-F238E27FC236}">
                  <a16:creationId xmlns:a16="http://schemas.microsoft.com/office/drawing/2014/main" id="{BA564D52-16A8-43CC-A6D3-ABBAC6657631}"/>
                </a:ext>
              </a:extLst>
            </p:cNvPr>
            <p:cNvSpPr>
              <a:spLocks noChangeArrowheads="1"/>
            </p:cNvSpPr>
            <p:nvPr/>
          </p:nvSpPr>
          <p:spPr bwMode="auto">
            <a:xfrm>
              <a:off x="5117" y="1194"/>
              <a:ext cx="193" cy="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38160" tIns="38160" rIns="76680" bIns="38160" anchor="ctr">
              <a:spAutoFit/>
            </a:bodyPr>
            <a:lstStyle>
              <a:lvl1pPr>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3200">
                  <a:solidFill>
                    <a:schemeClr val="tx1"/>
                  </a:solidFill>
                  <a:latin typeface="Arial" panose="020B0604020202020204" pitchFamily="34" charset="0"/>
                </a:defRPr>
              </a:lvl1pPr>
              <a:lvl2pPr marL="742950" indent="-285750">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800">
                  <a:solidFill>
                    <a:schemeClr val="tx1"/>
                  </a:solidFill>
                  <a:latin typeface="Arial" panose="020B0604020202020204" pitchFamily="34" charset="0"/>
                </a:defRPr>
              </a:lvl2pPr>
              <a:lvl3pPr marL="1143000" indent="-228600">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400">
                  <a:solidFill>
                    <a:schemeClr val="tx1"/>
                  </a:solidFill>
                  <a:latin typeface="Arial" panose="020B0604020202020204" pitchFamily="34" charset="0"/>
                </a:defRPr>
              </a:lvl3pPr>
              <a:lvl4pPr marL="1600200" indent="-228600">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4pPr>
              <a:lvl5pPr marL="2057400" indent="-228600">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9pPr>
            </a:lstStyle>
            <a:p>
              <a:pPr algn="ctr" eaLnBrk="1" hangingPunct="1">
                <a:lnSpc>
                  <a:spcPct val="93000"/>
                </a:lnSpc>
                <a:spcBef>
                  <a:spcPct val="0"/>
                </a:spcBef>
                <a:buFontTx/>
                <a:buNone/>
              </a:pPr>
              <a:r>
                <a:rPr lang="it-IT" altLang="it-IT" sz="1900" b="1">
                  <a:solidFill>
                    <a:srgbClr val="000000"/>
                  </a:solidFill>
                  <a:latin typeface="Tahoma" panose="020B0604030504040204" pitchFamily="34" charset="0"/>
                  <a:cs typeface="Times New Roman" panose="02020603050405020304" pitchFamily="18" charset="0"/>
                </a:rPr>
                <a:t>a</a:t>
              </a:r>
            </a:p>
          </p:txBody>
        </p:sp>
      </p:grpSp>
      <p:cxnSp>
        <p:nvCxnSpPr>
          <p:cNvPr id="71688" name="AutoShape 8">
            <a:extLst>
              <a:ext uri="{FF2B5EF4-FFF2-40B4-BE49-F238E27FC236}">
                <a16:creationId xmlns:a16="http://schemas.microsoft.com/office/drawing/2014/main" id="{2A0186C6-E82B-49DB-82E2-EC26B8B4BF58}"/>
              </a:ext>
            </a:extLst>
          </p:cNvPr>
          <p:cNvCxnSpPr>
            <a:cxnSpLocks noChangeShapeType="1"/>
          </p:cNvCxnSpPr>
          <p:nvPr/>
        </p:nvCxnSpPr>
        <p:spPr bwMode="auto">
          <a:xfrm flipH="1">
            <a:off x="6080125" y="2992438"/>
            <a:ext cx="347663" cy="612775"/>
          </a:xfrm>
          <a:prstGeom prst="bentConnector3">
            <a:avLst>
              <a:gd name="adj1" fmla="val 50000"/>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71689" name="AutoShape 9">
            <a:extLst>
              <a:ext uri="{FF2B5EF4-FFF2-40B4-BE49-F238E27FC236}">
                <a16:creationId xmlns:a16="http://schemas.microsoft.com/office/drawing/2014/main" id="{50005C7D-23F5-4C2E-B800-D982CE052BAD}"/>
              </a:ext>
            </a:extLst>
          </p:cNvPr>
          <p:cNvCxnSpPr>
            <a:cxnSpLocks noChangeShapeType="1"/>
          </p:cNvCxnSpPr>
          <p:nvPr/>
        </p:nvCxnSpPr>
        <p:spPr bwMode="auto">
          <a:xfrm>
            <a:off x="6427788" y="2992438"/>
            <a:ext cx="347662" cy="612775"/>
          </a:xfrm>
          <a:prstGeom prst="bentConnector3">
            <a:avLst>
              <a:gd name="adj1" fmla="val 50000"/>
            </a:avLst>
          </a:prstGeom>
          <a:noFill/>
          <a:ln w="9525">
            <a:solidFill>
              <a:srgbClr val="000000"/>
            </a:solidFill>
            <a:round/>
            <a:headEnd/>
            <a:tailEnd/>
          </a:ln>
          <a:extLst>
            <a:ext uri="{909E8E84-426E-40DD-AFC4-6F175D3DCCD1}">
              <a14:hiddenFill xmlns:a14="http://schemas.microsoft.com/office/drawing/2010/main">
                <a:noFill/>
              </a14:hiddenFill>
            </a:ext>
          </a:extLst>
        </p:spPr>
      </p:cxnSp>
      <p:grpSp>
        <p:nvGrpSpPr>
          <p:cNvPr id="71690" name="Group 10">
            <a:extLst>
              <a:ext uri="{FF2B5EF4-FFF2-40B4-BE49-F238E27FC236}">
                <a16:creationId xmlns:a16="http://schemas.microsoft.com/office/drawing/2014/main" id="{37BA1B77-5217-4B50-9A13-AA43965F383B}"/>
              </a:ext>
            </a:extLst>
          </p:cNvPr>
          <p:cNvGrpSpPr>
            <a:grpSpLocks/>
          </p:cNvGrpSpPr>
          <p:nvPr/>
        </p:nvGrpSpPr>
        <p:grpSpPr bwMode="auto">
          <a:xfrm>
            <a:off x="6264275" y="2819400"/>
            <a:ext cx="325438" cy="347663"/>
            <a:chOff x="4614" y="1490"/>
            <a:chExt cx="240" cy="242"/>
          </a:xfrm>
        </p:grpSpPr>
        <p:sp>
          <p:nvSpPr>
            <p:cNvPr id="71713" name="Oval 11">
              <a:extLst>
                <a:ext uri="{FF2B5EF4-FFF2-40B4-BE49-F238E27FC236}">
                  <a16:creationId xmlns:a16="http://schemas.microsoft.com/office/drawing/2014/main" id="{98025E05-CAC5-4A40-A3F3-44EE1AEA2892}"/>
                </a:ext>
              </a:extLst>
            </p:cNvPr>
            <p:cNvSpPr>
              <a:spLocks noChangeArrowheads="1"/>
            </p:cNvSpPr>
            <p:nvPr/>
          </p:nvSpPr>
          <p:spPr bwMode="auto">
            <a:xfrm>
              <a:off x="4614" y="1491"/>
              <a:ext cx="240" cy="240"/>
            </a:xfrm>
            <a:prstGeom prst="ellipse">
              <a:avLst/>
            </a:prstGeom>
            <a:solidFill>
              <a:srgbClr val="FFFFCC"/>
            </a:solidFill>
            <a:ln w="9360">
              <a:solidFill>
                <a:srgbClr val="000000"/>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it-IT" altLang="it-IT" sz="3600">
                <a:latin typeface="Tahoma" panose="020B0604030504040204" pitchFamily="34" charset="0"/>
              </a:endParaRPr>
            </a:p>
          </p:txBody>
        </p:sp>
        <p:sp>
          <p:nvSpPr>
            <p:cNvPr id="71714" name="Rectangle 12">
              <a:extLst>
                <a:ext uri="{FF2B5EF4-FFF2-40B4-BE49-F238E27FC236}">
                  <a16:creationId xmlns:a16="http://schemas.microsoft.com/office/drawing/2014/main" id="{A22EB0EA-7376-4B0D-B02F-DB24C03C85DC}"/>
                </a:ext>
              </a:extLst>
            </p:cNvPr>
            <p:cNvSpPr>
              <a:spLocks noChangeArrowheads="1"/>
            </p:cNvSpPr>
            <p:nvPr/>
          </p:nvSpPr>
          <p:spPr bwMode="auto">
            <a:xfrm>
              <a:off x="4634" y="1490"/>
              <a:ext cx="199" cy="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38160" tIns="38160" rIns="76680" bIns="38160" anchor="ctr">
              <a:spAutoFit/>
            </a:bodyPr>
            <a:lstStyle>
              <a:lvl1pPr>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3200">
                  <a:solidFill>
                    <a:schemeClr val="tx1"/>
                  </a:solidFill>
                  <a:latin typeface="Arial" panose="020B0604020202020204" pitchFamily="34" charset="0"/>
                </a:defRPr>
              </a:lvl1pPr>
              <a:lvl2pPr marL="742950" indent="-285750">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800">
                  <a:solidFill>
                    <a:schemeClr val="tx1"/>
                  </a:solidFill>
                  <a:latin typeface="Arial" panose="020B0604020202020204" pitchFamily="34" charset="0"/>
                </a:defRPr>
              </a:lvl2pPr>
              <a:lvl3pPr marL="1143000" indent="-228600">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400">
                  <a:solidFill>
                    <a:schemeClr val="tx1"/>
                  </a:solidFill>
                  <a:latin typeface="Arial" panose="020B0604020202020204" pitchFamily="34" charset="0"/>
                </a:defRPr>
              </a:lvl3pPr>
              <a:lvl4pPr marL="1600200" indent="-228600">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4pPr>
              <a:lvl5pPr marL="2057400" indent="-228600">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9pPr>
            </a:lstStyle>
            <a:p>
              <a:pPr algn="ctr" eaLnBrk="1" hangingPunct="1">
                <a:lnSpc>
                  <a:spcPct val="93000"/>
                </a:lnSpc>
                <a:spcBef>
                  <a:spcPct val="0"/>
                </a:spcBef>
                <a:buFontTx/>
                <a:buNone/>
              </a:pPr>
              <a:r>
                <a:rPr lang="it-IT" altLang="it-IT" sz="1900" b="1">
                  <a:solidFill>
                    <a:srgbClr val="000000"/>
                  </a:solidFill>
                  <a:latin typeface="Tahoma" panose="020B0604030504040204" pitchFamily="34" charset="0"/>
                  <a:cs typeface="Times New Roman" panose="02020603050405020304" pitchFamily="18" charset="0"/>
                </a:rPr>
                <a:t>b</a:t>
              </a:r>
            </a:p>
          </p:txBody>
        </p:sp>
      </p:grpSp>
      <p:cxnSp>
        <p:nvCxnSpPr>
          <p:cNvPr id="71691" name="AutoShape 13">
            <a:extLst>
              <a:ext uri="{FF2B5EF4-FFF2-40B4-BE49-F238E27FC236}">
                <a16:creationId xmlns:a16="http://schemas.microsoft.com/office/drawing/2014/main" id="{567EBFB4-027F-417F-BCBC-16A58640CDA8}"/>
              </a:ext>
            </a:extLst>
          </p:cNvPr>
          <p:cNvCxnSpPr>
            <a:cxnSpLocks noChangeShapeType="1"/>
          </p:cNvCxnSpPr>
          <p:nvPr/>
        </p:nvCxnSpPr>
        <p:spPr bwMode="auto">
          <a:xfrm flipH="1">
            <a:off x="7361238" y="2992438"/>
            <a:ext cx="347662" cy="612775"/>
          </a:xfrm>
          <a:prstGeom prst="bentConnector3">
            <a:avLst>
              <a:gd name="adj1" fmla="val 50000"/>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71692" name="AutoShape 14">
            <a:extLst>
              <a:ext uri="{FF2B5EF4-FFF2-40B4-BE49-F238E27FC236}">
                <a16:creationId xmlns:a16="http://schemas.microsoft.com/office/drawing/2014/main" id="{C4C8F9E1-E885-4491-84FD-C2AB44A567A2}"/>
              </a:ext>
            </a:extLst>
          </p:cNvPr>
          <p:cNvCxnSpPr>
            <a:cxnSpLocks noChangeShapeType="1"/>
          </p:cNvCxnSpPr>
          <p:nvPr/>
        </p:nvCxnSpPr>
        <p:spPr bwMode="auto">
          <a:xfrm>
            <a:off x="7708900" y="2992438"/>
            <a:ext cx="347663" cy="608012"/>
          </a:xfrm>
          <a:prstGeom prst="bentConnector3">
            <a:avLst>
              <a:gd name="adj1" fmla="val 50000"/>
            </a:avLst>
          </a:prstGeom>
          <a:noFill/>
          <a:ln w="9525">
            <a:solidFill>
              <a:srgbClr val="000000"/>
            </a:solidFill>
            <a:round/>
            <a:headEnd/>
            <a:tailEnd/>
          </a:ln>
          <a:extLst>
            <a:ext uri="{909E8E84-426E-40DD-AFC4-6F175D3DCCD1}">
              <a14:hiddenFill xmlns:a14="http://schemas.microsoft.com/office/drawing/2010/main">
                <a:noFill/>
              </a14:hiddenFill>
            </a:ext>
          </a:extLst>
        </p:spPr>
      </p:cxnSp>
      <p:grpSp>
        <p:nvGrpSpPr>
          <p:cNvPr id="71693" name="Group 15">
            <a:extLst>
              <a:ext uri="{FF2B5EF4-FFF2-40B4-BE49-F238E27FC236}">
                <a16:creationId xmlns:a16="http://schemas.microsoft.com/office/drawing/2014/main" id="{97975C5F-9F7F-4F7F-846A-F64D9497ADA8}"/>
              </a:ext>
            </a:extLst>
          </p:cNvPr>
          <p:cNvGrpSpPr>
            <a:grpSpLocks/>
          </p:cNvGrpSpPr>
          <p:nvPr/>
        </p:nvGrpSpPr>
        <p:grpSpPr bwMode="auto">
          <a:xfrm>
            <a:off x="7545388" y="2819400"/>
            <a:ext cx="327025" cy="347663"/>
            <a:chOff x="5558" y="1490"/>
            <a:chExt cx="240" cy="242"/>
          </a:xfrm>
        </p:grpSpPr>
        <p:sp>
          <p:nvSpPr>
            <p:cNvPr id="71711" name="Oval 16">
              <a:extLst>
                <a:ext uri="{FF2B5EF4-FFF2-40B4-BE49-F238E27FC236}">
                  <a16:creationId xmlns:a16="http://schemas.microsoft.com/office/drawing/2014/main" id="{A6D37396-0DE4-420C-B191-F0DC5255524D}"/>
                </a:ext>
              </a:extLst>
            </p:cNvPr>
            <p:cNvSpPr>
              <a:spLocks noChangeArrowheads="1"/>
            </p:cNvSpPr>
            <p:nvPr/>
          </p:nvSpPr>
          <p:spPr bwMode="auto">
            <a:xfrm>
              <a:off x="5558" y="1491"/>
              <a:ext cx="240" cy="240"/>
            </a:xfrm>
            <a:prstGeom prst="ellipse">
              <a:avLst/>
            </a:prstGeom>
            <a:solidFill>
              <a:srgbClr val="FFFFCC"/>
            </a:solidFill>
            <a:ln w="9360">
              <a:solidFill>
                <a:srgbClr val="000000"/>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it-IT" altLang="it-IT" sz="3600">
                <a:latin typeface="Tahoma" panose="020B0604030504040204" pitchFamily="34" charset="0"/>
              </a:endParaRPr>
            </a:p>
          </p:txBody>
        </p:sp>
        <p:sp>
          <p:nvSpPr>
            <p:cNvPr id="71712" name="Rectangle 17">
              <a:extLst>
                <a:ext uri="{FF2B5EF4-FFF2-40B4-BE49-F238E27FC236}">
                  <a16:creationId xmlns:a16="http://schemas.microsoft.com/office/drawing/2014/main" id="{0EEB3A7B-DD07-4BAA-8C0E-2AAA4A0BB9C0}"/>
                </a:ext>
              </a:extLst>
            </p:cNvPr>
            <p:cNvSpPr>
              <a:spLocks noChangeArrowheads="1"/>
            </p:cNvSpPr>
            <p:nvPr/>
          </p:nvSpPr>
          <p:spPr bwMode="auto">
            <a:xfrm>
              <a:off x="5582" y="1490"/>
              <a:ext cx="192" cy="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38160" tIns="38160" rIns="76680" bIns="38160" anchor="ctr">
              <a:spAutoFit/>
            </a:bodyPr>
            <a:lstStyle>
              <a:lvl1pPr>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3200">
                  <a:solidFill>
                    <a:schemeClr val="tx1"/>
                  </a:solidFill>
                  <a:latin typeface="Arial" panose="020B0604020202020204" pitchFamily="34" charset="0"/>
                </a:defRPr>
              </a:lvl1pPr>
              <a:lvl2pPr marL="742950" indent="-285750">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800">
                  <a:solidFill>
                    <a:schemeClr val="tx1"/>
                  </a:solidFill>
                  <a:latin typeface="Arial" panose="020B0604020202020204" pitchFamily="34" charset="0"/>
                </a:defRPr>
              </a:lvl2pPr>
              <a:lvl3pPr marL="1143000" indent="-228600">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400">
                  <a:solidFill>
                    <a:schemeClr val="tx1"/>
                  </a:solidFill>
                  <a:latin typeface="Arial" panose="020B0604020202020204" pitchFamily="34" charset="0"/>
                </a:defRPr>
              </a:lvl3pPr>
              <a:lvl4pPr marL="1600200" indent="-228600">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4pPr>
              <a:lvl5pPr marL="2057400" indent="-228600">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9pPr>
            </a:lstStyle>
            <a:p>
              <a:pPr algn="ctr" eaLnBrk="1" hangingPunct="1">
                <a:lnSpc>
                  <a:spcPct val="93000"/>
                </a:lnSpc>
                <a:spcBef>
                  <a:spcPct val="0"/>
                </a:spcBef>
                <a:buFontTx/>
                <a:buNone/>
              </a:pPr>
              <a:r>
                <a:rPr lang="it-IT" altLang="it-IT" sz="1900" b="1">
                  <a:solidFill>
                    <a:srgbClr val="000000"/>
                  </a:solidFill>
                  <a:latin typeface="Tahoma" panose="020B0604030504040204" pitchFamily="34" charset="0"/>
                  <a:cs typeface="Times New Roman" panose="02020603050405020304" pitchFamily="18" charset="0"/>
                </a:rPr>
                <a:t>e</a:t>
              </a:r>
            </a:p>
          </p:txBody>
        </p:sp>
      </p:grpSp>
      <p:grpSp>
        <p:nvGrpSpPr>
          <p:cNvPr id="71694" name="Group 18">
            <a:extLst>
              <a:ext uri="{FF2B5EF4-FFF2-40B4-BE49-F238E27FC236}">
                <a16:creationId xmlns:a16="http://schemas.microsoft.com/office/drawing/2014/main" id="{29425FC3-677C-47BA-8C55-86D2F0CFD985}"/>
              </a:ext>
            </a:extLst>
          </p:cNvPr>
          <p:cNvGrpSpPr>
            <a:grpSpLocks/>
          </p:cNvGrpSpPr>
          <p:nvPr/>
        </p:nvGrpSpPr>
        <p:grpSpPr bwMode="auto">
          <a:xfrm>
            <a:off x="5916613" y="3429000"/>
            <a:ext cx="325437" cy="349250"/>
            <a:chOff x="4358" y="1914"/>
            <a:chExt cx="240" cy="242"/>
          </a:xfrm>
        </p:grpSpPr>
        <p:sp>
          <p:nvSpPr>
            <p:cNvPr id="71709" name="Oval 19">
              <a:extLst>
                <a:ext uri="{FF2B5EF4-FFF2-40B4-BE49-F238E27FC236}">
                  <a16:creationId xmlns:a16="http://schemas.microsoft.com/office/drawing/2014/main" id="{BAA2CE37-F98F-4CE8-BE9F-31E409B5D8CD}"/>
                </a:ext>
              </a:extLst>
            </p:cNvPr>
            <p:cNvSpPr>
              <a:spLocks noChangeArrowheads="1"/>
            </p:cNvSpPr>
            <p:nvPr/>
          </p:nvSpPr>
          <p:spPr bwMode="auto">
            <a:xfrm>
              <a:off x="4358" y="1915"/>
              <a:ext cx="240" cy="240"/>
            </a:xfrm>
            <a:prstGeom prst="ellipse">
              <a:avLst/>
            </a:prstGeom>
            <a:solidFill>
              <a:srgbClr val="FFFFCC"/>
            </a:solidFill>
            <a:ln w="9360">
              <a:solidFill>
                <a:srgbClr val="000000"/>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it-IT" altLang="it-IT" sz="3600">
                <a:latin typeface="Tahoma" panose="020B0604030504040204" pitchFamily="34" charset="0"/>
              </a:endParaRPr>
            </a:p>
          </p:txBody>
        </p:sp>
        <p:sp>
          <p:nvSpPr>
            <p:cNvPr id="71710" name="Rectangle 20">
              <a:extLst>
                <a:ext uri="{FF2B5EF4-FFF2-40B4-BE49-F238E27FC236}">
                  <a16:creationId xmlns:a16="http://schemas.microsoft.com/office/drawing/2014/main" id="{901FD861-28A2-4D45-AA88-1B84BD4C789E}"/>
                </a:ext>
              </a:extLst>
            </p:cNvPr>
            <p:cNvSpPr>
              <a:spLocks noChangeArrowheads="1"/>
            </p:cNvSpPr>
            <p:nvPr/>
          </p:nvSpPr>
          <p:spPr bwMode="auto">
            <a:xfrm>
              <a:off x="4388" y="1914"/>
              <a:ext cx="180" cy="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38160" tIns="38160" rIns="76680" bIns="38160" anchor="ctr">
              <a:spAutoFit/>
            </a:bodyPr>
            <a:lstStyle>
              <a:lvl1pPr>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3200">
                  <a:solidFill>
                    <a:schemeClr val="tx1"/>
                  </a:solidFill>
                  <a:latin typeface="Arial" panose="020B0604020202020204" pitchFamily="34" charset="0"/>
                </a:defRPr>
              </a:lvl1pPr>
              <a:lvl2pPr marL="742950" indent="-285750">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800">
                  <a:solidFill>
                    <a:schemeClr val="tx1"/>
                  </a:solidFill>
                  <a:latin typeface="Arial" panose="020B0604020202020204" pitchFamily="34" charset="0"/>
                </a:defRPr>
              </a:lvl2pPr>
              <a:lvl3pPr marL="1143000" indent="-228600">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400">
                  <a:solidFill>
                    <a:schemeClr val="tx1"/>
                  </a:solidFill>
                  <a:latin typeface="Arial" panose="020B0604020202020204" pitchFamily="34" charset="0"/>
                </a:defRPr>
              </a:lvl3pPr>
              <a:lvl4pPr marL="1600200" indent="-228600">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4pPr>
              <a:lvl5pPr marL="2057400" indent="-228600">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9pPr>
            </a:lstStyle>
            <a:p>
              <a:pPr algn="ctr" eaLnBrk="1" hangingPunct="1">
                <a:lnSpc>
                  <a:spcPct val="93000"/>
                </a:lnSpc>
                <a:spcBef>
                  <a:spcPct val="0"/>
                </a:spcBef>
                <a:buFontTx/>
                <a:buNone/>
              </a:pPr>
              <a:r>
                <a:rPr lang="it-IT" altLang="it-IT" sz="1900" b="1">
                  <a:solidFill>
                    <a:srgbClr val="000000"/>
                  </a:solidFill>
                  <a:latin typeface="Tahoma" panose="020B0604030504040204" pitchFamily="34" charset="0"/>
                  <a:cs typeface="Times New Roman" panose="02020603050405020304" pitchFamily="18" charset="0"/>
                </a:rPr>
                <a:t>c</a:t>
              </a:r>
            </a:p>
          </p:txBody>
        </p:sp>
      </p:grpSp>
      <p:grpSp>
        <p:nvGrpSpPr>
          <p:cNvPr id="71695" name="Group 21">
            <a:extLst>
              <a:ext uri="{FF2B5EF4-FFF2-40B4-BE49-F238E27FC236}">
                <a16:creationId xmlns:a16="http://schemas.microsoft.com/office/drawing/2014/main" id="{025FBA72-7F5A-45AD-A9A1-473988C5DFA5}"/>
              </a:ext>
            </a:extLst>
          </p:cNvPr>
          <p:cNvGrpSpPr>
            <a:grpSpLocks/>
          </p:cNvGrpSpPr>
          <p:nvPr/>
        </p:nvGrpSpPr>
        <p:grpSpPr bwMode="auto">
          <a:xfrm>
            <a:off x="6611938" y="3429000"/>
            <a:ext cx="325437" cy="349250"/>
            <a:chOff x="4870" y="1914"/>
            <a:chExt cx="240" cy="242"/>
          </a:xfrm>
        </p:grpSpPr>
        <p:sp>
          <p:nvSpPr>
            <p:cNvPr id="71707" name="Oval 22">
              <a:extLst>
                <a:ext uri="{FF2B5EF4-FFF2-40B4-BE49-F238E27FC236}">
                  <a16:creationId xmlns:a16="http://schemas.microsoft.com/office/drawing/2014/main" id="{5109BCEF-9E37-45FD-94F2-5A2D3C1A719A}"/>
                </a:ext>
              </a:extLst>
            </p:cNvPr>
            <p:cNvSpPr>
              <a:spLocks noChangeArrowheads="1"/>
            </p:cNvSpPr>
            <p:nvPr/>
          </p:nvSpPr>
          <p:spPr bwMode="auto">
            <a:xfrm>
              <a:off x="4870" y="1915"/>
              <a:ext cx="240" cy="240"/>
            </a:xfrm>
            <a:prstGeom prst="ellipse">
              <a:avLst/>
            </a:prstGeom>
            <a:solidFill>
              <a:srgbClr val="FFFFCC"/>
            </a:solidFill>
            <a:ln w="9360">
              <a:solidFill>
                <a:srgbClr val="000000"/>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it-IT" altLang="it-IT" sz="3600">
                <a:latin typeface="Tahoma" panose="020B0604030504040204" pitchFamily="34" charset="0"/>
              </a:endParaRPr>
            </a:p>
          </p:txBody>
        </p:sp>
        <p:sp>
          <p:nvSpPr>
            <p:cNvPr id="71708" name="Rectangle 23">
              <a:extLst>
                <a:ext uri="{FF2B5EF4-FFF2-40B4-BE49-F238E27FC236}">
                  <a16:creationId xmlns:a16="http://schemas.microsoft.com/office/drawing/2014/main" id="{9A8C9E89-1DD7-42F1-BB17-FB37807805D5}"/>
                </a:ext>
              </a:extLst>
            </p:cNvPr>
            <p:cNvSpPr>
              <a:spLocks noChangeArrowheads="1"/>
            </p:cNvSpPr>
            <p:nvPr/>
          </p:nvSpPr>
          <p:spPr bwMode="auto">
            <a:xfrm>
              <a:off x="4890" y="1914"/>
              <a:ext cx="199" cy="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38160" tIns="38160" rIns="76680" bIns="38160" anchor="ctr">
              <a:spAutoFit/>
            </a:bodyPr>
            <a:lstStyle>
              <a:lvl1pPr>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3200">
                  <a:solidFill>
                    <a:schemeClr val="tx1"/>
                  </a:solidFill>
                  <a:latin typeface="Arial" panose="020B0604020202020204" pitchFamily="34" charset="0"/>
                </a:defRPr>
              </a:lvl1pPr>
              <a:lvl2pPr marL="742950" indent="-285750">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800">
                  <a:solidFill>
                    <a:schemeClr val="tx1"/>
                  </a:solidFill>
                  <a:latin typeface="Arial" panose="020B0604020202020204" pitchFamily="34" charset="0"/>
                </a:defRPr>
              </a:lvl2pPr>
              <a:lvl3pPr marL="1143000" indent="-228600">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400">
                  <a:solidFill>
                    <a:schemeClr val="tx1"/>
                  </a:solidFill>
                  <a:latin typeface="Arial" panose="020B0604020202020204" pitchFamily="34" charset="0"/>
                </a:defRPr>
              </a:lvl3pPr>
              <a:lvl4pPr marL="1600200" indent="-228600">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4pPr>
              <a:lvl5pPr marL="2057400" indent="-228600">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9pPr>
            </a:lstStyle>
            <a:p>
              <a:pPr algn="ctr" eaLnBrk="1" hangingPunct="1">
                <a:lnSpc>
                  <a:spcPct val="93000"/>
                </a:lnSpc>
                <a:spcBef>
                  <a:spcPct val="0"/>
                </a:spcBef>
                <a:buFontTx/>
                <a:buNone/>
              </a:pPr>
              <a:r>
                <a:rPr lang="it-IT" altLang="it-IT" sz="1900" b="1">
                  <a:solidFill>
                    <a:srgbClr val="000000"/>
                  </a:solidFill>
                  <a:latin typeface="Tahoma" panose="020B0604030504040204" pitchFamily="34" charset="0"/>
                  <a:cs typeface="Times New Roman" panose="02020603050405020304" pitchFamily="18" charset="0"/>
                </a:rPr>
                <a:t>d</a:t>
              </a:r>
            </a:p>
          </p:txBody>
        </p:sp>
      </p:grpSp>
      <p:grpSp>
        <p:nvGrpSpPr>
          <p:cNvPr id="71696" name="Group 24">
            <a:extLst>
              <a:ext uri="{FF2B5EF4-FFF2-40B4-BE49-F238E27FC236}">
                <a16:creationId xmlns:a16="http://schemas.microsoft.com/office/drawing/2014/main" id="{EA4EE4CD-CC90-4BF2-B26D-3CB5F14FE7F5}"/>
              </a:ext>
            </a:extLst>
          </p:cNvPr>
          <p:cNvGrpSpPr>
            <a:grpSpLocks/>
          </p:cNvGrpSpPr>
          <p:nvPr/>
        </p:nvGrpSpPr>
        <p:grpSpPr bwMode="auto">
          <a:xfrm>
            <a:off x="7197725" y="3429000"/>
            <a:ext cx="327025" cy="349250"/>
            <a:chOff x="5302" y="1914"/>
            <a:chExt cx="240" cy="242"/>
          </a:xfrm>
        </p:grpSpPr>
        <p:sp>
          <p:nvSpPr>
            <p:cNvPr id="71705" name="Oval 25">
              <a:extLst>
                <a:ext uri="{FF2B5EF4-FFF2-40B4-BE49-F238E27FC236}">
                  <a16:creationId xmlns:a16="http://schemas.microsoft.com/office/drawing/2014/main" id="{DBDA5E2A-95E5-4DAA-91CF-97D1E870E6C3}"/>
                </a:ext>
              </a:extLst>
            </p:cNvPr>
            <p:cNvSpPr>
              <a:spLocks noChangeArrowheads="1"/>
            </p:cNvSpPr>
            <p:nvPr/>
          </p:nvSpPr>
          <p:spPr bwMode="auto">
            <a:xfrm>
              <a:off x="5302" y="1915"/>
              <a:ext cx="240" cy="240"/>
            </a:xfrm>
            <a:prstGeom prst="ellipse">
              <a:avLst/>
            </a:prstGeom>
            <a:solidFill>
              <a:srgbClr val="FFFFCC"/>
            </a:solidFill>
            <a:ln w="9360">
              <a:solidFill>
                <a:srgbClr val="000000"/>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it-IT" altLang="it-IT" sz="3600">
                <a:latin typeface="Tahoma" panose="020B0604030504040204" pitchFamily="34" charset="0"/>
              </a:endParaRPr>
            </a:p>
          </p:txBody>
        </p:sp>
        <p:sp>
          <p:nvSpPr>
            <p:cNvPr id="71706" name="Rectangle 26">
              <a:extLst>
                <a:ext uri="{FF2B5EF4-FFF2-40B4-BE49-F238E27FC236}">
                  <a16:creationId xmlns:a16="http://schemas.microsoft.com/office/drawing/2014/main" id="{F2879564-D165-40D2-ADFF-EEEAA54AC406}"/>
                </a:ext>
              </a:extLst>
            </p:cNvPr>
            <p:cNvSpPr>
              <a:spLocks noChangeArrowheads="1"/>
            </p:cNvSpPr>
            <p:nvPr/>
          </p:nvSpPr>
          <p:spPr bwMode="auto">
            <a:xfrm>
              <a:off x="5345" y="1914"/>
              <a:ext cx="154" cy="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38160" tIns="38160" rIns="76680" bIns="38160" anchor="ctr">
              <a:spAutoFit/>
            </a:bodyPr>
            <a:lstStyle>
              <a:lvl1pPr>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3200">
                  <a:solidFill>
                    <a:schemeClr val="tx1"/>
                  </a:solidFill>
                  <a:latin typeface="Arial" panose="020B0604020202020204" pitchFamily="34" charset="0"/>
                </a:defRPr>
              </a:lvl1pPr>
              <a:lvl2pPr marL="742950" indent="-285750">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800">
                  <a:solidFill>
                    <a:schemeClr val="tx1"/>
                  </a:solidFill>
                  <a:latin typeface="Arial" panose="020B0604020202020204" pitchFamily="34" charset="0"/>
                </a:defRPr>
              </a:lvl2pPr>
              <a:lvl3pPr marL="1143000" indent="-228600">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400">
                  <a:solidFill>
                    <a:schemeClr val="tx1"/>
                  </a:solidFill>
                  <a:latin typeface="Arial" panose="020B0604020202020204" pitchFamily="34" charset="0"/>
                </a:defRPr>
              </a:lvl3pPr>
              <a:lvl4pPr marL="1600200" indent="-228600">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4pPr>
              <a:lvl5pPr marL="2057400" indent="-228600">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9pPr>
            </a:lstStyle>
            <a:p>
              <a:pPr algn="ctr" eaLnBrk="1" hangingPunct="1">
                <a:lnSpc>
                  <a:spcPct val="93000"/>
                </a:lnSpc>
                <a:spcBef>
                  <a:spcPct val="0"/>
                </a:spcBef>
                <a:buFontTx/>
                <a:buNone/>
              </a:pPr>
              <a:r>
                <a:rPr lang="it-IT" altLang="it-IT" sz="1900" b="1">
                  <a:solidFill>
                    <a:srgbClr val="000000"/>
                  </a:solidFill>
                  <a:latin typeface="Tahoma" panose="020B0604030504040204" pitchFamily="34" charset="0"/>
                  <a:cs typeface="Times New Roman" panose="02020603050405020304" pitchFamily="18" charset="0"/>
                </a:rPr>
                <a:t>f</a:t>
              </a:r>
            </a:p>
          </p:txBody>
        </p:sp>
      </p:grpSp>
      <p:grpSp>
        <p:nvGrpSpPr>
          <p:cNvPr id="71697" name="Group 27">
            <a:extLst>
              <a:ext uri="{FF2B5EF4-FFF2-40B4-BE49-F238E27FC236}">
                <a16:creationId xmlns:a16="http://schemas.microsoft.com/office/drawing/2014/main" id="{EF57B335-2A5D-4AB7-9217-74AC13EB8781}"/>
              </a:ext>
            </a:extLst>
          </p:cNvPr>
          <p:cNvGrpSpPr>
            <a:grpSpLocks/>
          </p:cNvGrpSpPr>
          <p:nvPr/>
        </p:nvGrpSpPr>
        <p:grpSpPr bwMode="auto">
          <a:xfrm>
            <a:off x="7893050" y="3425825"/>
            <a:ext cx="327025" cy="347663"/>
            <a:chOff x="5814" y="1911"/>
            <a:chExt cx="240" cy="242"/>
          </a:xfrm>
        </p:grpSpPr>
        <p:sp>
          <p:nvSpPr>
            <p:cNvPr id="71703" name="Oval 28">
              <a:extLst>
                <a:ext uri="{FF2B5EF4-FFF2-40B4-BE49-F238E27FC236}">
                  <a16:creationId xmlns:a16="http://schemas.microsoft.com/office/drawing/2014/main" id="{CE21C7A3-4FC2-4381-9C10-9955FBA01A94}"/>
                </a:ext>
              </a:extLst>
            </p:cNvPr>
            <p:cNvSpPr>
              <a:spLocks noChangeArrowheads="1"/>
            </p:cNvSpPr>
            <p:nvPr/>
          </p:nvSpPr>
          <p:spPr bwMode="auto">
            <a:xfrm>
              <a:off x="5814" y="1912"/>
              <a:ext cx="240" cy="240"/>
            </a:xfrm>
            <a:prstGeom prst="ellipse">
              <a:avLst/>
            </a:prstGeom>
            <a:solidFill>
              <a:srgbClr val="FFFFCC"/>
            </a:solidFill>
            <a:ln w="9360">
              <a:solidFill>
                <a:srgbClr val="000000"/>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it-IT" altLang="it-IT" sz="3600">
                <a:latin typeface="Tahoma" panose="020B0604030504040204" pitchFamily="34" charset="0"/>
              </a:endParaRPr>
            </a:p>
          </p:txBody>
        </p:sp>
        <p:sp>
          <p:nvSpPr>
            <p:cNvPr id="71704" name="Rectangle 29">
              <a:extLst>
                <a:ext uri="{FF2B5EF4-FFF2-40B4-BE49-F238E27FC236}">
                  <a16:creationId xmlns:a16="http://schemas.microsoft.com/office/drawing/2014/main" id="{458D0A59-18E3-4673-8887-384A38F6CD9F}"/>
                </a:ext>
              </a:extLst>
            </p:cNvPr>
            <p:cNvSpPr>
              <a:spLocks noChangeArrowheads="1"/>
            </p:cNvSpPr>
            <p:nvPr/>
          </p:nvSpPr>
          <p:spPr bwMode="auto">
            <a:xfrm>
              <a:off x="5834" y="1911"/>
              <a:ext cx="199" cy="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38160" tIns="38160" rIns="76680" bIns="38160" anchor="ctr">
              <a:spAutoFit/>
            </a:bodyPr>
            <a:lstStyle>
              <a:lvl1pPr>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3200">
                  <a:solidFill>
                    <a:schemeClr val="tx1"/>
                  </a:solidFill>
                  <a:latin typeface="Arial" panose="020B0604020202020204" pitchFamily="34" charset="0"/>
                </a:defRPr>
              </a:lvl1pPr>
              <a:lvl2pPr marL="742950" indent="-285750">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800">
                  <a:solidFill>
                    <a:schemeClr val="tx1"/>
                  </a:solidFill>
                  <a:latin typeface="Arial" panose="020B0604020202020204" pitchFamily="34" charset="0"/>
                </a:defRPr>
              </a:lvl2pPr>
              <a:lvl3pPr marL="1143000" indent="-228600">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400">
                  <a:solidFill>
                    <a:schemeClr val="tx1"/>
                  </a:solidFill>
                  <a:latin typeface="Arial" panose="020B0604020202020204" pitchFamily="34" charset="0"/>
                </a:defRPr>
              </a:lvl3pPr>
              <a:lvl4pPr marL="1600200" indent="-228600">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4pPr>
              <a:lvl5pPr marL="2057400" indent="-228600">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9pPr>
            </a:lstStyle>
            <a:p>
              <a:pPr algn="ctr" eaLnBrk="1" hangingPunct="1">
                <a:lnSpc>
                  <a:spcPct val="93000"/>
                </a:lnSpc>
                <a:spcBef>
                  <a:spcPct val="0"/>
                </a:spcBef>
                <a:buFontTx/>
                <a:buNone/>
              </a:pPr>
              <a:r>
                <a:rPr lang="it-IT" altLang="it-IT" sz="1900" b="1">
                  <a:solidFill>
                    <a:srgbClr val="000000"/>
                  </a:solidFill>
                  <a:latin typeface="Tahoma" panose="020B0604030504040204" pitchFamily="34" charset="0"/>
                  <a:cs typeface="Times New Roman" panose="02020603050405020304" pitchFamily="18" charset="0"/>
                </a:rPr>
                <a:t>g</a:t>
              </a:r>
            </a:p>
          </p:txBody>
        </p:sp>
      </p:grpSp>
      <p:sp>
        <p:nvSpPr>
          <p:cNvPr id="71698" name="Line 30">
            <a:extLst>
              <a:ext uri="{FF2B5EF4-FFF2-40B4-BE49-F238E27FC236}">
                <a16:creationId xmlns:a16="http://schemas.microsoft.com/office/drawing/2014/main" id="{2AEAE78A-B7BA-4C06-B445-9CDED3D97821}"/>
              </a:ext>
            </a:extLst>
          </p:cNvPr>
          <p:cNvSpPr>
            <a:spLocks noChangeShapeType="1"/>
          </p:cNvSpPr>
          <p:nvPr/>
        </p:nvSpPr>
        <p:spPr bwMode="auto">
          <a:xfrm flipH="1">
            <a:off x="7212013" y="2060575"/>
            <a:ext cx="276225" cy="276225"/>
          </a:xfrm>
          <a:prstGeom prst="line">
            <a:avLst/>
          </a:prstGeom>
          <a:noFill/>
          <a:ln w="38160">
            <a:solidFill>
              <a:srgbClr val="000000"/>
            </a:solidFill>
            <a:miter lim="800000"/>
            <a:headEnd/>
            <a:tailEnd type="triangle" w="med" len="med"/>
          </a:ln>
          <a:extLst>
            <a:ext uri="{909E8E84-426E-40DD-AFC4-6F175D3DCCD1}">
              <a14:hiddenFill xmlns:a14="http://schemas.microsoft.com/office/drawing/2010/main">
                <a:noFill/>
              </a14:hiddenFill>
            </a:ext>
          </a:extLst>
        </p:spPr>
        <p:txBody>
          <a:bodyPr lIns="80165" tIns="40083" rIns="80165" bIns="40083"/>
          <a:lstStyle/>
          <a:p>
            <a:endParaRPr lang="it-IT"/>
          </a:p>
        </p:txBody>
      </p:sp>
      <p:sp>
        <p:nvSpPr>
          <p:cNvPr id="71699" name="Rectangle 31">
            <a:extLst>
              <a:ext uri="{FF2B5EF4-FFF2-40B4-BE49-F238E27FC236}">
                <a16:creationId xmlns:a16="http://schemas.microsoft.com/office/drawing/2014/main" id="{BF8B47A0-D9F2-43E8-BC5C-367B6307EA8D}"/>
              </a:ext>
            </a:extLst>
          </p:cNvPr>
          <p:cNvSpPr>
            <a:spLocks noChangeArrowheads="1"/>
          </p:cNvSpPr>
          <p:nvPr/>
        </p:nvSpPr>
        <p:spPr bwMode="auto">
          <a:xfrm>
            <a:off x="7508875" y="1935163"/>
            <a:ext cx="18415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0" tIns="0" rIns="34402" bIns="0" anchor="ctr">
            <a:spAutoFit/>
          </a:bodyPr>
          <a:lstStyle>
            <a:lvl1pPr>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3200">
                <a:solidFill>
                  <a:schemeClr val="tx1"/>
                </a:solidFill>
                <a:latin typeface="Arial" panose="020B0604020202020204" pitchFamily="34" charset="0"/>
              </a:defRPr>
            </a:lvl1pPr>
            <a:lvl2pPr marL="742950" indent="-285750">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800">
                <a:solidFill>
                  <a:schemeClr val="tx1"/>
                </a:solidFill>
                <a:latin typeface="Arial" panose="020B0604020202020204" pitchFamily="34" charset="0"/>
              </a:defRPr>
            </a:lvl2pPr>
            <a:lvl3pPr marL="1143000" indent="-228600">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400">
                <a:solidFill>
                  <a:schemeClr val="tx1"/>
                </a:solidFill>
                <a:latin typeface="Arial" panose="020B0604020202020204" pitchFamily="34" charset="0"/>
              </a:defRPr>
            </a:lvl3pPr>
            <a:lvl4pPr marL="1600200" indent="-228600">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4pPr>
            <a:lvl5pPr marL="2057400" indent="-228600">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9pPr>
          </a:lstStyle>
          <a:p>
            <a:pPr algn="ctr" eaLnBrk="1" hangingPunct="1">
              <a:lnSpc>
                <a:spcPct val="94000"/>
              </a:lnSpc>
              <a:spcBef>
                <a:spcPct val="0"/>
              </a:spcBef>
              <a:buFontTx/>
              <a:buNone/>
            </a:pPr>
            <a:r>
              <a:rPr lang="it-IT" altLang="it-IT" sz="1900">
                <a:solidFill>
                  <a:srgbClr val="000000"/>
                </a:solidFill>
                <a:latin typeface="Courier New Bold" charset="0"/>
              </a:rPr>
              <a:t>T</a:t>
            </a:r>
          </a:p>
        </p:txBody>
      </p:sp>
      <p:sp>
        <p:nvSpPr>
          <p:cNvPr id="71700" name="Rectangle 32">
            <a:extLst>
              <a:ext uri="{FF2B5EF4-FFF2-40B4-BE49-F238E27FC236}">
                <a16:creationId xmlns:a16="http://schemas.microsoft.com/office/drawing/2014/main" id="{E7A61E2A-6073-491E-90B4-35CB39282E72}"/>
              </a:ext>
            </a:extLst>
          </p:cNvPr>
          <p:cNvSpPr>
            <a:spLocks noChangeArrowheads="1"/>
          </p:cNvSpPr>
          <p:nvPr/>
        </p:nvSpPr>
        <p:spPr bwMode="auto">
          <a:xfrm>
            <a:off x="4944528" y="4004900"/>
            <a:ext cx="4268269" cy="23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0" tIns="0" rIns="34402" bIns="0" anchor="ctr">
            <a:spAutoFit/>
          </a:bodyPr>
          <a:lstStyle>
            <a:lvl1pPr>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3200">
                <a:solidFill>
                  <a:schemeClr val="tx1"/>
                </a:solidFill>
                <a:latin typeface="Arial" panose="020B0604020202020204" pitchFamily="34" charset="0"/>
              </a:defRPr>
            </a:lvl1pPr>
            <a:lvl2pPr marL="742950" indent="-285750">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800">
                <a:solidFill>
                  <a:schemeClr val="tx1"/>
                </a:solidFill>
                <a:latin typeface="Arial" panose="020B0604020202020204" pitchFamily="34" charset="0"/>
              </a:defRPr>
            </a:lvl2pPr>
            <a:lvl3pPr marL="1143000" indent="-228600">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400">
                <a:solidFill>
                  <a:schemeClr val="tx1"/>
                </a:solidFill>
                <a:latin typeface="Arial" panose="020B0604020202020204" pitchFamily="34" charset="0"/>
              </a:defRPr>
            </a:lvl3pPr>
            <a:lvl4pPr marL="1600200" indent="-228600">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4pPr>
            <a:lvl5pPr marL="2057400" indent="-228600">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9pPr>
          </a:lstStyle>
          <a:p>
            <a:pPr algn="ctr" eaLnBrk="1" hangingPunct="1">
              <a:lnSpc>
                <a:spcPct val="93000"/>
              </a:lnSpc>
              <a:spcBef>
                <a:spcPct val="0"/>
              </a:spcBef>
              <a:buFontTx/>
              <a:buNone/>
            </a:pPr>
            <a:r>
              <a:rPr lang="it-IT" altLang="it-IT" sz="1600" b="1" dirty="0">
                <a:solidFill>
                  <a:srgbClr val="000000"/>
                </a:solidFill>
                <a:cs typeface="Arial" panose="020B0604020202020204" pitchFamily="34" charset="0"/>
              </a:rPr>
              <a:t>Sequenza:</a:t>
            </a:r>
            <a:r>
              <a:rPr lang="it-IT" altLang="it-IT" sz="1600" dirty="0">
                <a:solidFill>
                  <a:srgbClr val="000000"/>
                </a:solidFill>
                <a:latin typeface="Courier New Bold" charset="0"/>
              </a:rPr>
              <a:t> </a:t>
            </a:r>
            <a:r>
              <a:rPr lang="it-IT" altLang="it-IT" sz="1600" dirty="0">
                <a:solidFill>
                  <a:srgbClr val="FC0128"/>
                </a:solidFill>
                <a:latin typeface="Courier New Bold" charset="0"/>
              </a:rPr>
              <a:t>c   d   b   f   g   e   a</a:t>
            </a:r>
          </a:p>
        </p:txBody>
      </p:sp>
      <p:pic>
        <p:nvPicPr>
          <p:cNvPr id="71701" name="Picture 33">
            <a:extLst>
              <a:ext uri="{FF2B5EF4-FFF2-40B4-BE49-F238E27FC236}">
                <a16:creationId xmlns:a16="http://schemas.microsoft.com/office/drawing/2014/main" id="{B0FEF53C-ADC8-4A56-8006-B9BABF99ED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1963" y="1417638"/>
            <a:ext cx="4338637" cy="285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Tree>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1" name="Rectangle 1">
            <a:extLst>
              <a:ext uri="{FF2B5EF4-FFF2-40B4-BE49-F238E27FC236}">
                <a16:creationId xmlns:a16="http://schemas.microsoft.com/office/drawing/2014/main" id="{4D78CF52-3148-4D64-8A50-0AB9A204C82F}"/>
              </a:ext>
            </a:extLst>
          </p:cNvPr>
          <p:cNvSpPr>
            <a:spLocks noChangeArrowheads="1"/>
          </p:cNvSpPr>
          <p:nvPr/>
        </p:nvSpPr>
        <p:spPr bwMode="auto">
          <a:xfrm>
            <a:off x="33338" y="6583363"/>
            <a:ext cx="1312862" cy="219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80165" tIns="40083" rIns="80165" bIns="40083"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it-IT" altLang="it-IT" sz="3600">
              <a:latin typeface="Tahoma" panose="020B0604030504040204" pitchFamily="34" charset="0"/>
            </a:endParaRPr>
          </a:p>
        </p:txBody>
      </p:sp>
      <p:cxnSp>
        <p:nvCxnSpPr>
          <p:cNvPr id="73732" name="AutoShape 3">
            <a:extLst>
              <a:ext uri="{FF2B5EF4-FFF2-40B4-BE49-F238E27FC236}">
                <a16:creationId xmlns:a16="http://schemas.microsoft.com/office/drawing/2014/main" id="{322E3229-C95B-4421-B560-BDC259EF6569}"/>
              </a:ext>
            </a:extLst>
          </p:cNvPr>
          <p:cNvCxnSpPr>
            <a:cxnSpLocks noChangeShapeType="1"/>
          </p:cNvCxnSpPr>
          <p:nvPr/>
        </p:nvCxnSpPr>
        <p:spPr bwMode="auto">
          <a:xfrm flipH="1">
            <a:off x="6532563" y="1652588"/>
            <a:ext cx="650875" cy="425450"/>
          </a:xfrm>
          <a:prstGeom prst="bentConnector3">
            <a:avLst>
              <a:gd name="adj1" fmla="val 50000"/>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73733" name="AutoShape 4">
            <a:extLst>
              <a:ext uri="{FF2B5EF4-FFF2-40B4-BE49-F238E27FC236}">
                <a16:creationId xmlns:a16="http://schemas.microsoft.com/office/drawing/2014/main" id="{B5EEA37C-2346-4655-B0B1-20DE0FDF290E}"/>
              </a:ext>
            </a:extLst>
          </p:cNvPr>
          <p:cNvCxnSpPr>
            <a:cxnSpLocks noChangeShapeType="1"/>
          </p:cNvCxnSpPr>
          <p:nvPr/>
        </p:nvCxnSpPr>
        <p:spPr bwMode="auto">
          <a:xfrm>
            <a:off x="7183438" y="1652588"/>
            <a:ext cx="630237" cy="425450"/>
          </a:xfrm>
          <a:prstGeom prst="bentConnector3">
            <a:avLst>
              <a:gd name="adj1" fmla="val 50000"/>
            </a:avLst>
          </a:prstGeom>
          <a:noFill/>
          <a:ln w="9525">
            <a:solidFill>
              <a:srgbClr val="000000"/>
            </a:solidFill>
            <a:round/>
            <a:headEnd/>
            <a:tailEnd/>
          </a:ln>
          <a:extLst>
            <a:ext uri="{909E8E84-426E-40DD-AFC4-6F175D3DCCD1}">
              <a14:hiddenFill xmlns:a14="http://schemas.microsoft.com/office/drawing/2010/main">
                <a:noFill/>
              </a14:hiddenFill>
            </a:ext>
          </a:extLst>
        </p:spPr>
      </p:cxnSp>
      <p:grpSp>
        <p:nvGrpSpPr>
          <p:cNvPr id="73734" name="Group 5">
            <a:extLst>
              <a:ext uri="{FF2B5EF4-FFF2-40B4-BE49-F238E27FC236}">
                <a16:creationId xmlns:a16="http://schemas.microsoft.com/office/drawing/2014/main" id="{425ED9D7-E99C-4B09-A5F9-2303B581BAAD}"/>
              </a:ext>
            </a:extLst>
          </p:cNvPr>
          <p:cNvGrpSpPr>
            <a:grpSpLocks/>
          </p:cNvGrpSpPr>
          <p:nvPr/>
        </p:nvGrpSpPr>
        <p:grpSpPr bwMode="auto">
          <a:xfrm>
            <a:off x="7021513" y="1477963"/>
            <a:ext cx="325437" cy="349250"/>
            <a:chOff x="5094" y="1194"/>
            <a:chExt cx="240" cy="242"/>
          </a:xfrm>
        </p:grpSpPr>
        <p:sp>
          <p:nvSpPr>
            <p:cNvPr id="73763" name="Oval 6">
              <a:extLst>
                <a:ext uri="{FF2B5EF4-FFF2-40B4-BE49-F238E27FC236}">
                  <a16:creationId xmlns:a16="http://schemas.microsoft.com/office/drawing/2014/main" id="{5AB7A8E2-8BD2-4AD4-985C-AE1110FAC65A}"/>
                </a:ext>
              </a:extLst>
            </p:cNvPr>
            <p:cNvSpPr>
              <a:spLocks noChangeArrowheads="1"/>
            </p:cNvSpPr>
            <p:nvPr/>
          </p:nvSpPr>
          <p:spPr bwMode="auto">
            <a:xfrm>
              <a:off x="5094" y="1195"/>
              <a:ext cx="240" cy="240"/>
            </a:xfrm>
            <a:prstGeom prst="ellipse">
              <a:avLst/>
            </a:prstGeom>
            <a:solidFill>
              <a:srgbClr val="FFFFCC"/>
            </a:solidFill>
            <a:ln w="9360">
              <a:solidFill>
                <a:srgbClr val="000000"/>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it-IT" altLang="it-IT" sz="3600">
                <a:latin typeface="Tahoma" panose="020B0604030504040204" pitchFamily="34" charset="0"/>
              </a:endParaRPr>
            </a:p>
          </p:txBody>
        </p:sp>
        <p:sp>
          <p:nvSpPr>
            <p:cNvPr id="73764" name="Rectangle 7">
              <a:extLst>
                <a:ext uri="{FF2B5EF4-FFF2-40B4-BE49-F238E27FC236}">
                  <a16:creationId xmlns:a16="http://schemas.microsoft.com/office/drawing/2014/main" id="{7E6B2CC9-1BA6-41DC-B86D-5655670F331A}"/>
                </a:ext>
              </a:extLst>
            </p:cNvPr>
            <p:cNvSpPr>
              <a:spLocks noChangeArrowheads="1"/>
            </p:cNvSpPr>
            <p:nvPr/>
          </p:nvSpPr>
          <p:spPr bwMode="auto">
            <a:xfrm>
              <a:off x="5117" y="1194"/>
              <a:ext cx="193" cy="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38160" tIns="38160" rIns="76680" bIns="38160" anchor="ctr">
              <a:spAutoFit/>
            </a:bodyPr>
            <a:lstStyle>
              <a:lvl1pPr>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3200">
                  <a:solidFill>
                    <a:schemeClr val="tx1"/>
                  </a:solidFill>
                  <a:latin typeface="Arial" panose="020B0604020202020204" pitchFamily="34" charset="0"/>
                </a:defRPr>
              </a:lvl1pPr>
              <a:lvl2pPr marL="742950" indent="-285750">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800">
                  <a:solidFill>
                    <a:schemeClr val="tx1"/>
                  </a:solidFill>
                  <a:latin typeface="Arial" panose="020B0604020202020204" pitchFamily="34" charset="0"/>
                </a:defRPr>
              </a:lvl2pPr>
              <a:lvl3pPr marL="1143000" indent="-228600">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400">
                  <a:solidFill>
                    <a:schemeClr val="tx1"/>
                  </a:solidFill>
                  <a:latin typeface="Arial" panose="020B0604020202020204" pitchFamily="34" charset="0"/>
                </a:defRPr>
              </a:lvl3pPr>
              <a:lvl4pPr marL="1600200" indent="-228600">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4pPr>
              <a:lvl5pPr marL="2057400" indent="-228600">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9pPr>
            </a:lstStyle>
            <a:p>
              <a:pPr algn="ctr" eaLnBrk="1" hangingPunct="1">
                <a:lnSpc>
                  <a:spcPct val="93000"/>
                </a:lnSpc>
                <a:spcBef>
                  <a:spcPct val="0"/>
                </a:spcBef>
                <a:buFontTx/>
                <a:buNone/>
              </a:pPr>
              <a:r>
                <a:rPr lang="it-IT" altLang="it-IT" sz="1900" b="1">
                  <a:solidFill>
                    <a:srgbClr val="000000"/>
                  </a:solidFill>
                  <a:latin typeface="Tahoma" panose="020B0604030504040204" pitchFamily="34" charset="0"/>
                  <a:cs typeface="Times New Roman" panose="02020603050405020304" pitchFamily="18" charset="0"/>
                </a:rPr>
                <a:t>a</a:t>
              </a:r>
            </a:p>
          </p:txBody>
        </p:sp>
      </p:grpSp>
      <p:cxnSp>
        <p:nvCxnSpPr>
          <p:cNvPr id="73735" name="AutoShape 8">
            <a:extLst>
              <a:ext uri="{FF2B5EF4-FFF2-40B4-BE49-F238E27FC236}">
                <a16:creationId xmlns:a16="http://schemas.microsoft.com/office/drawing/2014/main" id="{5CB9B0AB-60DA-4AFE-A0C5-8FAF4586B637}"/>
              </a:ext>
            </a:extLst>
          </p:cNvPr>
          <p:cNvCxnSpPr>
            <a:cxnSpLocks noChangeShapeType="1"/>
          </p:cNvCxnSpPr>
          <p:nvPr/>
        </p:nvCxnSpPr>
        <p:spPr bwMode="auto">
          <a:xfrm flipH="1">
            <a:off x="6184900" y="2078038"/>
            <a:ext cx="347663" cy="612775"/>
          </a:xfrm>
          <a:prstGeom prst="bentConnector3">
            <a:avLst>
              <a:gd name="adj1" fmla="val 50000"/>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73736" name="AutoShape 9">
            <a:extLst>
              <a:ext uri="{FF2B5EF4-FFF2-40B4-BE49-F238E27FC236}">
                <a16:creationId xmlns:a16="http://schemas.microsoft.com/office/drawing/2014/main" id="{94E67E3A-3FAF-48AF-B317-C512EC50D19F}"/>
              </a:ext>
            </a:extLst>
          </p:cNvPr>
          <p:cNvCxnSpPr>
            <a:cxnSpLocks noChangeShapeType="1"/>
          </p:cNvCxnSpPr>
          <p:nvPr/>
        </p:nvCxnSpPr>
        <p:spPr bwMode="auto">
          <a:xfrm>
            <a:off x="6532563" y="2078038"/>
            <a:ext cx="347662" cy="612775"/>
          </a:xfrm>
          <a:prstGeom prst="bentConnector3">
            <a:avLst>
              <a:gd name="adj1" fmla="val 50000"/>
            </a:avLst>
          </a:prstGeom>
          <a:noFill/>
          <a:ln w="9525">
            <a:solidFill>
              <a:srgbClr val="000000"/>
            </a:solidFill>
            <a:round/>
            <a:headEnd/>
            <a:tailEnd/>
          </a:ln>
          <a:extLst>
            <a:ext uri="{909E8E84-426E-40DD-AFC4-6F175D3DCCD1}">
              <a14:hiddenFill xmlns:a14="http://schemas.microsoft.com/office/drawing/2010/main">
                <a:noFill/>
              </a14:hiddenFill>
            </a:ext>
          </a:extLst>
        </p:spPr>
      </p:cxnSp>
      <p:grpSp>
        <p:nvGrpSpPr>
          <p:cNvPr id="73737" name="Group 10">
            <a:extLst>
              <a:ext uri="{FF2B5EF4-FFF2-40B4-BE49-F238E27FC236}">
                <a16:creationId xmlns:a16="http://schemas.microsoft.com/office/drawing/2014/main" id="{2FCF2ABC-35BE-47A3-87CE-24128A51150A}"/>
              </a:ext>
            </a:extLst>
          </p:cNvPr>
          <p:cNvGrpSpPr>
            <a:grpSpLocks/>
          </p:cNvGrpSpPr>
          <p:nvPr/>
        </p:nvGrpSpPr>
        <p:grpSpPr bwMode="auto">
          <a:xfrm>
            <a:off x="6369050" y="1905000"/>
            <a:ext cx="327025" cy="347663"/>
            <a:chOff x="4614" y="1490"/>
            <a:chExt cx="240" cy="242"/>
          </a:xfrm>
        </p:grpSpPr>
        <p:sp>
          <p:nvSpPr>
            <p:cNvPr id="73761" name="Oval 11">
              <a:extLst>
                <a:ext uri="{FF2B5EF4-FFF2-40B4-BE49-F238E27FC236}">
                  <a16:creationId xmlns:a16="http://schemas.microsoft.com/office/drawing/2014/main" id="{3FEEE299-95B8-4C16-91C2-46004B05FC8F}"/>
                </a:ext>
              </a:extLst>
            </p:cNvPr>
            <p:cNvSpPr>
              <a:spLocks noChangeArrowheads="1"/>
            </p:cNvSpPr>
            <p:nvPr/>
          </p:nvSpPr>
          <p:spPr bwMode="auto">
            <a:xfrm>
              <a:off x="4614" y="1491"/>
              <a:ext cx="240" cy="240"/>
            </a:xfrm>
            <a:prstGeom prst="ellipse">
              <a:avLst/>
            </a:prstGeom>
            <a:solidFill>
              <a:srgbClr val="FFFFCC"/>
            </a:solidFill>
            <a:ln w="9360">
              <a:solidFill>
                <a:srgbClr val="000000"/>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it-IT" altLang="it-IT" sz="3600">
                <a:latin typeface="Tahoma" panose="020B0604030504040204" pitchFamily="34" charset="0"/>
              </a:endParaRPr>
            </a:p>
          </p:txBody>
        </p:sp>
        <p:sp>
          <p:nvSpPr>
            <p:cNvPr id="73762" name="Rectangle 12">
              <a:extLst>
                <a:ext uri="{FF2B5EF4-FFF2-40B4-BE49-F238E27FC236}">
                  <a16:creationId xmlns:a16="http://schemas.microsoft.com/office/drawing/2014/main" id="{4EF8361D-C3B8-4B4C-AC88-2AC40AA7BC27}"/>
                </a:ext>
              </a:extLst>
            </p:cNvPr>
            <p:cNvSpPr>
              <a:spLocks noChangeArrowheads="1"/>
            </p:cNvSpPr>
            <p:nvPr/>
          </p:nvSpPr>
          <p:spPr bwMode="auto">
            <a:xfrm>
              <a:off x="4634" y="1490"/>
              <a:ext cx="199" cy="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38160" tIns="38160" rIns="76680" bIns="38160" anchor="ctr">
              <a:spAutoFit/>
            </a:bodyPr>
            <a:lstStyle>
              <a:lvl1pPr>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3200">
                  <a:solidFill>
                    <a:schemeClr val="tx1"/>
                  </a:solidFill>
                  <a:latin typeface="Arial" panose="020B0604020202020204" pitchFamily="34" charset="0"/>
                </a:defRPr>
              </a:lvl1pPr>
              <a:lvl2pPr marL="742950" indent="-285750">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800">
                  <a:solidFill>
                    <a:schemeClr val="tx1"/>
                  </a:solidFill>
                  <a:latin typeface="Arial" panose="020B0604020202020204" pitchFamily="34" charset="0"/>
                </a:defRPr>
              </a:lvl2pPr>
              <a:lvl3pPr marL="1143000" indent="-228600">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400">
                  <a:solidFill>
                    <a:schemeClr val="tx1"/>
                  </a:solidFill>
                  <a:latin typeface="Arial" panose="020B0604020202020204" pitchFamily="34" charset="0"/>
                </a:defRPr>
              </a:lvl3pPr>
              <a:lvl4pPr marL="1600200" indent="-228600">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4pPr>
              <a:lvl5pPr marL="2057400" indent="-228600">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9pPr>
            </a:lstStyle>
            <a:p>
              <a:pPr algn="ctr" eaLnBrk="1" hangingPunct="1">
                <a:lnSpc>
                  <a:spcPct val="93000"/>
                </a:lnSpc>
                <a:spcBef>
                  <a:spcPct val="0"/>
                </a:spcBef>
                <a:buFontTx/>
                <a:buNone/>
              </a:pPr>
              <a:r>
                <a:rPr lang="it-IT" altLang="it-IT" sz="1900" b="1">
                  <a:solidFill>
                    <a:srgbClr val="000000"/>
                  </a:solidFill>
                  <a:latin typeface="Tahoma" panose="020B0604030504040204" pitchFamily="34" charset="0"/>
                  <a:cs typeface="Times New Roman" panose="02020603050405020304" pitchFamily="18" charset="0"/>
                </a:rPr>
                <a:t>b</a:t>
              </a:r>
            </a:p>
          </p:txBody>
        </p:sp>
      </p:grpSp>
      <p:cxnSp>
        <p:nvCxnSpPr>
          <p:cNvPr id="73738" name="AutoShape 13">
            <a:extLst>
              <a:ext uri="{FF2B5EF4-FFF2-40B4-BE49-F238E27FC236}">
                <a16:creationId xmlns:a16="http://schemas.microsoft.com/office/drawing/2014/main" id="{E5B012EA-3FA9-43D0-9D12-5A8B761E8746}"/>
              </a:ext>
            </a:extLst>
          </p:cNvPr>
          <p:cNvCxnSpPr>
            <a:cxnSpLocks noChangeShapeType="1"/>
          </p:cNvCxnSpPr>
          <p:nvPr/>
        </p:nvCxnSpPr>
        <p:spPr bwMode="auto">
          <a:xfrm flipH="1">
            <a:off x="7466013" y="2078038"/>
            <a:ext cx="347662" cy="612775"/>
          </a:xfrm>
          <a:prstGeom prst="bentConnector3">
            <a:avLst>
              <a:gd name="adj1" fmla="val 50000"/>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73739" name="AutoShape 14">
            <a:extLst>
              <a:ext uri="{FF2B5EF4-FFF2-40B4-BE49-F238E27FC236}">
                <a16:creationId xmlns:a16="http://schemas.microsoft.com/office/drawing/2014/main" id="{A7077C20-40AE-4F0B-91D2-DD6EE2EFD9D7}"/>
              </a:ext>
            </a:extLst>
          </p:cNvPr>
          <p:cNvCxnSpPr>
            <a:cxnSpLocks noChangeShapeType="1"/>
          </p:cNvCxnSpPr>
          <p:nvPr/>
        </p:nvCxnSpPr>
        <p:spPr bwMode="auto">
          <a:xfrm>
            <a:off x="7813675" y="2078038"/>
            <a:ext cx="347663" cy="608012"/>
          </a:xfrm>
          <a:prstGeom prst="bentConnector3">
            <a:avLst>
              <a:gd name="adj1" fmla="val 50000"/>
            </a:avLst>
          </a:prstGeom>
          <a:noFill/>
          <a:ln w="9525">
            <a:solidFill>
              <a:srgbClr val="000000"/>
            </a:solidFill>
            <a:round/>
            <a:headEnd/>
            <a:tailEnd/>
          </a:ln>
          <a:extLst>
            <a:ext uri="{909E8E84-426E-40DD-AFC4-6F175D3DCCD1}">
              <a14:hiddenFill xmlns:a14="http://schemas.microsoft.com/office/drawing/2010/main">
                <a:noFill/>
              </a14:hiddenFill>
            </a:ext>
          </a:extLst>
        </p:spPr>
      </p:cxnSp>
      <p:grpSp>
        <p:nvGrpSpPr>
          <p:cNvPr id="73740" name="Group 15">
            <a:extLst>
              <a:ext uri="{FF2B5EF4-FFF2-40B4-BE49-F238E27FC236}">
                <a16:creationId xmlns:a16="http://schemas.microsoft.com/office/drawing/2014/main" id="{471E81BC-7225-4F40-AA37-9452C24B4055}"/>
              </a:ext>
            </a:extLst>
          </p:cNvPr>
          <p:cNvGrpSpPr>
            <a:grpSpLocks/>
          </p:cNvGrpSpPr>
          <p:nvPr/>
        </p:nvGrpSpPr>
        <p:grpSpPr bwMode="auto">
          <a:xfrm>
            <a:off x="7651750" y="1905000"/>
            <a:ext cx="325438" cy="347663"/>
            <a:chOff x="5558" y="1490"/>
            <a:chExt cx="240" cy="242"/>
          </a:xfrm>
        </p:grpSpPr>
        <p:sp>
          <p:nvSpPr>
            <p:cNvPr id="73759" name="Oval 16">
              <a:extLst>
                <a:ext uri="{FF2B5EF4-FFF2-40B4-BE49-F238E27FC236}">
                  <a16:creationId xmlns:a16="http://schemas.microsoft.com/office/drawing/2014/main" id="{3FF5BA1A-1DD7-4F71-858E-6C90555760CA}"/>
                </a:ext>
              </a:extLst>
            </p:cNvPr>
            <p:cNvSpPr>
              <a:spLocks noChangeArrowheads="1"/>
            </p:cNvSpPr>
            <p:nvPr/>
          </p:nvSpPr>
          <p:spPr bwMode="auto">
            <a:xfrm>
              <a:off x="5558" y="1491"/>
              <a:ext cx="240" cy="240"/>
            </a:xfrm>
            <a:prstGeom prst="ellipse">
              <a:avLst/>
            </a:prstGeom>
            <a:solidFill>
              <a:srgbClr val="FFFFCC"/>
            </a:solidFill>
            <a:ln w="9360">
              <a:solidFill>
                <a:srgbClr val="000000"/>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it-IT" altLang="it-IT" sz="3600">
                <a:latin typeface="Tahoma" panose="020B0604030504040204" pitchFamily="34" charset="0"/>
              </a:endParaRPr>
            </a:p>
          </p:txBody>
        </p:sp>
        <p:sp>
          <p:nvSpPr>
            <p:cNvPr id="73760" name="Rectangle 17">
              <a:extLst>
                <a:ext uri="{FF2B5EF4-FFF2-40B4-BE49-F238E27FC236}">
                  <a16:creationId xmlns:a16="http://schemas.microsoft.com/office/drawing/2014/main" id="{84DBCCF7-7DB7-480D-81DF-3D9135A7BECC}"/>
                </a:ext>
              </a:extLst>
            </p:cNvPr>
            <p:cNvSpPr>
              <a:spLocks noChangeArrowheads="1"/>
            </p:cNvSpPr>
            <p:nvPr/>
          </p:nvSpPr>
          <p:spPr bwMode="auto">
            <a:xfrm>
              <a:off x="5582" y="1490"/>
              <a:ext cx="192" cy="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38160" tIns="38160" rIns="76680" bIns="38160" anchor="ctr">
              <a:spAutoFit/>
            </a:bodyPr>
            <a:lstStyle>
              <a:lvl1pPr>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3200">
                  <a:solidFill>
                    <a:schemeClr val="tx1"/>
                  </a:solidFill>
                  <a:latin typeface="Arial" panose="020B0604020202020204" pitchFamily="34" charset="0"/>
                </a:defRPr>
              </a:lvl1pPr>
              <a:lvl2pPr marL="742950" indent="-285750">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800">
                  <a:solidFill>
                    <a:schemeClr val="tx1"/>
                  </a:solidFill>
                  <a:latin typeface="Arial" panose="020B0604020202020204" pitchFamily="34" charset="0"/>
                </a:defRPr>
              </a:lvl2pPr>
              <a:lvl3pPr marL="1143000" indent="-228600">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400">
                  <a:solidFill>
                    <a:schemeClr val="tx1"/>
                  </a:solidFill>
                  <a:latin typeface="Arial" panose="020B0604020202020204" pitchFamily="34" charset="0"/>
                </a:defRPr>
              </a:lvl3pPr>
              <a:lvl4pPr marL="1600200" indent="-228600">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4pPr>
              <a:lvl5pPr marL="2057400" indent="-228600">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9pPr>
            </a:lstStyle>
            <a:p>
              <a:pPr algn="ctr" eaLnBrk="1" hangingPunct="1">
                <a:lnSpc>
                  <a:spcPct val="93000"/>
                </a:lnSpc>
                <a:spcBef>
                  <a:spcPct val="0"/>
                </a:spcBef>
                <a:buFontTx/>
                <a:buNone/>
              </a:pPr>
              <a:r>
                <a:rPr lang="it-IT" altLang="it-IT" sz="1900" b="1">
                  <a:solidFill>
                    <a:srgbClr val="000000"/>
                  </a:solidFill>
                  <a:latin typeface="Tahoma" panose="020B0604030504040204" pitchFamily="34" charset="0"/>
                  <a:cs typeface="Times New Roman" panose="02020603050405020304" pitchFamily="18" charset="0"/>
                </a:rPr>
                <a:t>e</a:t>
              </a:r>
            </a:p>
          </p:txBody>
        </p:sp>
      </p:grpSp>
      <p:grpSp>
        <p:nvGrpSpPr>
          <p:cNvPr id="73741" name="Group 18">
            <a:extLst>
              <a:ext uri="{FF2B5EF4-FFF2-40B4-BE49-F238E27FC236}">
                <a16:creationId xmlns:a16="http://schemas.microsoft.com/office/drawing/2014/main" id="{86079FB3-8355-4FB2-8D15-55CCDF71116A}"/>
              </a:ext>
            </a:extLst>
          </p:cNvPr>
          <p:cNvGrpSpPr>
            <a:grpSpLocks/>
          </p:cNvGrpSpPr>
          <p:nvPr/>
        </p:nvGrpSpPr>
        <p:grpSpPr bwMode="auto">
          <a:xfrm>
            <a:off x="6021388" y="2514600"/>
            <a:ext cx="327025" cy="349250"/>
            <a:chOff x="4358" y="1914"/>
            <a:chExt cx="240" cy="242"/>
          </a:xfrm>
        </p:grpSpPr>
        <p:sp>
          <p:nvSpPr>
            <p:cNvPr id="73757" name="Oval 19">
              <a:extLst>
                <a:ext uri="{FF2B5EF4-FFF2-40B4-BE49-F238E27FC236}">
                  <a16:creationId xmlns:a16="http://schemas.microsoft.com/office/drawing/2014/main" id="{659008CB-4941-4682-957C-A2F1C34E1954}"/>
                </a:ext>
              </a:extLst>
            </p:cNvPr>
            <p:cNvSpPr>
              <a:spLocks noChangeArrowheads="1"/>
            </p:cNvSpPr>
            <p:nvPr/>
          </p:nvSpPr>
          <p:spPr bwMode="auto">
            <a:xfrm>
              <a:off x="4358" y="1915"/>
              <a:ext cx="240" cy="240"/>
            </a:xfrm>
            <a:prstGeom prst="ellipse">
              <a:avLst/>
            </a:prstGeom>
            <a:solidFill>
              <a:srgbClr val="FFFFCC"/>
            </a:solidFill>
            <a:ln w="9360">
              <a:solidFill>
                <a:srgbClr val="000000"/>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it-IT" altLang="it-IT" sz="3600">
                <a:latin typeface="Tahoma" panose="020B0604030504040204" pitchFamily="34" charset="0"/>
              </a:endParaRPr>
            </a:p>
          </p:txBody>
        </p:sp>
        <p:sp>
          <p:nvSpPr>
            <p:cNvPr id="73758" name="Rectangle 20">
              <a:extLst>
                <a:ext uri="{FF2B5EF4-FFF2-40B4-BE49-F238E27FC236}">
                  <a16:creationId xmlns:a16="http://schemas.microsoft.com/office/drawing/2014/main" id="{1D140574-3371-43EE-9744-66EAF6AA2D2D}"/>
                </a:ext>
              </a:extLst>
            </p:cNvPr>
            <p:cNvSpPr>
              <a:spLocks noChangeArrowheads="1"/>
            </p:cNvSpPr>
            <p:nvPr/>
          </p:nvSpPr>
          <p:spPr bwMode="auto">
            <a:xfrm>
              <a:off x="4388" y="1914"/>
              <a:ext cx="180" cy="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38160" tIns="38160" rIns="76680" bIns="38160" anchor="ctr">
              <a:spAutoFit/>
            </a:bodyPr>
            <a:lstStyle>
              <a:lvl1pPr>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3200">
                  <a:solidFill>
                    <a:schemeClr val="tx1"/>
                  </a:solidFill>
                  <a:latin typeface="Arial" panose="020B0604020202020204" pitchFamily="34" charset="0"/>
                </a:defRPr>
              </a:lvl1pPr>
              <a:lvl2pPr marL="742950" indent="-285750">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800">
                  <a:solidFill>
                    <a:schemeClr val="tx1"/>
                  </a:solidFill>
                  <a:latin typeface="Arial" panose="020B0604020202020204" pitchFamily="34" charset="0"/>
                </a:defRPr>
              </a:lvl2pPr>
              <a:lvl3pPr marL="1143000" indent="-228600">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400">
                  <a:solidFill>
                    <a:schemeClr val="tx1"/>
                  </a:solidFill>
                  <a:latin typeface="Arial" panose="020B0604020202020204" pitchFamily="34" charset="0"/>
                </a:defRPr>
              </a:lvl3pPr>
              <a:lvl4pPr marL="1600200" indent="-228600">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4pPr>
              <a:lvl5pPr marL="2057400" indent="-228600">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9pPr>
            </a:lstStyle>
            <a:p>
              <a:pPr algn="ctr" eaLnBrk="1" hangingPunct="1">
                <a:lnSpc>
                  <a:spcPct val="93000"/>
                </a:lnSpc>
                <a:spcBef>
                  <a:spcPct val="0"/>
                </a:spcBef>
                <a:buFontTx/>
                <a:buNone/>
              </a:pPr>
              <a:r>
                <a:rPr lang="it-IT" altLang="it-IT" sz="1900" b="1">
                  <a:solidFill>
                    <a:srgbClr val="000000"/>
                  </a:solidFill>
                  <a:latin typeface="Tahoma" panose="020B0604030504040204" pitchFamily="34" charset="0"/>
                  <a:cs typeface="Times New Roman" panose="02020603050405020304" pitchFamily="18" charset="0"/>
                </a:rPr>
                <a:t>c</a:t>
              </a:r>
            </a:p>
          </p:txBody>
        </p:sp>
      </p:grpSp>
      <p:grpSp>
        <p:nvGrpSpPr>
          <p:cNvPr id="73742" name="Group 21">
            <a:extLst>
              <a:ext uri="{FF2B5EF4-FFF2-40B4-BE49-F238E27FC236}">
                <a16:creationId xmlns:a16="http://schemas.microsoft.com/office/drawing/2014/main" id="{49CCDDE4-47C5-4755-B2EF-48F901ADA146}"/>
              </a:ext>
            </a:extLst>
          </p:cNvPr>
          <p:cNvGrpSpPr>
            <a:grpSpLocks/>
          </p:cNvGrpSpPr>
          <p:nvPr/>
        </p:nvGrpSpPr>
        <p:grpSpPr bwMode="auto">
          <a:xfrm>
            <a:off x="6716713" y="2514600"/>
            <a:ext cx="327025" cy="349250"/>
            <a:chOff x="4870" y="1914"/>
            <a:chExt cx="240" cy="242"/>
          </a:xfrm>
        </p:grpSpPr>
        <p:sp>
          <p:nvSpPr>
            <p:cNvPr id="73755" name="Oval 22">
              <a:extLst>
                <a:ext uri="{FF2B5EF4-FFF2-40B4-BE49-F238E27FC236}">
                  <a16:creationId xmlns:a16="http://schemas.microsoft.com/office/drawing/2014/main" id="{E70B7E2A-703A-4882-B157-10398E4E310A}"/>
                </a:ext>
              </a:extLst>
            </p:cNvPr>
            <p:cNvSpPr>
              <a:spLocks noChangeArrowheads="1"/>
            </p:cNvSpPr>
            <p:nvPr/>
          </p:nvSpPr>
          <p:spPr bwMode="auto">
            <a:xfrm>
              <a:off x="4870" y="1915"/>
              <a:ext cx="240" cy="240"/>
            </a:xfrm>
            <a:prstGeom prst="ellipse">
              <a:avLst/>
            </a:prstGeom>
            <a:solidFill>
              <a:srgbClr val="FFFFCC"/>
            </a:solidFill>
            <a:ln w="9360">
              <a:solidFill>
                <a:srgbClr val="000000"/>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it-IT" altLang="it-IT" sz="3600">
                <a:latin typeface="Tahoma" panose="020B0604030504040204" pitchFamily="34" charset="0"/>
              </a:endParaRPr>
            </a:p>
          </p:txBody>
        </p:sp>
        <p:sp>
          <p:nvSpPr>
            <p:cNvPr id="73756" name="Rectangle 23">
              <a:extLst>
                <a:ext uri="{FF2B5EF4-FFF2-40B4-BE49-F238E27FC236}">
                  <a16:creationId xmlns:a16="http://schemas.microsoft.com/office/drawing/2014/main" id="{94D3EFDC-7ECA-4584-9EC5-1C02B0E34188}"/>
                </a:ext>
              </a:extLst>
            </p:cNvPr>
            <p:cNvSpPr>
              <a:spLocks noChangeArrowheads="1"/>
            </p:cNvSpPr>
            <p:nvPr/>
          </p:nvSpPr>
          <p:spPr bwMode="auto">
            <a:xfrm>
              <a:off x="4890" y="1914"/>
              <a:ext cx="199" cy="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38160" tIns="38160" rIns="76680" bIns="38160" anchor="ctr">
              <a:spAutoFit/>
            </a:bodyPr>
            <a:lstStyle>
              <a:lvl1pPr>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3200">
                  <a:solidFill>
                    <a:schemeClr val="tx1"/>
                  </a:solidFill>
                  <a:latin typeface="Arial" panose="020B0604020202020204" pitchFamily="34" charset="0"/>
                </a:defRPr>
              </a:lvl1pPr>
              <a:lvl2pPr marL="742950" indent="-285750">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800">
                  <a:solidFill>
                    <a:schemeClr val="tx1"/>
                  </a:solidFill>
                  <a:latin typeface="Arial" panose="020B0604020202020204" pitchFamily="34" charset="0"/>
                </a:defRPr>
              </a:lvl2pPr>
              <a:lvl3pPr marL="1143000" indent="-228600">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400">
                  <a:solidFill>
                    <a:schemeClr val="tx1"/>
                  </a:solidFill>
                  <a:latin typeface="Arial" panose="020B0604020202020204" pitchFamily="34" charset="0"/>
                </a:defRPr>
              </a:lvl3pPr>
              <a:lvl4pPr marL="1600200" indent="-228600">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4pPr>
              <a:lvl5pPr marL="2057400" indent="-228600">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9pPr>
            </a:lstStyle>
            <a:p>
              <a:pPr algn="ctr" eaLnBrk="1" hangingPunct="1">
                <a:lnSpc>
                  <a:spcPct val="93000"/>
                </a:lnSpc>
                <a:spcBef>
                  <a:spcPct val="0"/>
                </a:spcBef>
                <a:buFontTx/>
                <a:buNone/>
              </a:pPr>
              <a:r>
                <a:rPr lang="it-IT" altLang="it-IT" sz="1900" b="1">
                  <a:solidFill>
                    <a:srgbClr val="000000"/>
                  </a:solidFill>
                  <a:latin typeface="Tahoma" panose="020B0604030504040204" pitchFamily="34" charset="0"/>
                  <a:cs typeface="Times New Roman" panose="02020603050405020304" pitchFamily="18" charset="0"/>
                </a:rPr>
                <a:t>d</a:t>
              </a:r>
            </a:p>
          </p:txBody>
        </p:sp>
      </p:grpSp>
      <p:grpSp>
        <p:nvGrpSpPr>
          <p:cNvPr id="73743" name="Group 24">
            <a:extLst>
              <a:ext uri="{FF2B5EF4-FFF2-40B4-BE49-F238E27FC236}">
                <a16:creationId xmlns:a16="http://schemas.microsoft.com/office/drawing/2014/main" id="{9F54999B-F7B0-41B3-B10B-33E2BCCAA401}"/>
              </a:ext>
            </a:extLst>
          </p:cNvPr>
          <p:cNvGrpSpPr>
            <a:grpSpLocks/>
          </p:cNvGrpSpPr>
          <p:nvPr/>
        </p:nvGrpSpPr>
        <p:grpSpPr bwMode="auto">
          <a:xfrm>
            <a:off x="7304088" y="2514600"/>
            <a:ext cx="325437" cy="349250"/>
            <a:chOff x="5302" y="1914"/>
            <a:chExt cx="240" cy="242"/>
          </a:xfrm>
        </p:grpSpPr>
        <p:sp>
          <p:nvSpPr>
            <p:cNvPr id="73753" name="Oval 25">
              <a:extLst>
                <a:ext uri="{FF2B5EF4-FFF2-40B4-BE49-F238E27FC236}">
                  <a16:creationId xmlns:a16="http://schemas.microsoft.com/office/drawing/2014/main" id="{4FAB8A59-1D53-4AAB-85C0-6E959149A506}"/>
                </a:ext>
              </a:extLst>
            </p:cNvPr>
            <p:cNvSpPr>
              <a:spLocks noChangeArrowheads="1"/>
            </p:cNvSpPr>
            <p:nvPr/>
          </p:nvSpPr>
          <p:spPr bwMode="auto">
            <a:xfrm>
              <a:off x="5302" y="1915"/>
              <a:ext cx="240" cy="240"/>
            </a:xfrm>
            <a:prstGeom prst="ellipse">
              <a:avLst/>
            </a:prstGeom>
            <a:solidFill>
              <a:srgbClr val="FFFFCC"/>
            </a:solidFill>
            <a:ln w="9360">
              <a:solidFill>
                <a:srgbClr val="000000"/>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it-IT" altLang="it-IT" sz="3600">
                <a:latin typeface="Tahoma" panose="020B0604030504040204" pitchFamily="34" charset="0"/>
              </a:endParaRPr>
            </a:p>
          </p:txBody>
        </p:sp>
        <p:sp>
          <p:nvSpPr>
            <p:cNvPr id="73754" name="Rectangle 26">
              <a:extLst>
                <a:ext uri="{FF2B5EF4-FFF2-40B4-BE49-F238E27FC236}">
                  <a16:creationId xmlns:a16="http://schemas.microsoft.com/office/drawing/2014/main" id="{5A9EFAF8-3565-45FC-9BCE-33044D01CDD2}"/>
                </a:ext>
              </a:extLst>
            </p:cNvPr>
            <p:cNvSpPr>
              <a:spLocks noChangeArrowheads="1"/>
            </p:cNvSpPr>
            <p:nvPr/>
          </p:nvSpPr>
          <p:spPr bwMode="auto">
            <a:xfrm>
              <a:off x="5345" y="1914"/>
              <a:ext cx="154" cy="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38160" tIns="38160" rIns="76680" bIns="38160" anchor="ctr">
              <a:spAutoFit/>
            </a:bodyPr>
            <a:lstStyle>
              <a:lvl1pPr>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3200">
                  <a:solidFill>
                    <a:schemeClr val="tx1"/>
                  </a:solidFill>
                  <a:latin typeface="Arial" panose="020B0604020202020204" pitchFamily="34" charset="0"/>
                </a:defRPr>
              </a:lvl1pPr>
              <a:lvl2pPr marL="742950" indent="-285750">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800">
                  <a:solidFill>
                    <a:schemeClr val="tx1"/>
                  </a:solidFill>
                  <a:latin typeface="Arial" panose="020B0604020202020204" pitchFamily="34" charset="0"/>
                </a:defRPr>
              </a:lvl2pPr>
              <a:lvl3pPr marL="1143000" indent="-228600">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400">
                  <a:solidFill>
                    <a:schemeClr val="tx1"/>
                  </a:solidFill>
                  <a:latin typeface="Arial" panose="020B0604020202020204" pitchFamily="34" charset="0"/>
                </a:defRPr>
              </a:lvl3pPr>
              <a:lvl4pPr marL="1600200" indent="-228600">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4pPr>
              <a:lvl5pPr marL="2057400" indent="-228600">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9pPr>
            </a:lstStyle>
            <a:p>
              <a:pPr algn="ctr" eaLnBrk="1" hangingPunct="1">
                <a:lnSpc>
                  <a:spcPct val="93000"/>
                </a:lnSpc>
                <a:spcBef>
                  <a:spcPct val="0"/>
                </a:spcBef>
                <a:buFontTx/>
                <a:buNone/>
              </a:pPr>
              <a:r>
                <a:rPr lang="it-IT" altLang="it-IT" sz="1900" b="1">
                  <a:solidFill>
                    <a:srgbClr val="000000"/>
                  </a:solidFill>
                  <a:latin typeface="Tahoma" panose="020B0604030504040204" pitchFamily="34" charset="0"/>
                  <a:cs typeface="Times New Roman" panose="02020603050405020304" pitchFamily="18" charset="0"/>
                </a:rPr>
                <a:t>f</a:t>
              </a:r>
            </a:p>
          </p:txBody>
        </p:sp>
      </p:grpSp>
      <p:grpSp>
        <p:nvGrpSpPr>
          <p:cNvPr id="73744" name="Group 27">
            <a:extLst>
              <a:ext uri="{FF2B5EF4-FFF2-40B4-BE49-F238E27FC236}">
                <a16:creationId xmlns:a16="http://schemas.microsoft.com/office/drawing/2014/main" id="{77055914-6577-4FC8-A3A9-DD3432C493C5}"/>
              </a:ext>
            </a:extLst>
          </p:cNvPr>
          <p:cNvGrpSpPr>
            <a:grpSpLocks/>
          </p:cNvGrpSpPr>
          <p:nvPr/>
        </p:nvGrpSpPr>
        <p:grpSpPr bwMode="auto">
          <a:xfrm>
            <a:off x="7999413" y="2511425"/>
            <a:ext cx="325437" cy="347663"/>
            <a:chOff x="5814" y="1911"/>
            <a:chExt cx="240" cy="242"/>
          </a:xfrm>
        </p:grpSpPr>
        <p:sp>
          <p:nvSpPr>
            <p:cNvPr id="73751" name="Oval 28">
              <a:extLst>
                <a:ext uri="{FF2B5EF4-FFF2-40B4-BE49-F238E27FC236}">
                  <a16:creationId xmlns:a16="http://schemas.microsoft.com/office/drawing/2014/main" id="{2F09B964-BACB-4CF2-B0EB-A1F9703A80F2}"/>
                </a:ext>
              </a:extLst>
            </p:cNvPr>
            <p:cNvSpPr>
              <a:spLocks noChangeArrowheads="1"/>
            </p:cNvSpPr>
            <p:nvPr/>
          </p:nvSpPr>
          <p:spPr bwMode="auto">
            <a:xfrm>
              <a:off x="5814" y="1912"/>
              <a:ext cx="240" cy="240"/>
            </a:xfrm>
            <a:prstGeom prst="ellipse">
              <a:avLst/>
            </a:prstGeom>
            <a:solidFill>
              <a:srgbClr val="FFFFCC"/>
            </a:solidFill>
            <a:ln w="9360">
              <a:solidFill>
                <a:srgbClr val="000000"/>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it-IT" altLang="it-IT" sz="3600">
                <a:latin typeface="Tahoma" panose="020B0604030504040204" pitchFamily="34" charset="0"/>
              </a:endParaRPr>
            </a:p>
          </p:txBody>
        </p:sp>
        <p:sp>
          <p:nvSpPr>
            <p:cNvPr id="73752" name="Rectangle 29">
              <a:extLst>
                <a:ext uri="{FF2B5EF4-FFF2-40B4-BE49-F238E27FC236}">
                  <a16:creationId xmlns:a16="http://schemas.microsoft.com/office/drawing/2014/main" id="{146F21F3-2E0F-4896-B8E2-3573163BBDC0}"/>
                </a:ext>
              </a:extLst>
            </p:cNvPr>
            <p:cNvSpPr>
              <a:spLocks noChangeArrowheads="1"/>
            </p:cNvSpPr>
            <p:nvPr/>
          </p:nvSpPr>
          <p:spPr bwMode="auto">
            <a:xfrm>
              <a:off x="5834" y="1911"/>
              <a:ext cx="199" cy="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38160" tIns="38160" rIns="76680" bIns="38160" anchor="ctr">
              <a:spAutoFit/>
            </a:bodyPr>
            <a:lstStyle>
              <a:lvl1pPr>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3200">
                  <a:solidFill>
                    <a:schemeClr val="tx1"/>
                  </a:solidFill>
                  <a:latin typeface="Arial" panose="020B0604020202020204" pitchFamily="34" charset="0"/>
                </a:defRPr>
              </a:lvl1pPr>
              <a:lvl2pPr marL="742950" indent="-285750">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800">
                  <a:solidFill>
                    <a:schemeClr val="tx1"/>
                  </a:solidFill>
                  <a:latin typeface="Arial" panose="020B0604020202020204" pitchFamily="34" charset="0"/>
                </a:defRPr>
              </a:lvl2pPr>
              <a:lvl3pPr marL="1143000" indent="-228600">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400">
                  <a:solidFill>
                    <a:schemeClr val="tx1"/>
                  </a:solidFill>
                  <a:latin typeface="Arial" panose="020B0604020202020204" pitchFamily="34" charset="0"/>
                </a:defRPr>
              </a:lvl3pPr>
              <a:lvl4pPr marL="1600200" indent="-228600">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4pPr>
              <a:lvl5pPr marL="2057400" indent="-228600">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9pPr>
            </a:lstStyle>
            <a:p>
              <a:pPr algn="ctr" eaLnBrk="1" hangingPunct="1">
                <a:lnSpc>
                  <a:spcPct val="93000"/>
                </a:lnSpc>
                <a:spcBef>
                  <a:spcPct val="0"/>
                </a:spcBef>
                <a:buFontTx/>
                <a:buNone/>
              </a:pPr>
              <a:r>
                <a:rPr lang="it-IT" altLang="it-IT" sz="1900" b="1">
                  <a:solidFill>
                    <a:srgbClr val="000000"/>
                  </a:solidFill>
                  <a:latin typeface="Tahoma" panose="020B0604030504040204" pitchFamily="34" charset="0"/>
                  <a:cs typeface="Times New Roman" panose="02020603050405020304" pitchFamily="18" charset="0"/>
                </a:rPr>
                <a:t>g</a:t>
              </a:r>
            </a:p>
          </p:txBody>
        </p:sp>
      </p:grpSp>
      <p:sp>
        <p:nvSpPr>
          <p:cNvPr id="73745" name="Line 30">
            <a:extLst>
              <a:ext uri="{FF2B5EF4-FFF2-40B4-BE49-F238E27FC236}">
                <a16:creationId xmlns:a16="http://schemas.microsoft.com/office/drawing/2014/main" id="{3BA06AF4-406E-4AB2-9EF8-E64B546113EF}"/>
              </a:ext>
            </a:extLst>
          </p:cNvPr>
          <p:cNvSpPr>
            <a:spLocks noChangeShapeType="1"/>
          </p:cNvSpPr>
          <p:nvPr/>
        </p:nvSpPr>
        <p:spPr bwMode="auto">
          <a:xfrm flipH="1">
            <a:off x="7316788" y="1146175"/>
            <a:ext cx="277812" cy="276225"/>
          </a:xfrm>
          <a:prstGeom prst="line">
            <a:avLst/>
          </a:prstGeom>
          <a:noFill/>
          <a:ln w="38160">
            <a:solidFill>
              <a:srgbClr val="000000"/>
            </a:solidFill>
            <a:miter lim="800000"/>
            <a:headEnd/>
            <a:tailEnd type="triangle" w="med" len="med"/>
          </a:ln>
          <a:extLst>
            <a:ext uri="{909E8E84-426E-40DD-AFC4-6F175D3DCCD1}">
              <a14:hiddenFill xmlns:a14="http://schemas.microsoft.com/office/drawing/2010/main">
                <a:noFill/>
              </a14:hiddenFill>
            </a:ext>
          </a:extLst>
        </p:spPr>
        <p:txBody>
          <a:bodyPr lIns="80165" tIns="40083" rIns="80165" bIns="40083"/>
          <a:lstStyle/>
          <a:p>
            <a:endParaRPr lang="it-IT"/>
          </a:p>
        </p:txBody>
      </p:sp>
      <p:sp>
        <p:nvSpPr>
          <p:cNvPr id="73746" name="Rectangle 31">
            <a:extLst>
              <a:ext uri="{FF2B5EF4-FFF2-40B4-BE49-F238E27FC236}">
                <a16:creationId xmlns:a16="http://schemas.microsoft.com/office/drawing/2014/main" id="{A558CFFF-7FF4-4BA0-92FD-4A997EBB00D7}"/>
              </a:ext>
            </a:extLst>
          </p:cNvPr>
          <p:cNvSpPr>
            <a:spLocks noChangeArrowheads="1"/>
          </p:cNvSpPr>
          <p:nvPr/>
        </p:nvSpPr>
        <p:spPr bwMode="auto">
          <a:xfrm>
            <a:off x="7613650" y="1020763"/>
            <a:ext cx="18415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0" tIns="0" rIns="34402" bIns="0" anchor="ctr">
            <a:spAutoFit/>
          </a:bodyPr>
          <a:lstStyle>
            <a:lvl1pPr>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3200">
                <a:solidFill>
                  <a:schemeClr val="tx1"/>
                </a:solidFill>
                <a:latin typeface="Arial" panose="020B0604020202020204" pitchFamily="34" charset="0"/>
              </a:defRPr>
            </a:lvl1pPr>
            <a:lvl2pPr marL="742950" indent="-285750">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800">
                <a:solidFill>
                  <a:schemeClr val="tx1"/>
                </a:solidFill>
                <a:latin typeface="Arial" panose="020B0604020202020204" pitchFamily="34" charset="0"/>
              </a:defRPr>
            </a:lvl2pPr>
            <a:lvl3pPr marL="1143000" indent="-228600">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400">
                <a:solidFill>
                  <a:schemeClr val="tx1"/>
                </a:solidFill>
                <a:latin typeface="Arial" panose="020B0604020202020204" pitchFamily="34" charset="0"/>
              </a:defRPr>
            </a:lvl3pPr>
            <a:lvl4pPr marL="1600200" indent="-228600">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4pPr>
            <a:lvl5pPr marL="2057400" indent="-228600">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9pPr>
          </a:lstStyle>
          <a:p>
            <a:pPr algn="ctr" eaLnBrk="1" hangingPunct="1">
              <a:lnSpc>
                <a:spcPct val="94000"/>
              </a:lnSpc>
              <a:spcBef>
                <a:spcPct val="0"/>
              </a:spcBef>
              <a:buFontTx/>
              <a:buNone/>
            </a:pPr>
            <a:r>
              <a:rPr lang="it-IT" altLang="it-IT" sz="1900">
                <a:solidFill>
                  <a:srgbClr val="000000"/>
                </a:solidFill>
                <a:latin typeface="Courier New Bold" charset="0"/>
              </a:rPr>
              <a:t>T</a:t>
            </a:r>
          </a:p>
        </p:txBody>
      </p:sp>
      <p:sp>
        <p:nvSpPr>
          <p:cNvPr id="73747" name="Rectangle 32">
            <a:extLst>
              <a:ext uri="{FF2B5EF4-FFF2-40B4-BE49-F238E27FC236}">
                <a16:creationId xmlns:a16="http://schemas.microsoft.com/office/drawing/2014/main" id="{8CF58893-FF2E-43A8-9551-FD6C81747ACF}"/>
              </a:ext>
            </a:extLst>
          </p:cNvPr>
          <p:cNvSpPr>
            <a:spLocks noChangeArrowheads="1"/>
          </p:cNvSpPr>
          <p:nvPr/>
        </p:nvSpPr>
        <p:spPr bwMode="auto">
          <a:xfrm>
            <a:off x="4597610" y="3627227"/>
            <a:ext cx="4337198" cy="23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0" tIns="0" rIns="34402" bIns="0" anchor="ctr">
            <a:spAutoFit/>
          </a:bodyPr>
          <a:lstStyle>
            <a:lvl1pPr>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3200">
                <a:solidFill>
                  <a:schemeClr val="tx1"/>
                </a:solidFill>
                <a:latin typeface="Arial" panose="020B0604020202020204" pitchFamily="34" charset="0"/>
              </a:defRPr>
            </a:lvl1pPr>
            <a:lvl2pPr marL="742950" indent="-285750">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800">
                <a:solidFill>
                  <a:schemeClr val="tx1"/>
                </a:solidFill>
                <a:latin typeface="Arial" panose="020B0604020202020204" pitchFamily="34" charset="0"/>
              </a:defRPr>
            </a:lvl2pPr>
            <a:lvl3pPr marL="1143000" indent="-228600">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400">
                <a:solidFill>
                  <a:schemeClr val="tx1"/>
                </a:solidFill>
                <a:latin typeface="Arial" panose="020B0604020202020204" pitchFamily="34" charset="0"/>
              </a:defRPr>
            </a:lvl3pPr>
            <a:lvl4pPr marL="1600200" indent="-228600">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4pPr>
            <a:lvl5pPr marL="2057400" indent="-228600">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9pPr>
          </a:lstStyle>
          <a:p>
            <a:pPr algn="ctr" eaLnBrk="1" hangingPunct="1">
              <a:lnSpc>
                <a:spcPct val="93000"/>
              </a:lnSpc>
              <a:spcBef>
                <a:spcPct val="0"/>
              </a:spcBef>
              <a:buFontTx/>
              <a:buNone/>
            </a:pPr>
            <a:r>
              <a:rPr lang="it-IT" altLang="it-IT" sz="1600" b="1" dirty="0">
                <a:solidFill>
                  <a:srgbClr val="000000"/>
                </a:solidFill>
                <a:cs typeface="Arial" panose="020B0604020202020204" pitchFamily="34" charset="0"/>
              </a:rPr>
              <a:t>Sequenza:</a:t>
            </a:r>
            <a:r>
              <a:rPr lang="it-IT" altLang="it-IT" sz="1600" dirty="0">
                <a:solidFill>
                  <a:srgbClr val="000000"/>
                </a:solidFill>
                <a:latin typeface="Courier New Bold" charset="0"/>
              </a:rPr>
              <a:t> </a:t>
            </a:r>
            <a:r>
              <a:rPr lang="it-IT" altLang="it-IT" sz="1600" dirty="0">
                <a:solidFill>
                  <a:srgbClr val="FC0128"/>
                </a:solidFill>
                <a:latin typeface="Courier New Bold" charset="0"/>
              </a:rPr>
              <a:t>c   b   d   a   f   e   g</a:t>
            </a:r>
          </a:p>
        </p:txBody>
      </p:sp>
      <p:pic>
        <p:nvPicPr>
          <p:cNvPr id="73748" name="Picture 33">
            <a:extLst>
              <a:ext uri="{FF2B5EF4-FFF2-40B4-BE49-F238E27FC236}">
                <a16:creationId xmlns:a16="http://schemas.microsoft.com/office/drawing/2014/main" id="{E1129E18-CF5B-40B6-A5C8-090CA5A880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8613" y="1527175"/>
            <a:ext cx="4119562" cy="3971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73749" name="Titolo 35">
            <a:extLst>
              <a:ext uri="{FF2B5EF4-FFF2-40B4-BE49-F238E27FC236}">
                <a16:creationId xmlns:a16="http://schemas.microsoft.com/office/drawing/2014/main" id="{D8C72DB4-A451-4E4E-8CEC-419309ACD7EC}"/>
              </a:ext>
            </a:extLst>
          </p:cNvPr>
          <p:cNvSpPr>
            <a:spLocks noGrp="1"/>
          </p:cNvSpPr>
          <p:nvPr>
            <p:ph type="title"/>
          </p:nvPr>
        </p:nvSpPr>
        <p:spPr>
          <a:xfrm>
            <a:off x="434975" y="279400"/>
            <a:ext cx="8229600" cy="739775"/>
          </a:xfrm>
        </p:spPr>
        <p:txBody>
          <a:bodyPr/>
          <a:lstStyle/>
          <a:p>
            <a:r>
              <a:rPr lang="it-IT" altLang="it-IT"/>
              <a:t>Visita alberi: in profondità in ordine simmetrico (invisita)</a:t>
            </a:r>
          </a:p>
        </p:txBody>
      </p:sp>
    </p:spTree>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Segnaposto numero diapositiva 3">
            <a:extLst>
              <a:ext uri="{FF2B5EF4-FFF2-40B4-BE49-F238E27FC236}">
                <a16:creationId xmlns:a16="http://schemas.microsoft.com/office/drawing/2014/main" id="{E53AFDBC-65CE-4B13-B1D3-4DA17EF0B46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3200">
                <a:solidFill>
                  <a:schemeClr val="tx1"/>
                </a:solidFill>
                <a:latin typeface="Arial" panose="020B0604020202020204" pitchFamily="34" charset="0"/>
              </a:defRPr>
            </a:lvl1pPr>
            <a:lvl2pPr marL="742950" indent="-285750">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800">
                <a:solidFill>
                  <a:schemeClr val="tx1"/>
                </a:solidFill>
                <a:latin typeface="Arial" panose="020B0604020202020204" pitchFamily="34" charset="0"/>
              </a:defRPr>
            </a:lvl2pPr>
            <a:lvl3pPr marL="1143000" indent="-228600">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400">
                <a:solidFill>
                  <a:schemeClr val="tx1"/>
                </a:solidFill>
                <a:latin typeface="Arial" panose="020B0604020202020204" pitchFamily="34" charset="0"/>
              </a:defRPr>
            </a:lvl3pPr>
            <a:lvl4pPr marL="1600200" indent="-228600">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4pPr>
            <a:lvl5pPr marL="2057400" indent="-228600">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9pPr>
          </a:lstStyle>
          <a:p>
            <a:pPr>
              <a:spcBef>
                <a:spcPct val="0"/>
              </a:spcBef>
              <a:buFontTx/>
              <a:buNone/>
            </a:pPr>
            <a:fld id="{A5C8240F-BA72-48CF-A60A-1E0E8E8D6A1B}" type="slidenum">
              <a:rPr lang="it-IT" altLang="it-IT" sz="1400"/>
              <a:pPr>
                <a:spcBef>
                  <a:spcPct val="0"/>
                </a:spcBef>
                <a:buFontTx/>
                <a:buNone/>
              </a:pPr>
              <a:t>65</a:t>
            </a:fld>
            <a:endParaRPr lang="it-IT" altLang="it-IT" sz="1400"/>
          </a:p>
        </p:txBody>
      </p:sp>
      <p:sp>
        <p:nvSpPr>
          <p:cNvPr id="75779" name="Rectangle 1">
            <a:extLst>
              <a:ext uri="{FF2B5EF4-FFF2-40B4-BE49-F238E27FC236}">
                <a16:creationId xmlns:a16="http://schemas.microsoft.com/office/drawing/2014/main" id="{ED15A80B-E9EE-4A20-A5D3-997C25297D53}"/>
              </a:ext>
            </a:extLst>
          </p:cNvPr>
          <p:cNvSpPr>
            <a:spLocks noChangeArrowheads="1"/>
          </p:cNvSpPr>
          <p:nvPr/>
        </p:nvSpPr>
        <p:spPr bwMode="auto">
          <a:xfrm>
            <a:off x="33338" y="6583363"/>
            <a:ext cx="1312862" cy="219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80165" tIns="40083" rIns="80165" bIns="40083"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it-IT" altLang="it-IT" sz="3600">
              <a:latin typeface="Tahoma" panose="020B0604030504040204" pitchFamily="34" charset="0"/>
            </a:endParaRPr>
          </a:p>
        </p:txBody>
      </p:sp>
      <p:cxnSp>
        <p:nvCxnSpPr>
          <p:cNvPr id="75780" name="AutoShape 3">
            <a:extLst>
              <a:ext uri="{FF2B5EF4-FFF2-40B4-BE49-F238E27FC236}">
                <a16:creationId xmlns:a16="http://schemas.microsoft.com/office/drawing/2014/main" id="{E38AA294-9E26-4AC6-8E0A-C3CA890CF63D}"/>
              </a:ext>
            </a:extLst>
          </p:cNvPr>
          <p:cNvCxnSpPr>
            <a:cxnSpLocks noChangeShapeType="1"/>
          </p:cNvCxnSpPr>
          <p:nvPr/>
        </p:nvCxnSpPr>
        <p:spPr bwMode="auto">
          <a:xfrm flipH="1">
            <a:off x="6427788" y="1893888"/>
            <a:ext cx="650875" cy="425450"/>
          </a:xfrm>
          <a:prstGeom prst="bentConnector3">
            <a:avLst>
              <a:gd name="adj1" fmla="val 50000"/>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75781" name="AutoShape 4">
            <a:extLst>
              <a:ext uri="{FF2B5EF4-FFF2-40B4-BE49-F238E27FC236}">
                <a16:creationId xmlns:a16="http://schemas.microsoft.com/office/drawing/2014/main" id="{AD814FD5-E662-41FB-B027-B6420330362B}"/>
              </a:ext>
            </a:extLst>
          </p:cNvPr>
          <p:cNvCxnSpPr>
            <a:cxnSpLocks noChangeShapeType="1"/>
          </p:cNvCxnSpPr>
          <p:nvPr/>
        </p:nvCxnSpPr>
        <p:spPr bwMode="auto">
          <a:xfrm>
            <a:off x="7078663" y="1893888"/>
            <a:ext cx="630237" cy="425450"/>
          </a:xfrm>
          <a:prstGeom prst="bentConnector3">
            <a:avLst>
              <a:gd name="adj1" fmla="val 50000"/>
            </a:avLst>
          </a:prstGeom>
          <a:noFill/>
          <a:ln w="9525">
            <a:solidFill>
              <a:srgbClr val="000000"/>
            </a:solidFill>
            <a:round/>
            <a:headEnd/>
            <a:tailEnd/>
          </a:ln>
          <a:extLst>
            <a:ext uri="{909E8E84-426E-40DD-AFC4-6F175D3DCCD1}">
              <a14:hiddenFill xmlns:a14="http://schemas.microsoft.com/office/drawing/2010/main">
                <a:noFill/>
              </a14:hiddenFill>
            </a:ext>
          </a:extLst>
        </p:spPr>
      </p:cxnSp>
      <p:grpSp>
        <p:nvGrpSpPr>
          <p:cNvPr id="75782" name="Group 5">
            <a:extLst>
              <a:ext uri="{FF2B5EF4-FFF2-40B4-BE49-F238E27FC236}">
                <a16:creationId xmlns:a16="http://schemas.microsoft.com/office/drawing/2014/main" id="{C983C666-93A0-4D96-8EA2-8D0928387706}"/>
              </a:ext>
            </a:extLst>
          </p:cNvPr>
          <p:cNvGrpSpPr>
            <a:grpSpLocks/>
          </p:cNvGrpSpPr>
          <p:nvPr/>
        </p:nvGrpSpPr>
        <p:grpSpPr bwMode="auto">
          <a:xfrm>
            <a:off x="6916738" y="1719263"/>
            <a:ext cx="325437" cy="349250"/>
            <a:chOff x="5094" y="1194"/>
            <a:chExt cx="240" cy="242"/>
          </a:xfrm>
        </p:grpSpPr>
        <p:sp>
          <p:nvSpPr>
            <p:cNvPr id="75810" name="Oval 6">
              <a:extLst>
                <a:ext uri="{FF2B5EF4-FFF2-40B4-BE49-F238E27FC236}">
                  <a16:creationId xmlns:a16="http://schemas.microsoft.com/office/drawing/2014/main" id="{68749968-E959-49E5-89F3-726F8828C81B}"/>
                </a:ext>
              </a:extLst>
            </p:cNvPr>
            <p:cNvSpPr>
              <a:spLocks noChangeArrowheads="1"/>
            </p:cNvSpPr>
            <p:nvPr/>
          </p:nvSpPr>
          <p:spPr bwMode="auto">
            <a:xfrm>
              <a:off x="5094" y="1195"/>
              <a:ext cx="240" cy="240"/>
            </a:xfrm>
            <a:prstGeom prst="ellipse">
              <a:avLst/>
            </a:prstGeom>
            <a:solidFill>
              <a:srgbClr val="FFFFCC"/>
            </a:solidFill>
            <a:ln w="9360">
              <a:solidFill>
                <a:srgbClr val="000000"/>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it-IT" altLang="it-IT" sz="3600">
                <a:latin typeface="Tahoma" panose="020B0604030504040204" pitchFamily="34" charset="0"/>
              </a:endParaRPr>
            </a:p>
          </p:txBody>
        </p:sp>
        <p:sp>
          <p:nvSpPr>
            <p:cNvPr id="75811" name="Rectangle 7">
              <a:extLst>
                <a:ext uri="{FF2B5EF4-FFF2-40B4-BE49-F238E27FC236}">
                  <a16:creationId xmlns:a16="http://schemas.microsoft.com/office/drawing/2014/main" id="{24A40B8F-785F-44BB-927C-011F7D6F4FF2}"/>
                </a:ext>
              </a:extLst>
            </p:cNvPr>
            <p:cNvSpPr>
              <a:spLocks noChangeArrowheads="1"/>
            </p:cNvSpPr>
            <p:nvPr/>
          </p:nvSpPr>
          <p:spPr bwMode="auto">
            <a:xfrm>
              <a:off x="5117" y="1194"/>
              <a:ext cx="193" cy="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38160" tIns="38160" rIns="76680" bIns="38160" anchor="ctr">
              <a:spAutoFit/>
            </a:bodyPr>
            <a:lstStyle>
              <a:lvl1pPr>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3200">
                  <a:solidFill>
                    <a:schemeClr val="tx1"/>
                  </a:solidFill>
                  <a:latin typeface="Arial" panose="020B0604020202020204" pitchFamily="34" charset="0"/>
                </a:defRPr>
              </a:lvl1pPr>
              <a:lvl2pPr marL="742950" indent="-285750">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800">
                  <a:solidFill>
                    <a:schemeClr val="tx1"/>
                  </a:solidFill>
                  <a:latin typeface="Arial" panose="020B0604020202020204" pitchFamily="34" charset="0"/>
                </a:defRPr>
              </a:lvl2pPr>
              <a:lvl3pPr marL="1143000" indent="-228600">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400">
                  <a:solidFill>
                    <a:schemeClr val="tx1"/>
                  </a:solidFill>
                  <a:latin typeface="Arial" panose="020B0604020202020204" pitchFamily="34" charset="0"/>
                </a:defRPr>
              </a:lvl3pPr>
              <a:lvl4pPr marL="1600200" indent="-228600">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4pPr>
              <a:lvl5pPr marL="2057400" indent="-228600">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9pPr>
            </a:lstStyle>
            <a:p>
              <a:pPr algn="ctr" eaLnBrk="1" hangingPunct="1">
                <a:lnSpc>
                  <a:spcPct val="93000"/>
                </a:lnSpc>
                <a:spcBef>
                  <a:spcPct val="0"/>
                </a:spcBef>
                <a:buFontTx/>
                <a:buNone/>
              </a:pPr>
              <a:r>
                <a:rPr lang="it-IT" altLang="it-IT" sz="1900" b="1">
                  <a:solidFill>
                    <a:srgbClr val="000000"/>
                  </a:solidFill>
                  <a:latin typeface="Tahoma" panose="020B0604030504040204" pitchFamily="34" charset="0"/>
                  <a:cs typeface="Times New Roman" panose="02020603050405020304" pitchFamily="18" charset="0"/>
                </a:rPr>
                <a:t>a</a:t>
              </a:r>
            </a:p>
          </p:txBody>
        </p:sp>
      </p:grpSp>
      <p:cxnSp>
        <p:nvCxnSpPr>
          <p:cNvPr id="75783" name="AutoShape 8">
            <a:extLst>
              <a:ext uri="{FF2B5EF4-FFF2-40B4-BE49-F238E27FC236}">
                <a16:creationId xmlns:a16="http://schemas.microsoft.com/office/drawing/2014/main" id="{D4D1610C-0F2F-4BC8-8445-EE3B40BDEC49}"/>
              </a:ext>
            </a:extLst>
          </p:cNvPr>
          <p:cNvCxnSpPr>
            <a:cxnSpLocks noChangeShapeType="1"/>
          </p:cNvCxnSpPr>
          <p:nvPr/>
        </p:nvCxnSpPr>
        <p:spPr bwMode="auto">
          <a:xfrm flipH="1">
            <a:off x="6080125" y="2319338"/>
            <a:ext cx="347663" cy="612775"/>
          </a:xfrm>
          <a:prstGeom prst="bentConnector3">
            <a:avLst>
              <a:gd name="adj1" fmla="val 50000"/>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75784" name="AutoShape 9">
            <a:extLst>
              <a:ext uri="{FF2B5EF4-FFF2-40B4-BE49-F238E27FC236}">
                <a16:creationId xmlns:a16="http://schemas.microsoft.com/office/drawing/2014/main" id="{AF3E2A8A-5DD7-4F74-9F65-ED4926AB5081}"/>
              </a:ext>
            </a:extLst>
          </p:cNvPr>
          <p:cNvCxnSpPr>
            <a:cxnSpLocks noChangeShapeType="1"/>
          </p:cNvCxnSpPr>
          <p:nvPr/>
        </p:nvCxnSpPr>
        <p:spPr bwMode="auto">
          <a:xfrm>
            <a:off x="6427788" y="2319338"/>
            <a:ext cx="347662" cy="612775"/>
          </a:xfrm>
          <a:prstGeom prst="bentConnector3">
            <a:avLst>
              <a:gd name="adj1" fmla="val 50000"/>
            </a:avLst>
          </a:prstGeom>
          <a:noFill/>
          <a:ln w="9525">
            <a:solidFill>
              <a:srgbClr val="000000"/>
            </a:solidFill>
            <a:round/>
            <a:headEnd/>
            <a:tailEnd/>
          </a:ln>
          <a:extLst>
            <a:ext uri="{909E8E84-426E-40DD-AFC4-6F175D3DCCD1}">
              <a14:hiddenFill xmlns:a14="http://schemas.microsoft.com/office/drawing/2010/main">
                <a:noFill/>
              </a14:hiddenFill>
            </a:ext>
          </a:extLst>
        </p:spPr>
      </p:cxnSp>
      <p:grpSp>
        <p:nvGrpSpPr>
          <p:cNvPr id="75785" name="Group 10">
            <a:extLst>
              <a:ext uri="{FF2B5EF4-FFF2-40B4-BE49-F238E27FC236}">
                <a16:creationId xmlns:a16="http://schemas.microsoft.com/office/drawing/2014/main" id="{9B341043-C9DE-47AB-B01C-16D67EFD8ED7}"/>
              </a:ext>
            </a:extLst>
          </p:cNvPr>
          <p:cNvGrpSpPr>
            <a:grpSpLocks/>
          </p:cNvGrpSpPr>
          <p:nvPr/>
        </p:nvGrpSpPr>
        <p:grpSpPr bwMode="auto">
          <a:xfrm>
            <a:off x="6264275" y="2146300"/>
            <a:ext cx="325438" cy="347663"/>
            <a:chOff x="4614" y="1490"/>
            <a:chExt cx="240" cy="242"/>
          </a:xfrm>
        </p:grpSpPr>
        <p:sp>
          <p:nvSpPr>
            <p:cNvPr id="75808" name="Oval 11">
              <a:extLst>
                <a:ext uri="{FF2B5EF4-FFF2-40B4-BE49-F238E27FC236}">
                  <a16:creationId xmlns:a16="http://schemas.microsoft.com/office/drawing/2014/main" id="{F596AEA5-9DB7-46DD-8143-9447D0895933}"/>
                </a:ext>
              </a:extLst>
            </p:cNvPr>
            <p:cNvSpPr>
              <a:spLocks noChangeArrowheads="1"/>
            </p:cNvSpPr>
            <p:nvPr/>
          </p:nvSpPr>
          <p:spPr bwMode="auto">
            <a:xfrm>
              <a:off x="4614" y="1491"/>
              <a:ext cx="240" cy="240"/>
            </a:xfrm>
            <a:prstGeom prst="ellipse">
              <a:avLst/>
            </a:prstGeom>
            <a:solidFill>
              <a:srgbClr val="FFFFCC"/>
            </a:solidFill>
            <a:ln w="9360">
              <a:solidFill>
                <a:srgbClr val="000000"/>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it-IT" altLang="it-IT" sz="3600">
                <a:latin typeface="Tahoma" panose="020B0604030504040204" pitchFamily="34" charset="0"/>
              </a:endParaRPr>
            </a:p>
          </p:txBody>
        </p:sp>
        <p:sp>
          <p:nvSpPr>
            <p:cNvPr id="75809" name="Rectangle 12">
              <a:extLst>
                <a:ext uri="{FF2B5EF4-FFF2-40B4-BE49-F238E27FC236}">
                  <a16:creationId xmlns:a16="http://schemas.microsoft.com/office/drawing/2014/main" id="{04C5EFA2-EB92-46A7-9550-2C9DA6F7FAAD}"/>
                </a:ext>
              </a:extLst>
            </p:cNvPr>
            <p:cNvSpPr>
              <a:spLocks noChangeArrowheads="1"/>
            </p:cNvSpPr>
            <p:nvPr/>
          </p:nvSpPr>
          <p:spPr bwMode="auto">
            <a:xfrm>
              <a:off x="4634" y="1490"/>
              <a:ext cx="199" cy="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38160" tIns="38160" rIns="76680" bIns="38160" anchor="ctr">
              <a:spAutoFit/>
            </a:bodyPr>
            <a:lstStyle>
              <a:lvl1pPr>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3200">
                  <a:solidFill>
                    <a:schemeClr val="tx1"/>
                  </a:solidFill>
                  <a:latin typeface="Arial" panose="020B0604020202020204" pitchFamily="34" charset="0"/>
                </a:defRPr>
              </a:lvl1pPr>
              <a:lvl2pPr marL="742950" indent="-285750">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800">
                  <a:solidFill>
                    <a:schemeClr val="tx1"/>
                  </a:solidFill>
                  <a:latin typeface="Arial" panose="020B0604020202020204" pitchFamily="34" charset="0"/>
                </a:defRPr>
              </a:lvl2pPr>
              <a:lvl3pPr marL="1143000" indent="-228600">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400">
                  <a:solidFill>
                    <a:schemeClr val="tx1"/>
                  </a:solidFill>
                  <a:latin typeface="Arial" panose="020B0604020202020204" pitchFamily="34" charset="0"/>
                </a:defRPr>
              </a:lvl3pPr>
              <a:lvl4pPr marL="1600200" indent="-228600">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4pPr>
              <a:lvl5pPr marL="2057400" indent="-228600">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9pPr>
            </a:lstStyle>
            <a:p>
              <a:pPr algn="ctr" eaLnBrk="1" hangingPunct="1">
                <a:lnSpc>
                  <a:spcPct val="93000"/>
                </a:lnSpc>
                <a:spcBef>
                  <a:spcPct val="0"/>
                </a:spcBef>
                <a:buFontTx/>
                <a:buNone/>
              </a:pPr>
              <a:r>
                <a:rPr lang="it-IT" altLang="it-IT" sz="1900" b="1">
                  <a:solidFill>
                    <a:srgbClr val="000000"/>
                  </a:solidFill>
                  <a:latin typeface="Tahoma" panose="020B0604030504040204" pitchFamily="34" charset="0"/>
                  <a:cs typeface="Times New Roman" panose="02020603050405020304" pitchFamily="18" charset="0"/>
                </a:rPr>
                <a:t>b</a:t>
              </a:r>
            </a:p>
          </p:txBody>
        </p:sp>
      </p:grpSp>
      <p:cxnSp>
        <p:nvCxnSpPr>
          <p:cNvPr id="75786" name="AutoShape 13">
            <a:extLst>
              <a:ext uri="{FF2B5EF4-FFF2-40B4-BE49-F238E27FC236}">
                <a16:creationId xmlns:a16="http://schemas.microsoft.com/office/drawing/2014/main" id="{465369B9-4580-4EEE-83C6-295A88F6AB12}"/>
              </a:ext>
            </a:extLst>
          </p:cNvPr>
          <p:cNvCxnSpPr>
            <a:cxnSpLocks noChangeShapeType="1"/>
          </p:cNvCxnSpPr>
          <p:nvPr/>
        </p:nvCxnSpPr>
        <p:spPr bwMode="auto">
          <a:xfrm flipH="1">
            <a:off x="7361238" y="2319338"/>
            <a:ext cx="347662" cy="612775"/>
          </a:xfrm>
          <a:prstGeom prst="bentConnector3">
            <a:avLst>
              <a:gd name="adj1" fmla="val 50000"/>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75787" name="AutoShape 14">
            <a:extLst>
              <a:ext uri="{FF2B5EF4-FFF2-40B4-BE49-F238E27FC236}">
                <a16:creationId xmlns:a16="http://schemas.microsoft.com/office/drawing/2014/main" id="{F6DB0120-93C2-46E3-9D1B-0C485A290259}"/>
              </a:ext>
            </a:extLst>
          </p:cNvPr>
          <p:cNvCxnSpPr>
            <a:cxnSpLocks noChangeShapeType="1"/>
          </p:cNvCxnSpPr>
          <p:nvPr/>
        </p:nvCxnSpPr>
        <p:spPr bwMode="auto">
          <a:xfrm>
            <a:off x="7708900" y="2319338"/>
            <a:ext cx="347663" cy="608012"/>
          </a:xfrm>
          <a:prstGeom prst="bentConnector3">
            <a:avLst>
              <a:gd name="adj1" fmla="val 50000"/>
            </a:avLst>
          </a:prstGeom>
          <a:noFill/>
          <a:ln w="9525">
            <a:solidFill>
              <a:srgbClr val="000000"/>
            </a:solidFill>
            <a:round/>
            <a:headEnd/>
            <a:tailEnd/>
          </a:ln>
          <a:extLst>
            <a:ext uri="{909E8E84-426E-40DD-AFC4-6F175D3DCCD1}">
              <a14:hiddenFill xmlns:a14="http://schemas.microsoft.com/office/drawing/2010/main">
                <a:noFill/>
              </a14:hiddenFill>
            </a:ext>
          </a:extLst>
        </p:spPr>
      </p:cxnSp>
      <p:grpSp>
        <p:nvGrpSpPr>
          <p:cNvPr id="75788" name="Group 15">
            <a:extLst>
              <a:ext uri="{FF2B5EF4-FFF2-40B4-BE49-F238E27FC236}">
                <a16:creationId xmlns:a16="http://schemas.microsoft.com/office/drawing/2014/main" id="{1D8BC6E0-ECCF-41D0-BC23-222A220F2C0F}"/>
              </a:ext>
            </a:extLst>
          </p:cNvPr>
          <p:cNvGrpSpPr>
            <a:grpSpLocks/>
          </p:cNvGrpSpPr>
          <p:nvPr/>
        </p:nvGrpSpPr>
        <p:grpSpPr bwMode="auto">
          <a:xfrm>
            <a:off x="7545388" y="2146300"/>
            <a:ext cx="327025" cy="347663"/>
            <a:chOff x="5558" y="1490"/>
            <a:chExt cx="240" cy="242"/>
          </a:xfrm>
        </p:grpSpPr>
        <p:sp>
          <p:nvSpPr>
            <p:cNvPr id="75806" name="Oval 16">
              <a:extLst>
                <a:ext uri="{FF2B5EF4-FFF2-40B4-BE49-F238E27FC236}">
                  <a16:creationId xmlns:a16="http://schemas.microsoft.com/office/drawing/2014/main" id="{70395429-FB98-42CF-BEFE-4D860B567D8F}"/>
                </a:ext>
              </a:extLst>
            </p:cNvPr>
            <p:cNvSpPr>
              <a:spLocks noChangeArrowheads="1"/>
            </p:cNvSpPr>
            <p:nvPr/>
          </p:nvSpPr>
          <p:spPr bwMode="auto">
            <a:xfrm>
              <a:off x="5558" y="1491"/>
              <a:ext cx="240" cy="240"/>
            </a:xfrm>
            <a:prstGeom prst="ellipse">
              <a:avLst/>
            </a:prstGeom>
            <a:solidFill>
              <a:srgbClr val="FFFFCC"/>
            </a:solidFill>
            <a:ln w="9360">
              <a:solidFill>
                <a:srgbClr val="000000"/>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it-IT" altLang="it-IT" sz="3600">
                <a:latin typeface="Tahoma" panose="020B0604030504040204" pitchFamily="34" charset="0"/>
              </a:endParaRPr>
            </a:p>
          </p:txBody>
        </p:sp>
        <p:sp>
          <p:nvSpPr>
            <p:cNvPr id="75807" name="Rectangle 17">
              <a:extLst>
                <a:ext uri="{FF2B5EF4-FFF2-40B4-BE49-F238E27FC236}">
                  <a16:creationId xmlns:a16="http://schemas.microsoft.com/office/drawing/2014/main" id="{781ED859-7ECA-4AF0-90D7-3B5499C98272}"/>
                </a:ext>
              </a:extLst>
            </p:cNvPr>
            <p:cNvSpPr>
              <a:spLocks noChangeArrowheads="1"/>
            </p:cNvSpPr>
            <p:nvPr/>
          </p:nvSpPr>
          <p:spPr bwMode="auto">
            <a:xfrm>
              <a:off x="5582" y="1490"/>
              <a:ext cx="192" cy="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38160" tIns="38160" rIns="76680" bIns="38160" anchor="ctr">
              <a:spAutoFit/>
            </a:bodyPr>
            <a:lstStyle>
              <a:lvl1pPr>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3200">
                  <a:solidFill>
                    <a:schemeClr val="tx1"/>
                  </a:solidFill>
                  <a:latin typeface="Arial" panose="020B0604020202020204" pitchFamily="34" charset="0"/>
                </a:defRPr>
              </a:lvl1pPr>
              <a:lvl2pPr marL="742950" indent="-285750">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800">
                  <a:solidFill>
                    <a:schemeClr val="tx1"/>
                  </a:solidFill>
                  <a:latin typeface="Arial" panose="020B0604020202020204" pitchFamily="34" charset="0"/>
                </a:defRPr>
              </a:lvl2pPr>
              <a:lvl3pPr marL="1143000" indent="-228600">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400">
                  <a:solidFill>
                    <a:schemeClr val="tx1"/>
                  </a:solidFill>
                  <a:latin typeface="Arial" panose="020B0604020202020204" pitchFamily="34" charset="0"/>
                </a:defRPr>
              </a:lvl3pPr>
              <a:lvl4pPr marL="1600200" indent="-228600">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4pPr>
              <a:lvl5pPr marL="2057400" indent="-228600">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9pPr>
            </a:lstStyle>
            <a:p>
              <a:pPr algn="ctr" eaLnBrk="1" hangingPunct="1">
                <a:lnSpc>
                  <a:spcPct val="93000"/>
                </a:lnSpc>
                <a:spcBef>
                  <a:spcPct val="0"/>
                </a:spcBef>
                <a:buFontTx/>
                <a:buNone/>
              </a:pPr>
              <a:r>
                <a:rPr lang="it-IT" altLang="it-IT" sz="1900" b="1">
                  <a:solidFill>
                    <a:srgbClr val="000000"/>
                  </a:solidFill>
                  <a:latin typeface="Tahoma" panose="020B0604030504040204" pitchFamily="34" charset="0"/>
                  <a:cs typeface="Times New Roman" panose="02020603050405020304" pitchFamily="18" charset="0"/>
                </a:rPr>
                <a:t>e</a:t>
              </a:r>
            </a:p>
          </p:txBody>
        </p:sp>
      </p:grpSp>
      <p:grpSp>
        <p:nvGrpSpPr>
          <p:cNvPr id="75789" name="Group 18">
            <a:extLst>
              <a:ext uri="{FF2B5EF4-FFF2-40B4-BE49-F238E27FC236}">
                <a16:creationId xmlns:a16="http://schemas.microsoft.com/office/drawing/2014/main" id="{B6DB82EB-D081-49B8-8E8A-4206604D6332}"/>
              </a:ext>
            </a:extLst>
          </p:cNvPr>
          <p:cNvGrpSpPr>
            <a:grpSpLocks/>
          </p:cNvGrpSpPr>
          <p:nvPr/>
        </p:nvGrpSpPr>
        <p:grpSpPr bwMode="auto">
          <a:xfrm>
            <a:off x="5916613" y="2755900"/>
            <a:ext cx="325437" cy="349250"/>
            <a:chOff x="4358" y="1914"/>
            <a:chExt cx="240" cy="242"/>
          </a:xfrm>
        </p:grpSpPr>
        <p:sp>
          <p:nvSpPr>
            <p:cNvPr id="75804" name="Oval 19">
              <a:extLst>
                <a:ext uri="{FF2B5EF4-FFF2-40B4-BE49-F238E27FC236}">
                  <a16:creationId xmlns:a16="http://schemas.microsoft.com/office/drawing/2014/main" id="{5E56002E-837E-42B9-964B-342CAADECA92}"/>
                </a:ext>
              </a:extLst>
            </p:cNvPr>
            <p:cNvSpPr>
              <a:spLocks noChangeArrowheads="1"/>
            </p:cNvSpPr>
            <p:nvPr/>
          </p:nvSpPr>
          <p:spPr bwMode="auto">
            <a:xfrm>
              <a:off x="4358" y="1915"/>
              <a:ext cx="240" cy="240"/>
            </a:xfrm>
            <a:prstGeom prst="ellipse">
              <a:avLst/>
            </a:prstGeom>
            <a:solidFill>
              <a:srgbClr val="FFFFCC"/>
            </a:solidFill>
            <a:ln w="9360">
              <a:solidFill>
                <a:srgbClr val="000000"/>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it-IT" altLang="it-IT" sz="3600">
                <a:latin typeface="Tahoma" panose="020B0604030504040204" pitchFamily="34" charset="0"/>
              </a:endParaRPr>
            </a:p>
          </p:txBody>
        </p:sp>
        <p:sp>
          <p:nvSpPr>
            <p:cNvPr id="75805" name="Rectangle 20">
              <a:extLst>
                <a:ext uri="{FF2B5EF4-FFF2-40B4-BE49-F238E27FC236}">
                  <a16:creationId xmlns:a16="http://schemas.microsoft.com/office/drawing/2014/main" id="{E4554BC7-A283-4E5D-9A78-208A5636BB0E}"/>
                </a:ext>
              </a:extLst>
            </p:cNvPr>
            <p:cNvSpPr>
              <a:spLocks noChangeArrowheads="1"/>
            </p:cNvSpPr>
            <p:nvPr/>
          </p:nvSpPr>
          <p:spPr bwMode="auto">
            <a:xfrm>
              <a:off x="4388" y="1914"/>
              <a:ext cx="180" cy="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38160" tIns="38160" rIns="76680" bIns="38160" anchor="ctr">
              <a:spAutoFit/>
            </a:bodyPr>
            <a:lstStyle>
              <a:lvl1pPr>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3200">
                  <a:solidFill>
                    <a:schemeClr val="tx1"/>
                  </a:solidFill>
                  <a:latin typeface="Arial" panose="020B0604020202020204" pitchFamily="34" charset="0"/>
                </a:defRPr>
              </a:lvl1pPr>
              <a:lvl2pPr marL="742950" indent="-285750">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800">
                  <a:solidFill>
                    <a:schemeClr val="tx1"/>
                  </a:solidFill>
                  <a:latin typeface="Arial" panose="020B0604020202020204" pitchFamily="34" charset="0"/>
                </a:defRPr>
              </a:lvl2pPr>
              <a:lvl3pPr marL="1143000" indent="-228600">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400">
                  <a:solidFill>
                    <a:schemeClr val="tx1"/>
                  </a:solidFill>
                  <a:latin typeface="Arial" panose="020B0604020202020204" pitchFamily="34" charset="0"/>
                </a:defRPr>
              </a:lvl3pPr>
              <a:lvl4pPr marL="1600200" indent="-228600">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4pPr>
              <a:lvl5pPr marL="2057400" indent="-228600">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9pPr>
            </a:lstStyle>
            <a:p>
              <a:pPr algn="ctr" eaLnBrk="1" hangingPunct="1">
                <a:lnSpc>
                  <a:spcPct val="93000"/>
                </a:lnSpc>
                <a:spcBef>
                  <a:spcPct val="0"/>
                </a:spcBef>
                <a:buFontTx/>
                <a:buNone/>
              </a:pPr>
              <a:r>
                <a:rPr lang="it-IT" altLang="it-IT" sz="1900" b="1">
                  <a:solidFill>
                    <a:srgbClr val="000000"/>
                  </a:solidFill>
                  <a:latin typeface="Tahoma" panose="020B0604030504040204" pitchFamily="34" charset="0"/>
                  <a:cs typeface="Times New Roman" panose="02020603050405020304" pitchFamily="18" charset="0"/>
                </a:rPr>
                <a:t>c</a:t>
              </a:r>
            </a:p>
          </p:txBody>
        </p:sp>
      </p:grpSp>
      <p:grpSp>
        <p:nvGrpSpPr>
          <p:cNvPr id="75790" name="Group 21">
            <a:extLst>
              <a:ext uri="{FF2B5EF4-FFF2-40B4-BE49-F238E27FC236}">
                <a16:creationId xmlns:a16="http://schemas.microsoft.com/office/drawing/2014/main" id="{8B8E7567-F1E8-423D-B2F7-7B935B66F4F3}"/>
              </a:ext>
            </a:extLst>
          </p:cNvPr>
          <p:cNvGrpSpPr>
            <a:grpSpLocks/>
          </p:cNvGrpSpPr>
          <p:nvPr/>
        </p:nvGrpSpPr>
        <p:grpSpPr bwMode="auto">
          <a:xfrm>
            <a:off x="6611938" y="2755900"/>
            <a:ext cx="325437" cy="349250"/>
            <a:chOff x="4870" y="1914"/>
            <a:chExt cx="240" cy="242"/>
          </a:xfrm>
        </p:grpSpPr>
        <p:sp>
          <p:nvSpPr>
            <p:cNvPr id="75802" name="Oval 22">
              <a:extLst>
                <a:ext uri="{FF2B5EF4-FFF2-40B4-BE49-F238E27FC236}">
                  <a16:creationId xmlns:a16="http://schemas.microsoft.com/office/drawing/2014/main" id="{225BB610-CF41-4540-A261-A66FA5F5BFC4}"/>
                </a:ext>
              </a:extLst>
            </p:cNvPr>
            <p:cNvSpPr>
              <a:spLocks noChangeArrowheads="1"/>
            </p:cNvSpPr>
            <p:nvPr/>
          </p:nvSpPr>
          <p:spPr bwMode="auto">
            <a:xfrm>
              <a:off x="4870" y="1915"/>
              <a:ext cx="240" cy="240"/>
            </a:xfrm>
            <a:prstGeom prst="ellipse">
              <a:avLst/>
            </a:prstGeom>
            <a:solidFill>
              <a:srgbClr val="FFFFCC"/>
            </a:solidFill>
            <a:ln w="9360">
              <a:solidFill>
                <a:srgbClr val="000000"/>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it-IT" altLang="it-IT" sz="3600">
                <a:latin typeface="Tahoma" panose="020B0604030504040204" pitchFamily="34" charset="0"/>
              </a:endParaRPr>
            </a:p>
          </p:txBody>
        </p:sp>
        <p:sp>
          <p:nvSpPr>
            <p:cNvPr id="75803" name="Rectangle 23">
              <a:extLst>
                <a:ext uri="{FF2B5EF4-FFF2-40B4-BE49-F238E27FC236}">
                  <a16:creationId xmlns:a16="http://schemas.microsoft.com/office/drawing/2014/main" id="{FBC3911D-E185-4D2D-BD4C-8FA6A07010FF}"/>
                </a:ext>
              </a:extLst>
            </p:cNvPr>
            <p:cNvSpPr>
              <a:spLocks noChangeArrowheads="1"/>
            </p:cNvSpPr>
            <p:nvPr/>
          </p:nvSpPr>
          <p:spPr bwMode="auto">
            <a:xfrm>
              <a:off x="4890" y="1914"/>
              <a:ext cx="199" cy="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38160" tIns="38160" rIns="76680" bIns="38160" anchor="ctr">
              <a:spAutoFit/>
            </a:bodyPr>
            <a:lstStyle>
              <a:lvl1pPr>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3200">
                  <a:solidFill>
                    <a:schemeClr val="tx1"/>
                  </a:solidFill>
                  <a:latin typeface="Arial" panose="020B0604020202020204" pitchFamily="34" charset="0"/>
                </a:defRPr>
              </a:lvl1pPr>
              <a:lvl2pPr marL="742950" indent="-285750">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800">
                  <a:solidFill>
                    <a:schemeClr val="tx1"/>
                  </a:solidFill>
                  <a:latin typeface="Arial" panose="020B0604020202020204" pitchFamily="34" charset="0"/>
                </a:defRPr>
              </a:lvl2pPr>
              <a:lvl3pPr marL="1143000" indent="-228600">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400">
                  <a:solidFill>
                    <a:schemeClr val="tx1"/>
                  </a:solidFill>
                  <a:latin typeface="Arial" panose="020B0604020202020204" pitchFamily="34" charset="0"/>
                </a:defRPr>
              </a:lvl3pPr>
              <a:lvl4pPr marL="1600200" indent="-228600">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4pPr>
              <a:lvl5pPr marL="2057400" indent="-228600">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9pPr>
            </a:lstStyle>
            <a:p>
              <a:pPr algn="ctr" eaLnBrk="1" hangingPunct="1">
                <a:lnSpc>
                  <a:spcPct val="93000"/>
                </a:lnSpc>
                <a:spcBef>
                  <a:spcPct val="0"/>
                </a:spcBef>
                <a:buFontTx/>
                <a:buNone/>
              </a:pPr>
              <a:r>
                <a:rPr lang="it-IT" altLang="it-IT" sz="1900" b="1">
                  <a:solidFill>
                    <a:srgbClr val="000000"/>
                  </a:solidFill>
                  <a:latin typeface="Tahoma" panose="020B0604030504040204" pitchFamily="34" charset="0"/>
                  <a:cs typeface="Times New Roman" panose="02020603050405020304" pitchFamily="18" charset="0"/>
                </a:rPr>
                <a:t>d</a:t>
              </a:r>
            </a:p>
          </p:txBody>
        </p:sp>
      </p:grpSp>
      <p:grpSp>
        <p:nvGrpSpPr>
          <p:cNvPr id="75791" name="Group 24">
            <a:extLst>
              <a:ext uri="{FF2B5EF4-FFF2-40B4-BE49-F238E27FC236}">
                <a16:creationId xmlns:a16="http://schemas.microsoft.com/office/drawing/2014/main" id="{A7E17EA3-0BA0-4652-B12F-8776D87F481D}"/>
              </a:ext>
            </a:extLst>
          </p:cNvPr>
          <p:cNvGrpSpPr>
            <a:grpSpLocks/>
          </p:cNvGrpSpPr>
          <p:nvPr/>
        </p:nvGrpSpPr>
        <p:grpSpPr bwMode="auto">
          <a:xfrm>
            <a:off x="7197725" y="2755900"/>
            <a:ext cx="327025" cy="349250"/>
            <a:chOff x="5302" y="1914"/>
            <a:chExt cx="240" cy="242"/>
          </a:xfrm>
        </p:grpSpPr>
        <p:sp>
          <p:nvSpPr>
            <p:cNvPr id="75800" name="Oval 25">
              <a:extLst>
                <a:ext uri="{FF2B5EF4-FFF2-40B4-BE49-F238E27FC236}">
                  <a16:creationId xmlns:a16="http://schemas.microsoft.com/office/drawing/2014/main" id="{E4CEE5CD-27A7-4D5D-A014-01881C67AEA8}"/>
                </a:ext>
              </a:extLst>
            </p:cNvPr>
            <p:cNvSpPr>
              <a:spLocks noChangeArrowheads="1"/>
            </p:cNvSpPr>
            <p:nvPr/>
          </p:nvSpPr>
          <p:spPr bwMode="auto">
            <a:xfrm>
              <a:off x="5302" y="1915"/>
              <a:ext cx="240" cy="240"/>
            </a:xfrm>
            <a:prstGeom prst="ellipse">
              <a:avLst/>
            </a:prstGeom>
            <a:solidFill>
              <a:srgbClr val="FFFFCC"/>
            </a:solidFill>
            <a:ln w="9360">
              <a:solidFill>
                <a:srgbClr val="000000"/>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it-IT" altLang="it-IT" sz="3600">
                <a:latin typeface="Tahoma" panose="020B0604030504040204" pitchFamily="34" charset="0"/>
              </a:endParaRPr>
            </a:p>
          </p:txBody>
        </p:sp>
        <p:sp>
          <p:nvSpPr>
            <p:cNvPr id="75801" name="Rectangle 26">
              <a:extLst>
                <a:ext uri="{FF2B5EF4-FFF2-40B4-BE49-F238E27FC236}">
                  <a16:creationId xmlns:a16="http://schemas.microsoft.com/office/drawing/2014/main" id="{CE76EBEE-5DC2-4641-82A5-4B1F772F6C3E}"/>
                </a:ext>
              </a:extLst>
            </p:cNvPr>
            <p:cNvSpPr>
              <a:spLocks noChangeArrowheads="1"/>
            </p:cNvSpPr>
            <p:nvPr/>
          </p:nvSpPr>
          <p:spPr bwMode="auto">
            <a:xfrm>
              <a:off x="5345" y="1914"/>
              <a:ext cx="154" cy="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38160" tIns="38160" rIns="76680" bIns="38160" anchor="ctr">
              <a:spAutoFit/>
            </a:bodyPr>
            <a:lstStyle>
              <a:lvl1pPr>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3200">
                  <a:solidFill>
                    <a:schemeClr val="tx1"/>
                  </a:solidFill>
                  <a:latin typeface="Arial" panose="020B0604020202020204" pitchFamily="34" charset="0"/>
                </a:defRPr>
              </a:lvl1pPr>
              <a:lvl2pPr marL="742950" indent="-285750">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800">
                  <a:solidFill>
                    <a:schemeClr val="tx1"/>
                  </a:solidFill>
                  <a:latin typeface="Arial" panose="020B0604020202020204" pitchFamily="34" charset="0"/>
                </a:defRPr>
              </a:lvl2pPr>
              <a:lvl3pPr marL="1143000" indent="-228600">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400">
                  <a:solidFill>
                    <a:schemeClr val="tx1"/>
                  </a:solidFill>
                  <a:latin typeface="Arial" panose="020B0604020202020204" pitchFamily="34" charset="0"/>
                </a:defRPr>
              </a:lvl3pPr>
              <a:lvl4pPr marL="1600200" indent="-228600">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4pPr>
              <a:lvl5pPr marL="2057400" indent="-228600">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9pPr>
            </a:lstStyle>
            <a:p>
              <a:pPr algn="ctr" eaLnBrk="1" hangingPunct="1">
                <a:lnSpc>
                  <a:spcPct val="93000"/>
                </a:lnSpc>
                <a:spcBef>
                  <a:spcPct val="0"/>
                </a:spcBef>
                <a:buFontTx/>
                <a:buNone/>
              </a:pPr>
              <a:r>
                <a:rPr lang="it-IT" altLang="it-IT" sz="1900" b="1">
                  <a:solidFill>
                    <a:srgbClr val="000000"/>
                  </a:solidFill>
                  <a:latin typeface="Tahoma" panose="020B0604030504040204" pitchFamily="34" charset="0"/>
                  <a:cs typeface="Times New Roman" panose="02020603050405020304" pitchFamily="18" charset="0"/>
                </a:rPr>
                <a:t>f</a:t>
              </a:r>
            </a:p>
          </p:txBody>
        </p:sp>
      </p:grpSp>
      <p:grpSp>
        <p:nvGrpSpPr>
          <p:cNvPr id="75792" name="Group 27">
            <a:extLst>
              <a:ext uri="{FF2B5EF4-FFF2-40B4-BE49-F238E27FC236}">
                <a16:creationId xmlns:a16="http://schemas.microsoft.com/office/drawing/2014/main" id="{033653D4-4FAD-47D3-A981-FB6191631990}"/>
              </a:ext>
            </a:extLst>
          </p:cNvPr>
          <p:cNvGrpSpPr>
            <a:grpSpLocks/>
          </p:cNvGrpSpPr>
          <p:nvPr/>
        </p:nvGrpSpPr>
        <p:grpSpPr bwMode="auto">
          <a:xfrm>
            <a:off x="7893050" y="2752725"/>
            <a:ext cx="327025" cy="347663"/>
            <a:chOff x="5814" y="1911"/>
            <a:chExt cx="240" cy="242"/>
          </a:xfrm>
        </p:grpSpPr>
        <p:sp>
          <p:nvSpPr>
            <p:cNvPr id="75798" name="Oval 28">
              <a:extLst>
                <a:ext uri="{FF2B5EF4-FFF2-40B4-BE49-F238E27FC236}">
                  <a16:creationId xmlns:a16="http://schemas.microsoft.com/office/drawing/2014/main" id="{F2DE43EC-99FC-49EF-9C1F-3FC16A4C4C4D}"/>
                </a:ext>
              </a:extLst>
            </p:cNvPr>
            <p:cNvSpPr>
              <a:spLocks noChangeArrowheads="1"/>
            </p:cNvSpPr>
            <p:nvPr/>
          </p:nvSpPr>
          <p:spPr bwMode="auto">
            <a:xfrm>
              <a:off x="5814" y="1912"/>
              <a:ext cx="240" cy="240"/>
            </a:xfrm>
            <a:prstGeom prst="ellipse">
              <a:avLst/>
            </a:prstGeom>
            <a:solidFill>
              <a:srgbClr val="FFFFCC"/>
            </a:solidFill>
            <a:ln w="9360">
              <a:solidFill>
                <a:srgbClr val="000000"/>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it-IT" altLang="it-IT" sz="3600">
                <a:latin typeface="Tahoma" panose="020B0604030504040204" pitchFamily="34" charset="0"/>
              </a:endParaRPr>
            </a:p>
          </p:txBody>
        </p:sp>
        <p:sp>
          <p:nvSpPr>
            <p:cNvPr id="75799" name="Rectangle 29">
              <a:extLst>
                <a:ext uri="{FF2B5EF4-FFF2-40B4-BE49-F238E27FC236}">
                  <a16:creationId xmlns:a16="http://schemas.microsoft.com/office/drawing/2014/main" id="{45CC2C1A-968D-4323-83F0-B60392820D2E}"/>
                </a:ext>
              </a:extLst>
            </p:cNvPr>
            <p:cNvSpPr>
              <a:spLocks noChangeArrowheads="1"/>
            </p:cNvSpPr>
            <p:nvPr/>
          </p:nvSpPr>
          <p:spPr bwMode="auto">
            <a:xfrm>
              <a:off x="5834" y="1911"/>
              <a:ext cx="199" cy="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38160" tIns="38160" rIns="76680" bIns="38160" anchor="ctr">
              <a:spAutoFit/>
            </a:bodyPr>
            <a:lstStyle>
              <a:lvl1pPr>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3200">
                  <a:solidFill>
                    <a:schemeClr val="tx1"/>
                  </a:solidFill>
                  <a:latin typeface="Arial" panose="020B0604020202020204" pitchFamily="34" charset="0"/>
                </a:defRPr>
              </a:lvl1pPr>
              <a:lvl2pPr marL="742950" indent="-285750">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800">
                  <a:solidFill>
                    <a:schemeClr val="tx1"/>
                  </a:solidFill>
                  <a:latin typeface="Arial" panose="020B0604020202020204" pitchFamily="34" charset="0"/>
                </a:defRPr>
              </a:lvl2pPr>
              <a:lvl3pPr marL="1143000" indent="-228600">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400">
                  <a:solidFill>
                    <a:schemeClr val="tx1"/>
                  </a:solidFill>
                  <a:latin typeface="Arial" panose="020B0604020202020204" pitchFamily="34" charset="0"/>
                </a:defRPr>
              </a:lvl3pPr>
              <a:lvl4pPr marL="1600200" indent="-228600">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4pPr>
              <a:lvl5pPr marL="2057400" indent="-228600">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9pPr>
            </a:lstStyle>
            <a:p>
              <a:pPr algn="ctr" eaLnBrk="1" hangingPunct="1">
                <a:lnSpc>
                  <a:spcPct val="93000"/>
                </a:lnSpc>
                <a:spcBef>
                  <a:spcPct val="0"/>
                </a:spcBef>
                <a:buFontTx/>
                <a:buNone/>
              </a:pPr>
              <a:r>
                <a:rPr lang="it-IT" altLang="it-IT" sz="1900" b="1">
                  <a:solidFill>
                    <a:srgbClr val="000000"/>
                  </a:solidFill>
                  <a:latin typeface="Tahoma" panose="020B0604030504040204" pitchFamily="34" charset="0"/>
                  <a:cs typeface="Times New Roman" panose="02020603050405020304" pitchFamily="18" charset="0"/>
                </a:rPr>
                <a:t>g</a:t>
              </a:r>
            </a:p>
          </p:txBody>
        </p:sp>
      </p:grpSp>
      <p:sp>
        <p:nvSpPr>
          <p:cNvPr id="75793" name="Line 30">
            <a:extLst>
              <a:ext uri="{FF2B5EF4-FFF2-40B4-BE49-F238E27FC236}">
                <a16:creationId xmlns:a16="http://schemas.microsoft.com/office/drawing/2014/main" id="{5C8F69DB-FF37-4AE5-804A-211C8488C8E3}"/>
              </a:ext>
            </a:extLst>
          </p:cNvPr>
          <p:cNvSpPr>
            <a:spLocks noChangeShapeType="1"/>
          </p:cNvSpPr>
          <p:nvPr/>
        </p:nvSpPr>
        <p:spPr bwMode="auto">
          <a:xfrm flipH="1">
            <a:off x="7212013" y="1387475"/>
            <a:ext cx="276225" cy="276225"/>
          </a:xfrm>
          <a:prstGeom prst="line">
            <a:avLst/>
          </a:prstGeom>
          <a:noFill/>
          <a:ln w="38160">
            <a:solidFill>
              <a:srgbClr val="000000"/>
            </a:solidFill>
            <a:miter lim="800000"/>
            <a:headEnd/>
            <a:tailEnd type="triangle" w="med" len="med"/>
          </a:ln>
          <a:extLst>
            <a:ext uri="{909E8E84-426E-40DD-AFC4-6F175D3DCCD1}">
              <a14:hiddenFill xmlns:a14="http://schemas.microsoft.com/office/drawing/2010/main">
                <a:noFill/>
              </a14:hiddenFill>
            </a:ext>
          </a:extLst>
        </p:spPr>
        <p:txBody>
          <a:bodyPr lIns="80165" tIns="40083" rIns="80165" bIns="40083"/>
          <a:lstStyle/>
          <a:p>
            <a:endParaRPr lang="it-IT"/>
          </a:p>
        </p:txBody>
      </p:sp>
      <p:sp>
        <p:nvSpPr>
          <p:cNvPr id="75794" name="Rectangle 31">
            <a:extLst>
              <a:ext uri="{FF2B5EF4-FFF2-40B4-BE49-F238E27FC236}">
                <a16:creationId xmlns:a16="http://schemas.microsoft.com/office/drawing/2014/main" id="{AE684A4F-C7F2-4407-982A-F9E497635FB4}"/>
              </a:ext>
            </a:extLst>
          </p:cNvPr>
          <p:cNvSpPr>
            <a:spLocks noChangeArrowheads="1"/>
          </p:cNvSpPr>
          <p:nvPr/>
        </p:nvSpPr>
        <p:spPr bwMode="auto">
          <a:xfrm>
            <a:off x="7508875" y="1262063"/>
            <a:ext cx="18415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0" tIns="0" rIns="34402" bIns="0" anchor="ctr">
            <a:spAutoFit/>
          </a:bodyPr>
          <a:lstStyle>
            <a:lvl1pPr>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3200">
                <a:solidFill>
                  <a:schemeClr val="tx1"/>
                </a:solidFill>
                <a:latin typeface="Arial" panose="020B0604020202020204" pitchFamily="34" charset="0"/>
              </a:defRPr>
            </a:lvl1pPr>
            <a:lvl2pPr marL="742950" indent="-285750">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800">
                <a:solidFill>
                  <a:schemeClr val="tx1"/>
                </a:solidFill>
                <a:latin typeface="Arial" panose="020B0604020202020204" pitchFamily="34" charset="0"/>
              </a:defRPr>
            </a:lvl2pPr>
            <a:lvl3pPr marL="1143000" indent="-228600">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400">
                <a:solidFill>
                  <a:schemeClr val="tx1"/>
                </a:solidFill>
                <a:latin typeface="Arial" panose="020B0604020202020204" pitchFamily="34" charset="0"/>
              </a:defRPr>
            </a:lvl3pPr>
            <a:lvl4pPr marL="1600200" indent="-228600">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4pPr>
            <a:lvl5pPr marL="2057400" indent="-228600">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9pPr>
          </a:lstStyle>
          <a:p>
            <a:pPr algn="ctr" eaLnBrk="1" hangingPunct="1">
              <a:lnSpc>
                <a:spcPct val="94000"/>
              </a:lnSpc>
              <a:spcBef>
                <a:spcPct val="0"/>
              </a:spcBef>
              <a:buFontTx/>
              <a:buNone/>
            </a:pPr>
            <a:r>
              <a:rPr lang="it-IT" altLang="it-IT" sz="1900">
                <a:solidFill>
                  <a:srgbClr val="000000"/>
                </a:solidFill>
                <a:latin typeface="Courier New Bold" charset="0"/>
              </a:rPr>
              <a:t>T</a:t>
            </a:r>
          </a:p>
        </p:txBody>
      </p:sp>
      <p:sp>
        <p:nvSpPr>
          <p:cNvPr id="75795" name="Rectangle 32">
            <a:extLst>
              <a:ext uri="{FF2B5EF4-FFF2-40B4-BE49-F238E27FC236}">
                <a16:creationId xmlns:a16="http://schemas.microsoft.com/office/drawing/2014/main" id="{E9DA1028-46E8-47A1-97B6-6F7A03566635}"/>
              </a:ext>
            </a:extLst>
          </p:cNvPr>
          <p:cNvSpPr>
            <a:spLocks noChangeArrowheads="1"/>
          </p:cNvSpPr>
          <p:nvPr/>
        </p:nvSpPr>
        <p:spPr bwMode="auto">
          <a:xfrm>
            <a:off x="4725988" y="4265613"/>
            <a:ext cx="3406775" cy="271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0" tIns="0" rIns="34402" bIns="0" anchor="ctr">
            <a:spAutoFit/>
          </a:bodyPr>
          <a:lstStyle>
            <a:lvl1pPr>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3200">
                <a:solidFill>
                  <a:schemeClr val="tx1"/>
                </a:solidFill>
                <a:latin typeface="Arial" panose="020B0604020202020204" pitchFamily="34" charset="0"/>
              </a:defRPr>
            </a:lvl1pPr>
            <a:lvl2pPr marL="742950" indent="-285750">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800">
                <a:solidFill>
                  <a:schemeClr val="tx1"/>
                </a:solidFill>
                <a:latin typeface="Arial" panose="020B0604020202020204" pitchFamily="34" charset="0"/>
              </a:defRPr>
            </a:lvl2pPr>
            <a:lvl3pPr marL="1143000" indent="-228600">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400">
                <a:solidFill>
                  <a:schemeClr val="tx1"/>
                </a:solidFill>
                <a:latin typeface="Arial" panose="020B0604020202020204" pitchFamily="34" charset="0"/>
              </a:defRPr>
            </a:lvl3pPr>
            <a:lvl4pPr marL="1600200" indent="-228600">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4pPr>
            <a:lvl5pPr marL="2057400" indent="-228600">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9pPr>
          </a:lstStyle>
          <a:p>
            <a:pPr algn="ctr" eaLnBrk="1" hangingPunct="1">
              <a:lnSpc>
                <a:spcPct val="93000"/>
              </a:lnSpc>
              <a:spcBef>
                <a:spcPct val="0"/>
              </a:spcBef>
              <a:buFontTx/>
              <a:buNone/>
            </a:pPr>
            <a:r>
              <a:rPr lang="it-IT" altLang="it-IT" sz="1900" b="1">
                <a:solidFill>
                  <a:srgbClr val="000000"/>
                </a:solidFill>
                <a:cs typeface="Arial" panose="020B0604020202020204" pitchFamily="34" charset="0"/>
              </a:rPr>
              <a:t>Sequenza:</a:t>
            </a:r>
            <a:r>
              <a:rPr lang="it-IT" altLang="it-IT" sz="1900">
                <a:solidFill>
                  <a:srgbClr val="000000"/>
                </a:solidFill>
                <a:latin typeface="Courier New Bold" charset="0"/>
              </a:rPr>
              <a:t> </a:t>
            </a:r>
            <a:r>
              <a:rPr lang="it-IT" altLang="it-IT" sz="1900">
                <a:solidFill>
                  <a:srgbClr val="FC0128"/>
                </a:solidFill>
                <a:latin typeface="Courier New Bold" charset="0"/>
              </a:rPr>
              <a:t>a   b   e   c   d   f   g</a:t>
            </a:r>
          </a:p>
        </p:txBody>
      </p:sp>
      <p:pic>
        <p:nvPicPr>
          <p:cNvPr id="75796" name="Picture 33">
            <a:extLst>
              <a:ext uri="{FF2B5EF4-FFF2-40B4-BE49-F238E27FC236}">
                <a16:creationId xmlns:a16="http://schemas.microsoft.com/office/drawing/2014/main" id="{B6897FDB-13B0-464C-A42C-0409497B26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7975" y="938213"/>
            <a:ext cx="3598863" cy="3960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75797" name="Titolo 35">
            <a:extLst>
              <a:ext uri="{FF2B5EF4-FFF2-40B4-BE49-F238E27FC236}">
                <a16:creationId xmlns:a16="http://schemas.microsoft.com/office/drawing/2014/main" id="{EAB4B5DB-4D5D-4B8D-A82A-F484EFA0D721}"/>
              </a:ext>
            </a:extLst>
          </p:cNvPr>
          <p:cNvSpPr>
            <a:spLocks noGrp="1"/>
          </p:cNvSpPr>
          <p:nvPr>
            <p:ph type="title"/>
          </p:nvPr>
        </p:nvSpPr>
        <p:spPr/>
        <p:txBody>
          <a:bodyPr/>
          <a:lstStyle/>
          <a:p>
            <a:r>
              <a:rPr lang="it-IT" altLang="it-IT"/>
              <a:t>Visita alberi: in ampiezza</a:t>
            </a:r>
          </a:p>
        </p:txBody>
      </p:sp>
    </p:spTree>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a:extLst>
              <a:ext uri="{FF2B5EF4-FFF2-40B4-BE49-F238E27FC236}">
                <a16:creationId xmlns:a16="http://schemas.microsoft.com/office/drawing/2014/main" id="{21A07E3F-7D57-4434-B3FF-21D49832C785}"/>
              </a:ext>
            </a:extLst>
          </p:cNvPr>
          <p:cNvSpPr>
            <a:spLocks noGrp="1" noChangeArrowheads="1"/>
          </p:cNvSpPr>
          <p:nvPr>
            <p:ph type="title"/>
          </p:nvPr>
        </p:nvSpPr>
        <p:spPr>
          <a:xfrm>
            <a:off x="455613" y="365125"/>
            <a:ext cx="8226425" cy="914400"/>
          </a:xfrm>
        </p:spPr>
        <p:txBody>
          <a:bodyPr/>
          <a:lstStyle/>
          <a:p>
            <a:r>
              <a:rPr lang="en-US" altLang="it-IT">
                <a:latin typeface="Helvetica" panose="020B0604020202020204" pitchFamily="34" charset="0"/>
              </a:rPr>
              <a:t>Binary Tree Implementation</a:t>
            </a:r>
          </a:p>
        </p:txBody>
      </p:sp>
      <p:sp>
        <p:nvSpPr>
          <p:cNvPr id="77827" name="Rectangle 3">
            <a:extLst>
              <a:ext uri="{FF2B5EF4-FFF2-40B4-BE49-F238E27FC236}">
                <a16:creationId xmlns:a16="http://schemas.microsoft.com/office/drawing/2014/main" id="{570F6FAC-0142-4861-82E1-ED50978C557F}"/>
              </a:ext>
            </a:extLst>
          </p:cNvPr>
          <p:cNvSpPr>
            <a:spLocks noGrp="1" noChangeArrowheads="1"/>
          </p:cNvSpPr>
          <p:nvPr>
            <p:ph type="body" idx="1"/>
          </p:nvPr>
        </p:nvSpPr>
        <p:spPr>
          <a:xfrm>
            <a:off x="455613" y="1600200"/>
            <a:ext cx="8226425" cy="4572000"/>
          </a:xfrm>
        </p:spPr>
        <p:txBody>
          <a:bodyPr/>
          <a:lstStyle/>
          <a:p>
            <a:pPr>
              <a:lnSpc>
                <a:spcPct val="60000"/>
              </a:lnSpc>
              <a:buFontTx/>
              <a:buNone/>
            </a:pPr>
            <a:endParaRPr lang="it-IT" altLang="it-IT" sz="2400">
              <a:latin typeface="Courier New" panose="02070309020205020404" pitchFamily="49" charset="0"/>
            </a:endParaRPr>
          </a:p>
        </p:txBody>
      </p:sp>
      <p:pic>
        <p:nvPicPr>
          <p:cNvPr id="77828" name="Picture 4" descr="BinLink">
            <a:extLst>
              <a:ext uri="{FF2B5EF4-FFF2-40B4-BE49-F238E27FC236}">
                <a16:creationId xmlns:a16="http://schemas.microsoft.com/office/drawing/2014/main" id="{C870E4C7-6A90-4EE9-B93C-3E5BFD2F37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181" r="3543" b="1195"/>
          <a:stretch>
            <a:fillRect/>
          </a:stretch>
        </p:blipFill>
        <p:spPr bwMode="auto">
          <a:xfrm>
            <a:off x="1187450" y="1196975"/>
            <a:ext cx="7138988" cy="3660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829" name="Text Box 5">
            <a:extLst>
              <a:ext uri="{FF2B5EF4-FFF2-40B4-BE49-F238E27FC236}">
                <a16:creationId xmlns:a16="http://schemas.microsoft.com/office/drawing/2014/main" id="{69ED1B1D-BF36-4B9F-9DD5-7CB9C747EAA6}"/>
              </a:ext>
            </a:extLst>
          </p:cNvPr>
          <p:cNvSpPr txBox="1">
            <a:spLocks noChangeArrowheads="1"/>
          </p:cNvSpPr>
          <p:nvPr/>
        </p:nvSpPr>
        <p:spPr bwMode="auto">
          <a:xfrm>
            <a:off x="0" y="4816475"/>
            <a:ext cx="9144000" cy="206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80975" indent="-180975">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pPr>
            <a:r>
              <a:rPr lang="en-US" altLang="it-IT">
                <a:latin typeface="Times New Roman" panose="02020603050405020304" pitchFamily="18" charset="0"/>
              </a:rPr>
              <a:t>Standard implementation</a:t>
            </a:r>
          </a:p>
          <a:p>
            <a:pPr eaLnBrk="1" hangingPunct="1">
              <a:spcBef>
                <a:spcPct val="0"/>
              </a:spcBef>
            </a:pPr>
            <a:r>
              <a:rPr lang="en-US" altLang="it-IT">
                <a:latin typeface="Times New Roman" panose="02020603050405020304" pitchFamily="18" charset="0"/>
              </a:rPr>
              <a:t>Leaf implementation is identical to internal node implementation, resulting in much wasted space due to null pointers.</a:t>
            </a:r>
            <a:endParaRPr lang="it-IT" altLang="it-IT">
              <a:latin typeface="Times New Roman" panose="02020603050405020304" pitchFamily="18" charset="0"/>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a:extLst>
              <a:ext uri="{FF2B5EF4-FFF2-40B4-BE49-F238E27FC236}">
                <a16:creationId xmlns:a16="http://schemas.microsoft.com/office/drawing/2014/main" id="{A5CF5948-EE1C-4EF7-A08B-C8222711C2DF}"/>
              </a:ext>
            </a:extLst>
          </p:cNvPr>
          <p:cNvSpPr>
            <a:spLocks noGrp="1" noChangeArrowheads="1"/>
          </p:cNvSpPr>
          <p:nvPr>
            <p:ph type="title"/>
          </p:nvPr>
        </p:nvSpPr>
        <p:spPr>
          <a:xfrm>
            <a:off x="455613" y="365125"/>
            <a:ext cx="8226425" cy="914400"/>
          </a:xfrm>
        </p:spPr>
        <p:txBody>
          <a:bodyPr/>
          <a:lstStyle/>
          <a:p>
            <a:r>
              <a:rPr lang="en-US" altLang="it-IT">
                <a:latin typeface="Helvetica" panose="020B0604020202020204" pitchFamily="34" charset="0"/>
              </a:rPr>
              <a:t>Binary Tree Implementation</a:t>
            </a:r>
          </a:p>
        </p:txBody>
      </p:sp>
      <p:pic>
        <p:nvPicPr>
          <p:cNvPr id="79875" name="Picture 4" descr="DiffNode">
            <a:extLst>
              <a:ext uri="{FF2B5EF4-FFF2-40B4-BE49-F238E27FC236}">
                <a16:creationId xmlns:a16="http://schemas.microsoft.com/office/drawing/2014/main" id="{3F617A84-A985-4785-A470-AF197E965E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226" t="2667" r="9677" b="16888"/>
          <a:stretch>
            <a:fillRect/>
          </a:stretch>
        </p:blipFill>
        <p:spPr bwMode="auto">
          <a:xfrm>
            <a:off x="3927475" y="2814638"/>
            <a:ext cx="4824413" cy="4043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9876" name="Rectangle 3">
            <a:extLst>
              <a:ext uri="{FF2B5EF4-FFF2-40B4-BE49-F238E27FC236}">
                <a16:creationId xmlns:a16="http://schemas.microsoft.com/office/drawing/2014/main" id="{6439E577-56D8-4D7E-B9B2-72B4F94DB633}"/>
              </a:ext>
            </a:extLst>
          </p:cNvPr>
          <p:cNvSpPr>
            <a:spLocks noGrp="1" noChangeArrowheads="1"/>
          </p:cNvSpPr>
          <p:nvPr>
            <p:ph type="body" idx="1"/>
          </p:nvPr>
        </p:nvSpPr>
        <p:spPr>
          <a:xfrm>
            <a:off x="425450" y="1443038"/>
            <a:ext cx="8226425" cy="4759325"/>
          </a:xfrm>
        </p:spPr>
        <p:txBody>
          <a:bodyPr/>
          <a:lstStyle/>
          <a:p>
            <a:r>
              <a:rPr lang="en-US" altLang="it-IT" sz="4000"/>
              <a:t>Example of a tree with distinct internal and leaf node implementations.</a:t>
            </a:r>
            <a:endParaRPr lang="en-US" altLang="it-IT" sz="3600">
              <a:latin typeface="Courier New" panose="02070309020205020404" pitchFamily="49" charset="0"/>
            </a:endParaRPr>
          </a:p>
          <a:p>
            <a:pPr>
              <a:lnSpc>
                <a:spcPct val="60000"/>
              </a:lnSpc>
              <a:buFontTx/>
              <a:buNone/>
            </a:pPr>
            <a:endParaRPr lang="it-IT" altLang="it-IT" sz="4000">
              <a:latin typeface="Courier New" panose="02070309020205020404" pitchFamily="49" charset="0"/>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a:extLst>
              <a:ext uri="{FF2B5EF4-FFF2-40B4-BE49-F238E27FC236}">
                <a16:creationId xmlns:a16="http://schemas.microsoft.com/office/drawing/2014/main" id="{2EE79CC4-0468-45FE-B77E-3636A25A0B2C}"/>
              </a:ext>
            </a:extLst>
          </p:cNvPr>
          <p:cNvSpPr>
            <a:spLocks noGrp="1" noChangeArrowheads="1"/>
          </p:cNvSpPr>
          <p:nvPr>
            <p:ph type="title"/>
          </p:nvPr>
        </p:nvSpPr>
        <p:spPr>
          <a:xfrm>
            <a:off x="455613" y="365125"/>
            <a:ext cx="8226425" cy="914400"/>
          </a:xfrm>
        </p:spPr>
        <p:txBody>
          <a:bodyPr/>
          <a:lstStyle/>
          <a:p>
            <a:r>
              <a:rPr lang="en-US" altLang="it-IT">
                <a:latin typeface="Helvetica" panose="020B0604020202020204" pitchFamily="34" charset="0"/>
              </a:rPr>
              <a:t>Array Implementation</a:t>
            </a:r>
          </a:p>
        </p:txBody>
      </p:sp>
      <p:sp>
        <p:nvSpPr>
          <p:cNvPr id="81923" name="Rectangle 3">
            <a:extLst>
              <a:ext uri="{FF2B5EF4-FFF2-40B4-BE49-F238E27FC236}">
                <a16:creationId xmlns:a16="http://schemas.microsoft.com/office/drawing/2014/main" id="{AA94634D-BCC7-4D23-B177-614963FD4412}"/>
              </a:ext>
            </a:extLst>
          </p:cNvPr>
          <p:cNvSpPr>
            <a:spLocks noGrp="1" noChangeArrowheads="1"/>
          </p:cNvSpPr>
          <p:nvPr>
            <p:ph type="body" idx="1"/>
          </p:nvPr>
        </p:nvSpPr>
        <p:spPr>
          <a:xfrm>
            <a:off x="455613" y="1600200"/>
            <a:ext cx="8226425" cy="4572000"/>
          </a:xfrm>
        </p:spPr>
        <p:txBody>
          <a:bodyPr/>
          <a:lstStyle/>
          <a:p>
            <a:pPr>
              <a:lnSpc>
                <a:spcPct val="90000"/>
              </a:lnSpc>
              <a:buFontTx/>
              <a:buNone/>
            </a:pPr>
            <a:endParaRPr lang="it-IT" altLang="it-IT" sz="3600">
              <a:latin typeface="Helvetica" panose="020B0604020202020204" pitchFamily="34" charset="0"/>
            </a:endParaRPr>
          </a:p>
        </p:txBody>
      </p:sp>
      <p:pic>
        <p:nvPicPr>
          <p:cNvPr id="81924" name="Picture 4" descr="BinArray">
            <a:extLst>
              <a:ext uri="{FF2B5EF4-FFF2-40B4-BE49-F238E27FC236}">
                <a16:creationId xmlns:a16="http://schemas.microsoft.com/office/drawing/2014/main" id="{1C1EE702-BDAE-477D-88C8-01DA24EB04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263" t="3275" r="3160" b="10915"/>
          <a:stretch>
            <a:fillRect/>
          </a:stretch>
        </p:blipFill>
        <p:spPr bwMode="auto">
          <a:xfrm>
            <a:off x="2819400" y="1524000"/>
            <a:ext cx="3522663" cy="183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55301" name="Group 5">
            <a:extLst>
              <a:ext uri="{FF2B5EF4-FFF2-40B4-BE49-F238E27FC236}">
                <a16:creationId xmlns:a16="http://schemas.microsoft.com/office/drawing/2014/main" id="{30952871-03CF-47D4-9FD5-7437810D08E9}"/>
              </a:ext>
            </a:extLst>
          </p:cNvPr>
          <p:cNvGraphicFramePr>
            <a:graphicFrameLocks noGrp="1"/>
          </p:cNvGraphicFramePr>
          <p:nvPr/>
        </p:nvGraphicFramePr>
        <p:xfrm>
          <a:off x="533400" y="3505200"/>
          <a:ext cx="8077200" cy="2844800"/>
        </p:xfrm>
        <a:graphic>
          <a:graphicData uri="http://schemas.openxmlformats.org/drawingml/2006/table">
            <a:tbl>
              <a:tblPr/>
              <a:tblGrid>
                <a:gridCol w="2144713">
                  <a:extLst>
                    <a:ext uri="{9D8B030D-6E8A-4147-A177-3AD203B41FA5}">
                      <a16:colId xmlns:a16="http://schemas.microsoft.com/office/drawing/2014/main" val="20000"/>
                    </a:ext>
                  </a:extLst>
                </a:gridCol>
                <a:gridCol w="469900">
                  <a:extLst>
                    <a:ext uri="{9D8B030D-6E8A-4147-A177-3AD203B41FA5}">
                      <a16:colId xmlns:a16="http://schemas.microsoft.com/office/drawing/2014/main" val="20001"/>
                    </a:ext>
                  </a:extLst>
                </a:gridCol>
                <a:gridCol w="468312">
                  <a:extLst>
                    <a:ext uri="{9D8B030D-6E8A-4147-A177-3AD203B41FA5}">
                      <a16:colId xmlns:a16="http://schemas.microsoft.com/office/drawing/2014/main" val="20002"/>
                    </a:ext>
                  </a:extLst>
                </a:gridCol>
                <a:gridCol w="469900">
                  <a:extLst>
                    <a:ext uri="{9D8B030D-6E8A-4147-A177-3AD203B41FA5}">
                      <a16:colId xmlns:a16="http://schemas.microsoft.com/office/drawing/2014/main" val="20003"/>
                    </a:ext>
                  </a:extLst>
                </a:gridCol>
                <a:gridCol w="468313">
                  <a:extLst>
                    <a:ext uri="{9D8B030D-6E8A-4147-A177-3AD203B41FA5}">
                      <a16:colId xmlns:a16="http://schemas.microsoft.com/office/drawing/2014/main" val="20004"/>
                    </a:ext>
                  </a:extLst>
                </a:gridCol>
                <a:gridCol w="550862">
                  <a:extLst>
                    <a:ext uri="{9D8B030D-6E8A-4147-A177-3AD203B41FA5}">
                      <a16:colId xmlns:a16="http://schemas.microsoft.com/office/drawing/2014/main" val="20005"/>
                    </a:ext>
                  </a:extLst>
                </a:gridCol>
                <a:gridCol w="533400">
                  <a:extLst>
                    <a:ext uri="{9D8B030D-6E8A-4147-A177-3AD203B41FA5}">
                      <a16:colId xmlns:a16="http://schemas.microsoft.com/office/drawing/2014/main" val="20006"/>
                    </a:ext>
                  </a:extLst>
                </a:gridCol>
                <a:gridCol w="457200">
                  <a:extLst>
                    <a:ext uri="{9D8B030D-6E8A-4147-A177-3AD203B41FA5}">
                      <a16:colId xmlns:a16="http://schemas.microsoft.com/office/drawing/2014/main" val="20007"/>
                    </a:ext>
                  </a:extLst>
                </a:gridCol>
                <a:gridCol w="457200">
                  <a:extLst>
                    <a:ext uri="{9D8B030D-6E8A-4147-A177-3AD203B41FA5}">
                      <a16:colId xmlns:a16="http://schemas.microsoft.com/office/drawing/2014/main" val="20008"/>
                    </a:ext>
                  </a:extLst>
                </a:gridCol>
                <a:gridCol w="457200">
                  <a:extLst>
                    <a:ext uri="{9D8B030D-6E8A-4147-A177-3AD203B41FA5}">
                      <a16:colId xmlns:a16="http://schemas.microsoft.com/office/drawing/2014/main" val="20009"/>
                    </a:ext>
                  </a:extLst>
                </a:gridCol>
                <a:gridCol w="533400">
                  <a:extLst>
                    <a:ext uri="{9D8B030D-6E8A-4147-A177-3AD203B41FA5}">
                      <a16:colId xmlns:a16="http://schemas.microsoft.com/office/drawing/2014/main" val="20010"/>
                    </a:ext>
                  </a:extLst>
                </a:gridCol>
                <a:gridCol w="533400">
                  <a:extLst>
                    <a:ext uri="{9D8B030D-6E8A-4147-A177-3AD203B41FA5}">
                      <a16:colId xmlns:a16="http://schemas.microsoft.com/office/drawing/2014/main" val="20011"/>
                    </a:ext>
                  </a:extLst>
                </a:gridCol>
                <a:gridCol w="533400">
                  <a:extLst>
                    <a:ext uri="{9D8B030D-6E8A-4147-A177-3AD203B41FA5}">
                      <a16:colId xmlns:a16="http://schemas.microsoft.com/office/drawing/2014/main" val="20012"/>
                    </a:ext>
                  </a:extLst>
                </a:gridCol>
              </a:tblGrid>
              <a:tr h="18097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Arial" pitchFamily="34" charset="0"/>
                        </a:rPr>
                        <a:t>Position</a:t>
                      </a:r>
                    </a:p>
                  </a:txBody>
                  <a:tcPr anchor="b"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Arial" pitchFamily="34" charset="0"/>
                        </a:rPr>
                        <a:t>0</a:t>
                      </a: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Arial" pitchFamily="34" charset="0"/>
                        </a:rPr>
                        <a:t>1</a:t>
                      </a: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Arial" pitchFamily="34" charset="0"/>
                        </a:rPr>
                        <a:t>2</a:t>
                      </a: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Arial" pitchFamily="34" charset="0"/>
                        </a:rPr>
                        <a:t>3</a:t>
                      </a: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Arial" pitchFamily="34" charset="0"/>
                        </a:rPr>
                        <a:t>4</a:t>
                      </a: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Arial" pitchFamily="34" charset="0"/>
                        </a:rPr>
                        <a:t>5</a:t>
                      </a: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Arial" pitchFamily="34" charset="0"/>
                        </a:rPr>
                        <a:t>6</a:t>
                      </a: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Arial" pitchFamily="34" charset="0"/>
                        </a:rPr>
                        <a:t>7</a:t>
                      </a: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Arial" pitchFamily="34" charset="0"/>
                        </a:rPr>
                        <a:t>8</a:t>
                      </a: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Arial" pitchFamily="34" charset="0"/>
                        </a:rPr>
                        <a:t>9</a:t>
                      </a: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Arial" pitchFamily="34" charset="0"/>
                        </a:rPr>
                        <a:t>10</a:t>
                      </a: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Arial" pitchFamily="34" charset="0"/>
                        </a:rPr>
                        <a:t>11</a:t>
                      </a:r>
                    </a:p>
                  </a:txBody>
                  <a:tcPr anchor="b"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826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Arial" pitchFamily="34" charset="0"/>
                        </a:rPr>
                        <a:t>Parent</a:t>
                      </a:r>
                    </a:p>
                  </a:txBody>
                  <a:tcPr anchor="b"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Arial" pitchFamily="34" charset="0"/>
                        </a:rPr>
                        <a:t>--</a:t>
                      </a: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Arial" pitchFamily="34" charset="0"/>
                        </a:rPr>
                        <a:t>0</a:t>
                      </a: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Arial" pitchFamily="34" charset="0"/>
                        </a:rPr>
                        <a:t>0</a:t>
                      </a: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Arial" pitchFamily="34" charset="0"/>
                        </a:rPr>
                        <a:t>1</a:t>
                      </a: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Arial" pitchFamily="34" charset="0"/>
                        </a:rPr>
                        <a:t>1</a:t>
                      </a: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Arial" pitchFamily="34" charset="0"/>
                        </a:rPr>
                        <a:t>2</a:t>
                      </a: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Arial" pitchFamily="34" charset="0"/>
                        </a:rPr>
                        <a:t>2</a:t>
                      </a: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Arial" pitchFamily="34" charset="0"/>
                        </a:rPr>
                        <a:t>3</a:t>
                      </a: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Arial" pitchFamily="34" charset="0"/>
                        </a:rPr>
                        <a:t>3</a:t>
                      </a: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Arial" pitchFamily="34" charset="0"/>
                        </a:rPr>
                        <a:t>4</a:t>
                      </a: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Arial" pitchFamily="34" charset="0"/>
                        </a:rPr>
                        <a:t>4</a:t>
                      </a: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Arial" pitchFamily="34" charset="0"/>
                        </a:rPr>
                        <a:t>5</a:t>
                      </a:r>
                    </a:p>
                  </a:txBody>
                  <a:tcPr anchor="b"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826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Arial" pitchFamily="34" charset="0"/>
                        </a:rPr>
                        <a:t>Left Child</a:t>
                      </a:r>
                    </a:p>
                  </a:txBody>
                  <a:tcPr anchor="b"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Arial" pitchFamily="34" charset="0"/>
                        </a:rPr>
                        <a:t>1</a:t>
                      </a: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Arial" pitchFamily="34" charset="0"/>
                        </a:rPr>
                        <a:t>3</a:t>
                      </a: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Arial" pitchFamily="34" charset="0"/>
                        </a:rPr>
                        <a:t>5</a:t>
                      </a: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Arial" pitchFamily="34" charset="0"/>
                        </a:rPr>
                        <a:t>7</a:t>
                      </a: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Arial" pitchFamily="34" charset="0"/>
                        </a:rPr>
                        <a:t>9</a:t>
                      </a: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Arial" pitchFamily="34" charset="0"/>
                        </a:rPr>
                        <a:t>11</a:t>
                      </a: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Arial" pitchFamily="34" charset="0"/>
                        </a:rPr>
                        <a:t>--</a:t>
                      </a: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Arial" pitchFamily="34" charset="0"/>
                        </a:rPr>
                        <a:t>--</a:t>
                      </a: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Arial" pitchFamily="34" charset="0"/>
                        </a:rPr>
                        <a:t>--</a:t>
                      </a: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Arial" pitchFamily="34" charset="0"/>
                        </a:rPr>
                        <a:t>--</a:t>
                      </a: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Arial" pitchFamily="34" charset="0"/>
                        </a:rPr>
                        <a:t>--</a:t>
                      </a: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Arial" pitchFamily="34" charset="0"/>
                        </a:rPr>
                        <a:t>--</a:t>
                      </a:r>
                    </a:p>
                  </a:txBody>
                  <a:tcPr anchor="b"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826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Arial" pitchFamily="34" charset="0"/>
                        </a:rPr>
                        <a:t>Right Child</a:t>
                      </a:r>
                    </a:p>
                  </a:txBody>
                  <a:tcPr anchor="b"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Arial" pitchFamily="34" charset="0"/>
                        </a:rPr>
                        <a:t>2</a:t>
                      </a: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Arial" pitchFamily="34" charset="0"/>
                        </a:rPr>
                        <a:t>4</a:t>
                      </a: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Arial" pitchFamily="34" charset="0"/>
                        </a:rPr>
                        <a:t>6</a:t>
                      </a: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Arial" pitchFamily="34" charset="0"/>
                        </a:rPr>
                        <a:t>8</a:t>
                      </a: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Arial" pitchFamily="34" charset="0"/>
                        </a:rPr>
                        <a:t>10</a:t>
                      </a: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Arial" pitchFamily="34" charset="0"/>
                        </a:rPr>
                        <a:t>--</a:t>
                      </a: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Arial" pitchFamily="34" charset="0"/>
                        </a:rPr>
                        <a:t>--</a:t>
                      </a: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Arial" pitchFamily="34" charset="0"/>
                        </a:rPr>
                        <a:t>--</a:t>
                      </a: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Arial" pitchFamily="34" charset="0"/>
                        </a:rPr>
                        <a:t>--</a:t>
                      </a: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Arial" pitchFamily="34" charset="0"/>
                        </a:rPr>
                        <a:t>--</a:t>
                      </a: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Arial" pitchFamily="34" charset="0"/>
                        </a:rPr>
                        <a:t>--</a:t>
                      </a: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Arial" pitchFamily="34" charset="0"/>
                        </a:rPr>
                        <a:t>--</a:t>
                      </a:r>
                    </a:p>
                  </a:txBody>
                  <a:tcPr anchor="b"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826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Arial" pitchFamily="34" charset="0"/>
                        </a:rPr>
                        <a:t>Left Sibling</a:t>
                      </a:r>
                    </a:p>
                  </a:txBody>
                  <a:tcPr anchor="b"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Arial" pitchFamily="34" charset="0"/>
                        </a:rPr>
                        <a:t>--</a:t>
                      </a: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Arial" pitchFamily="34" charset="0"/>
                        </a:rPr>
                        <a:t>--</a:t>
                      </a: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Arial" pitchFamily="34" charset="0"/>
                        </a:rPr>
                        <a:t>1</a:t>
                      </a: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Arial" pitchFamily="34" charset="0"/>
                        </a:rPr>
                        <a:t>--</a:t>
                      </a: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Arial" pitchFamily="34" charset="0"/>
                        </a:rPr>
                        <a:t>3</a:t>
                      </a: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Arial" pitchFamily="34" charset="0"/>
                        </a:rPr>
                        <a:t>--</a:t>
                      </a: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Arial" pitchFamily="34" charset="0"/>
                        </a:rPr>
                        <a:t>5</a:t>
                      </a: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Arial" pitchFamily="34" charset="0"/>
                        </a:rPr>
                        <a:t>--</a:t>
                      </a: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Arial" pitchFamily="34" charset="0"/>
                        </a:rPr>
                        <a:t>7</a:t>
                      </a: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Arial" pitchFamily="34" charset="0"/>
                        </a:rPr>
                        <a:t>--</a:t>
                      </a: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Arial" pitchFamily="34" charset="0"/>
                        </a:rPr>
                        <a:t>9</a:t>
                      </a: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Arial" pitchFamily="34" charset="0"/>
                        </a:rPr>
                        <a:t>--</a:t>
                      </a:r>
                    </a:p>
                  </a:txBody>
                  <a:tcPr anchor="b"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18097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Arial" pitchFamily="34" charset="0"/>
                        </a:rPr>
                        <a:t>Right Sibling</a:t>
                      </a:r>
                    </a:p>
                  </a:txBody>
                  <a:tcPr anchor="b"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Arial" pitchFamily="34" charset="0"/>
                        </a:rPr>
                        <a:t>--</a:t>
                      </a: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Arial" pitchFamily="34" charset="0"/>
                        </a:rPr>
                        <a:t>2</a:t>
                      </a: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Arial" pitchFamily="34" charset="0"/>
                        </a:rPr>
                        <a:t>--</a:t>
                      </a: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Arial" pitchFamily="34" charset="0"/>
                        </a:rPr>
                        <a:t>4</a:t>
                      </a: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Arial" pitchFamily="34" charset="0"/>
                        </a:rPr>
                        <a:t>--</a:t>
                      </a: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Arial" pitchFamily="34" charset="0"/>
                        </a:rPr>
                        <a:t>6</a:t>
                      </a: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Arial" pitchFamily="34" charset="0"/>
                        </a:rPr>
                        <a:t>--</a:t>
                      </a: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Arial" pitchFamily="34" charset="0"/>
                        </a:rPr>
                        <a:t>8</a:t>
                      </a: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Arial" pitchFamily="34" charset="0"/>
                        </a:rPr>
                        <a:t>--</a:t>
                      </a: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Arial" pitchFamily="34" charset="0"/>
                        </a:rPr>
                        <a:t>10</a:t>
                      </a: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Arial" pitchFamily="34" charset="0"/>
                        </a:rPr>
                        <a:t>--</a:t>
                      </a: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Arial" pitchFamily="34" charset="0"/>
                        </a:rPr>
                        <a:t>--</a:t>
                      </a:r>
                    </a:p>
                  </a:txBody>
                  <a:tcPr anchor="b"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Segnaposto numero diapositiva 3">
            <a:extLst>
              <a:ext uri="{FF2B5EF4-FFF2-40B4-BE49-F238E27FC236}">
                <a16:creationId xmlns:a16="http://schemas.microsoft.com/office/drawing/2014/main" id="{561411F4-5FC9-46D1-AF96-22673D2B6B3D}"/>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583F898A-29CE-49F7-BB5F-E5603ADBB866}" type="slidenum">
              <a:rPr lang="it-IT" altLang="it-IT" sz="1400"/>
              <a:pPr>
                <a:spcBef>
                  <a:spcPct val="0"/>
                </a:spcBef>
                <a:buFontTx/>
                <a:buNone/>
              </a:pPr>
              <a:t>69</a:t>
            </a:fld>
            <a:endParaRPr lang="it-IT" altLang="it-IT" sz="1400"/>
          </a:p>
        </p:txBody>
      </p:sp>
      <p:sp>
        <p:nvSpPr>
          <p:cNvPr id="83971" name="Rectangle 2">
            <a:extLst>
              <a:ext uri="{FF2B5EF4-FFF2-40B4-BE49-F238E27FC236}">
                <a16:creationId xmlns:a16="http://schemas.microsoft.com/office/drawing/2014/main" id="{7027697F-2E6D-4954-8484-500AF80044CA}"/>
              </a:ext>
            </a:extLst>
          </p:cNvPr>
          <p:cNvSpPr>
            <a:spLocks noGrp="1" noChangeArrowheads="1"/>
          </p:cNvSpPr>
          <p:nvPr>
            <p:ph type="title"/>
          </p:nvPr>
        </p:nvSpPr>
        <p:spPr/>
        <p:txBody>
          <a:bodyPr/>
          <a:lstStyle/>
          <a:p>
            <a:pPr eaLnBrk="1" hangingPunct="1"/>
            <a:r>
              <a:rPr lang="it-IT" altLang="it-IT"/>
              <a:t>Albero n-ario</a:t>
            </a:r>
          </a:p>
        </p:txBody>
      </p:sp>
      <p:sp>
        <p:nvSpPr>
          <p:cNvPr id="83972" name="Rectangle 4">
            <a:extLst>
              <a:ext uri="{FF2B5EF4-FFF2-40B4-BE49-F238E27FC236}">
                <a16:creationId xmlns:a16="http://schemas.microsoft.com/office/drawing/2014/main" id="{6FF1BE1E-A92D-481A-A1D3-073DCE60FFD8}"/>
              </a:ext>
            </a:extLst>
          </p:cNvPr>
          <p:cNvSpPr>
            <a:spLocks noGrp="1" noChangeArrowheads="1"/>
          </p:cNvSpPr>
          <p:nvPr>
            <p:ph type="body" idx="1"/>
          </p:nvPr>
        </p:nvSpPr>
        <p:spPr>
          <a:xfrm>
            <a:off x="488950" y="931863"/>
            <a:ext cx="8229600" cy="5168900"/>
          </a:xfrm>
        </p:spPr>
        <p:txBody>
          <a:bodyPr/>
          <a:lstStyle/>
          <a:p>
            <a:pPr eaLnBrk="1" hangingPunct="1">
              <a:lnSpc>
                <a:spcPct val="90000"/>
              </a:lnSpc>
            </a:pPr>
            <a:r>
              <a:rPr lang="it-IT" altLang="it-IT" sz="2800"/>
              <a:t>È una generalizzazione dell’albero binario</a:t>
            </a:r>
          </a:p>
          <a:p>
            <a:pPr lvl="1" eaLnBrk="1" hangingPunct="1">
              <a:lnSpc>
                <a:spcPct val="90000"/>
              </a:lnSpc>
            </a:pPr>
            <a:r>
              <a:rPr lang="it-IT" altLang="it-IT" sz="2400"/>
              <a:t>ogni nodo ha un numero arbitrario di figli</a:t>
            </a:r>
          </a:p>
          <a:p>
            <a:pPr eaLnBrk="1" hangingPunct="1">
              <a:lnSpc>
                <a:spcPct val="90000"/>
              </a:lnSpc>
            </a:pPr>
            <a:r>
              <a:rPr lang="it-IT" altLang="it-IT" sz="2800"/>
              <a:t>Si usa ad esempio per rappresentare tassonomie e organizzazioni gerarchiche</a:t>
            </a:r>
            <a:endParaRPr lang="en-US" altLang="it-IT" sz="2800"/>
          </a:p>
        </p:txBody>
      </p:sp>
      <p:pic>
        <p:nvPicPr>
          <p:cNvPr id="83973" name="Picture 4" descr="GTreeFig">
            <a:extLst>
              <a:ext uri="{FF2B5EF4-FFF2-40B4-BE49-F238E27FC236}">
                <a16:creationId xmlns:a16="http://schemas.microsoft.com/office/drawing/2014/main" id="{B82AB22E-4C8A-458E-8135-C4366B6B17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210" t="2264" r="6052" b="755"/>
          <a:stretch>
            <a:fillRect/>
          </a:stretch>
        </p:blipFill>
        <p:spPr bwMode="auto">
          <a:xfrm>
            <a:off x="2373313" y="2808288"/>
            <a:ext cx="4648200" cy="389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a:extLst>
              <a:ext uri="{FF2B5EF4-FFF2-40B4-BE49-F238E27FC236}">
                <a16:creationId xmlns:a16="http://schemas.microsoft.com/office/drawing/2014/main" id="{03B58A41-FA41-416B-953E-9FE8DF4B1DAC}"/>
              </a:ext>
            </a:extLst>
          </p:cNvPr>
          <p:cNvSpPr>
            <a:spLocks noGrp="1"/>
          </p:cNvSpPr>
          <p:nvPr>
            <p:ph type="title"/>
          </p:nvPr>
        </p:nvSpPr>
        <p:spPr/>
        <p:txBody>
          <a:bodyPr/>
          <a:lstStyle/>
          <a:p>
            <a:r>
              <a:rPr lang="en-US" altLang="it-IT"/>
              <a:t>Intuitivamente…</a:t>
            </a:r>
          </a:p>
        </p:txBody>
      </p:sp>
      <p:sp>
        <p:nvSpPr>
          <p:cNvPr id="20483" name="Content Placeholder 2">
            <a:extLst>
              <a:ext uri="{FF2B5EF4-FFF2-40B4-BE49-F238E27FC236}">
                <a16:creationId xmlns:a16="http://schemas.microsoft.com/office/drawing/2014/main" id="{6664C89E-E96E-427F-85E8-443C15AC8D38}"/>
              </a:ext>
            </a:extLst>
          </p:cNvPr>
          <p:cNvSpPr>
            <a:spLocks noGrp="1"/>
          </p:cNvSpPr>
          <p:nvPr>
            <p:ph idx="1"/>
          </p:nvPr>
        </p:nvSpPr>
        <p:spPr/>
        <p:txBody>
          <a:bodyPr/>
          <a:lstStyle/>
          <a:p>
            <a:r>
              <a:rPr lang="en-US" altLang="it-IT"/>
              <a:t>La complessità spaziale e la complessità temporale dipendono dall’insieme x</a:t>
            </a:r>
          </a:p>
          <a:p>
            <a:endParaRPr lang="en-US" altLang="it-IT"/>
          </a:p>
          <a:p>
            <a:r>
              <a:rPr lang="en-US" altLang="it-IT"/>
              <a:t>Numero di celle di memoria richieste: </a:t>
            </a:r>
          </a:p>
          <a:p>
            <a:pPr lvl="1"/>
            <a:r>
              <a:rPr lang="en-US" altLang="it-IT">
                <a:solidFill>
                  <a:schemeClr val="tx1"/>
                </a:solidFill>
              </a:rPr>
              <a:t>S = |x| + k </a:t>
            </a:r>
          </a:p>
          <a:p>
            <a:pPr lvl="1"/>
            <a:endParaRPr lang="en-US" altLang="it-IT"/>
          </a:p>
          <a:p>
            <a:r>
              <a:rPr lang="en-US" altLang="it-IT"/>
              <a:t>Tempo impiegato: </a:t>
            </a:r>
          </a:p>
          <a:p>
            <a:pPr lvl="1"/>
            <a:r>
              <a:rPr lang="en-US" altLang="it-IT">
                <a:solidFill>
                  <a:schemeClr val="tx1"/>
                </a:solidFill>
              </a:rPr>
              <a:t>T = T</a:t>
            </a:r>
            <a:r>
              <a:rPr lang="en-US" altLang="it-IT" baseline="-25000">
                <a:solidFill>
                  <a:schemeClr val="tx1"/>
                </a:solidFill>
              </a:rPr>
              <a:t>1</a:t>
            </a:r>
            <a:r>
              <a:rPr lang="en-US" altLang="it-IT">
                <a:solidFill>
                  <a:schemeClr val="tx1"/>
                </a:solidFill>
              </a:rPr>
              <a:t> + T</a:t>
            </a:r>
            <a:r>
              <a:rPr lang="en-US" altLang="it-IT" baseline="-25000">
                <a:solidFill>
                  <a:schemeClr val="tx1"/>
                </a:solidFill>
              </a:rPr>
              <a:t>2</a:t>
            </a:r>
          </a:p>
          <a:p>
            <a:pPr lvl="2"/>
            <a:r>
              <a:rPr lang="en-US" altLang="it-IT"/>
              <a:t>Dove T</a:t>
            </a:r>
            <a:r>
              <a:rPr lang="en-US" altLang="it-IT" sz="2400" baseline="-25000"/>
              <a:t>1</a:t>
            </a:r>
            <a:r>
              <a:rPr lang="en-US" altLang="it-IT"/>
              <a:t> = tempo speso fuori dal ciclo while</a:t>
            </a:r>
          </a:p>
          <a:p>
            <a:pPr lvl="2"/>
            <a:r>
              <a:rPr lang="en-US" altLang="it-IT"/>
              <a:t>T</a:t>
            </a:r>
            <a:r>
              <a:rPr lang="en-US" altLang="it-IT" sz="2400" baseline="-25000"/>
              <a:t>2</a:t>
            </a:r>
            <a:r>
              <a:rPr lang="en-US" altLang="it-IT"/>
              <a:t>  = tempo nel ciclo while</a:t>
            </a:r>
          </a:p>
          <a:p>
            <a:pPr lvl="1"/>
            <a:r>
              <a:rPr lang="en-US" altLang="it-IT">
                <a:solidFill>
                  <a:schemeClr val="tx1"/>
                </a:solidFill>
              </a:rPr>
              <a:t>T = h + T</a:t>
            </a:r>
            <a:r>
              <a:rPr lang="en-US" altLang="it-IT" baseline="-25000">
                <a:solidFill>
                  <a:schemeClr val="tx1"/>
                </a:solidFill>
              </a:rPr>
              <a:t>2</a:t>
            </a:r>
            <a:r>
              <a:rPr lang="en-US" altLang="it-IT">
                <a:solidFill>
                  <a:schemeClr val="tx1"/>
                </a:solidFill>
              </a:rPr>
              <a:t>(x)</a:t>
            </a:r>
          </a:p>
          <a:p>
            <a:pPr lvl="2">
              <a:buFontTx/>
              <a:buNone/>
            </a:pPr>
            <a:endParaRPr lang="en-US" altLang="it-IT"/>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a:extLst>
              <a:ext uri="{FF2B5EF4-FFF2-40B4-BE49-F238E27FC236}">
                <a16:creationId xmlns:a16="http://schemas.microsoft.com/office/drawing/2014/main" id="{78E36595-5A3D-465B-8AD6-AFB2DC9FCD9C}"/>
              </a:ext>
            </a:extLst>
          </p:cNvPr>
          <p:cNvSpPr>
            <a:spLocks noGrp="1" noChangeArrowheads="1"/>
          </p:cNvSpPr>
          <p:nvPr>
            <p:ph type="title"/>
          </p:nvPr>
        </p:nvSpPr>
        <p:spPr>
          <a:xfrm>
            <a:off x="455613" y="365125"/>
            <a:ext cx="8226425" cy="914400"/>
          </a:xfrm>
        </p:spPr>
        <p:txBody>
          <a:bodyPr/>
          <a:lstStyle/>
          <a:p>
            <a:r>
              <a:rPr lang="en-US" altLang="it-IT">
                <a:latin typeface="Helvetica" panose="020B0604020202020204" pitchFamily="34" charset="0"/>
              </a:rPr>
              <a:t>Linked Implementations</a:t>
            </a:r>
          </a:p>
        </p:txBody>
      </p:sp>
      <p:sp>
        <p:nvSpPr>
          <p:cNvPr id="86019" name="Rectangle 3">
            <a:extLst>
              <a:ext uri="{FF2B5EF4-FFF2-40B4-BE49-F238E27FC236}">
                <a16:creationId xmlns:a16="http://schemas.microsoft.com/office/drawing/2014/main" id="{2078D3CE-1D5B-4454-AFE9-C2DA24EF309A}"/>
              </a:ext>
            </a:extLst>
          </p:cNvPr>
          <p:cNvSpPr>
            <a:spLocks noGrp="1" noChangeArrowheads="1"/>
          </p:cNvSpPr>
          <p:nvPr>
            <p:ph type="body" idx="1"/>
          </p:nvPr>
        </p:nvSpPr>
        <p:spPr>
          <a:xfrm>
            <a:off x="381000" y="1600200"/>
            <a:ext cx="8453438" cy="4570413"/>
          </a:xfrm>
        </p:spPr>
        <p:txBody>
          <a:bodyPr/>
          <a:lstStyle/>
          <a:p>
            <a:pPr marL="609600" indent="-609600">
              <a:lnSpc>
                <a:spcPct val="60000"/>
              </a:lnSpc>
              <a:buFontTx/>
              <a:buNone/>
            </a:pPr>
            <a:endParaRPr lang="it-IT" altLang="it-IT" sz="2400">
              <a:latin typeface="Courier New" panose="02070309020205020404" pitchFamily="49" charset="0"/>
              <a:sym typeface="Symbol" panose="05050102010706020507" pitchFamily="18" charset="2"/>
            </a:endParaRPr>
          </a:p>
        </p:txBody>
      </p:sp>
      <p:pic>
        <p:nvPicPr>
          <p:cNvPr id="86020" name="Picture 4" descr="GenLkFx">
            <a:extLst>
              <a:ext uri="{FF2B5EF4-FFF2-40B4-BE49-F238E27FC236}">
                <a16:creationId xmlns:a16="http://schemas.microsoft.com/office/drawing/2014/main" id="{19D93E44-8780-462C-919C-43AE421026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946" t="1175" r="4256" b="1175"/>
          <a:stretch>
            <a:fillRect/>
          </a:stretch>
        </p:blipFill>
        <p:spPr bwMode="auto">
          <a:xfrm>
            <a:off x="381000" y="1600200"/>
            <a:ext cx="8458200" cy="3506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a:extLst>
              <a:ext uri="{FF2B5EF4-FFF2-40B4-BE49-F238E27FC236}">
                <a16:creationId xmlns:a16="http://schemas.microsoft.com/office/drawing/2014/main" id="{C5FC3D2D-0BE1-4F01-AC77-FB5EF517C632}"/>
              </a:ext>
            </a:extLst>
          </p:cNvPr>
          <p:cNvSpPr>
            <a:spLocks noGrp="1" noChangeArrowheads="1"/>
          </p:cNvSpPr>
          <p:nvPr>
            <p:ph type="title"/>
          </p:nvPr>
        </p:nvSpPr>
        <p:spPr>
          <a:xfrm>
            <a:off x="455613" y="365125"/>
            <a:ext cx="8226425" cy="914400"/>
          </a:xfrm>
        </p:spPr>
        <p:txBody>
          <a:bodyPr/>
          <a:lstStyle/>
          <a:p>
            <a:r>
              <a:rPr lang="en-US" altLang="it-IT">
                <a:latin typeface="Helvetica" panose="020B0604020202020204" pitchFamily="34" charset="0"/>
              </a:rPr>
              <a:t>Lists of Children</a:t>
            </a:r>
          </a:p>
        </p:txBody>
      </p:sp>
      <p:sp>
        <p:nvSpPr>
          <p:cNvPr id="88067" name="Rectangle 3">
            <a:extLst>
              <a:ext uri="{FF2B5EF4-FFF2-40B4-BE49-F238E27FC236}">
                <a16:creationId xmlns:a16="http://schemas.microsoft.com/office/drawing/2014/main" id="{D87DC420-DA8C-4DE4-830D-D6960AC00E77}"/>
              </a:ext>
            </a:extLst>
          </p:cNvPr>
          <p:cNvSpPr>
            <a:spLocks noGrp="1" noChangeArrowheads="1"/>
          </p:cNvSpPr>
          <p:nvPr>
            <p:ph type="body" idx="1"/>
          </p:nvPr>
        </p:nvSpPr>
        <p:spPr>
          <a:xfrm>
            <a:off x="381000" y="1600200"/>
            <a:ext cx="8453438" cy="4570413"/>
          </a:xfrm>
        </p:spPr>
        <p:txBody>
          <a:bodyPr/>
          <a:lstStyle/>
          <a:p>
            <a:pPr marL="609600" indent="-609600">
              <a:lnSpc>
                <a:spcPct val="60000"/>
              </a:lnSpc>
              <a:buFontTx/>
              <a:buNone/>
            </a:pPr>
            <a:endParaRPr lang="it-IT" altLang="it-IT" sz="2400">
              <a:latin typeface="Courier New" panose="02070309020205020404" pitchFamily="49" charset="0"/>
              <a:sym typeface="Symbol" panose="05050102010706020507" pitchFamily="18" charset="2"/>
            </a:endParaRPr>
          </a:p>
        </p:txBody>
      </p:sp>
      <p:pic>
        <p:nvPicPr>
          <p:cNvPr id="88068" name="Picture 4" descr="ChildLst">
            <a:extLst>
              <a:ext uri="{FF2B5EF4-FFF2-40B4-BE49-F238E27FC236}">
                <a16:creationId xmlns:a16="http://schemas.microsoft.com/office/drawing/2014/main" id="{298F683D-0CFF-4AD5-A602-EA71ECEF2E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961" t="2632" r="3922" b="2632"/>
          <a:stretch>
            <a:fillRect/>
          </a:stretch>
        </p:blipFill>
        <p:spPr bwMode="auto">
          <a:xfrm>
            <a:off x="1557338" y="1600200"/>
            <a:ext cx="6151562" cy="4611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a:extLst>
              <a:ext uri="{FF2B5EF4-FFF2-40B4-BE49-F238E27FC236}">
                <a16:creationId xmlns:a16="http://schemas.microsoft.com/office/drawing/2014/main" id="{729C714E-5E48-496D-9918-01DC4000CD3F}"/>
              </a:ext>
            </a:extLst>
          </p:cNvPr>
          <p:cNvSpPr>
            <a:spLocks noGrp="1" noChangeArrowheads="1"/>
          </p:cNvSpPr>
          <p:nvPr>
            <p:ph type="title"/>
          </p:nvPr>
        </p:nvSpPr>
        <p:spPr>
          <a:xfrm>
            <a:off x="455613" y="365125"/>
            <a:ext cx="8226425" cy="914400"/>
          </a:xfrm>
        </p:spPr>
        <p:txBody>
          <a:bodyPr/>
          <a:lstStyle/>
          <a:p>
            <a:r>
              <a:rPr lang="en-US" altLang="it-IT">
                <a:latin typeface="Helvetica" panose="020B0604020202020204" pitchFamily="34" charset="0"/>
              </a:rPr>
              <a:t>Linked Implementations</a:t>
            </a:r>
          </a:p>
        </p:txBody>
      </p:sp>
      <p:sp>
        <p:nvSpPr>
          <p:cNvPr id="90115" name="Rectangle 3">
            <a:extLst>
              <a:ext uri="{FF2B5EF4-FFF2-40B4-BE49-F238E27FC236}">
                <a16:creationId xmlns:a16="http://schemas.microsoft.com/office/drawing/2014/main" id="{8762E6D4-D174-4B80-AD83-ABAEED0CBE22}"/>
              </a:ext>
            </a:extLst>
          </p:cNvPr>
          <p:cNvSpPr>
            <a:spLocks noGrp="1" noChangeArrowheads="1"/>
          </p:cNvSpPr>
          <p:nvPr>
            <p:ph type="body" idx="1"/>
          </p:nvPr>
        </p:nvSpPr>
        <p:spPr>
          <a:xfrm>
            <a:off x="381000" y="1600200"/>
            <a:ext cx="8453438" cy="4570413"/>
          </a:xfrm>
        </p:spPr>
        <p:txBody>
          <a:bodyPr/>
          <a:lstStyle/>
          <a:p>
            <a:pPr marL="609600" indent="-609600">
              <a:lnSpc>
                <a:spcPct val="60000"/>
              </a:lnSpc>
              <a:buFontTx/>
              <a:buNone/>
            </a:pPr>
            <a:endParaRPr lang="it-IT" altLang="it-IT" sz="2400">
              <a:latin typeface="Courier New" panose="02070309020205020404" pitchFamily="49" charset="0"/>
              <a:sym typeface="Symbol" panose="05050102010706020507" pitchFamily="18" charset="2"/>
            </a:endParaRPr>
          </a:p>
        </p:txBody>
      </p:sp>
      <p:pic>
        <p:nvPicPr>
          <p:cNvPr id="90116" name="Picture 4" descr="GenLkLk">
            <a:extLst>
              <a:ext uri="{FF2B5EF4-FFF2-40B4-BE49-F238E27FC236}">
                <a16:creationId xmlns:a16="http://schemas.microsoft.com/office/drawing/2014/main" id="{70F22A75-4A11-4E43-A3FE-E0B89A4BB2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909" t="883" r="4091"/>
          <a:stretch>
            <a:fillRect/>
          </a:stretch>
        </p:blipFill>
        <p:spPr bwMode="auto">
          <a:xfrm>
            <a:off x="381000" y="1600200"/>
            <a:ext cx="8458200" cy="4543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Segnaposto numero diapositiva 3">
            <a:extLst>
              <a:ext uri="{FF2B5EF4-FFF2-40B4-BE49-F238E27FC236}">
                <a16:creationId xmlns:a16="http://schemas.microsoft.com/office/drawing/2014/main" id="{5AD733FE-ED9C-41DA-AB44-3065A1D0AA0D}"/>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3200">
                <a:solidFill>
                  <a:schemeClr val="tx1"/>
                </a:solidFill>
                <a:latin typeface="Arial" panose="020B0604020202020204" pitchFamily="34" charset="0"/>
              </a:defRPr>
            </a:lvl1pPr>
            <a:lvl2pPr marL="742950" indent="-285750">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800">
                <a:solidFill>
                  <a:schemeClr val="tx1"/>
                </a:solidFill>
                <a:latin typeface="Arial" panose="020B0604020202020204" pitchFamily="34" charset="0"/>
              </a:defRPr>
            </a:lvl2pPr>
            <a:lvl3pPr marL="1143000" indent="-228600">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400">
                <a:solidFill>
                  <a:schemeClr val="tx1"/>
                </a:solidFill>
                <a:latin typeface="Arial" panose="020B0604020202020204" pitchFamily="34" charset="0"/>
              </a:defRPr>
            </a:lvl3pPr>
            <a:lvl4pPr marL="1600200" indent="-228600">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4pPr>
            <a:lvl5pPr marL="2057400" indent="-228600">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9pPr>
          </a:lstStyle>
          <a:p>
            <a:pPr>
              <a:spcBef>
                <a:spcPct val="0"/>
              </a:spcBef>
              <a:buFontTx/>
              <a:buNone/>
            </a:pPr>
            <a:fld id="{742D269C-2A1B-4550-B163-B77905BB8E33}" type="slidenum">
              <a:rPr lang="it-IT" altLang="it-IT" sz="1400"/>
              <a:pPr>
                <a:spcBef>
                  <a:spcPct val="0"/>
                </a:spcBef>
                <a:buFontTx/>
                <a:buNone/>
              </a:pPr>
              <a:t>73</a:t>
            </a:fld>
            <a:endParaRPr lang="it-IT" altLang="it-IT" sz="1400"/>
          </a:p>
        </p:txBody>
      </p:sp>
      <p:sp>
        <p:nvSpPr>
          <p:cNvPr id="92163" name="Rectangle 1">
            <a:extLst>
              <a:ext uri="{FF2B5EF4-FFF2-40B4-BE49-F238E27FC236}">
                <a16:creationId xmlns:a16="http://schemas.microsoft.com/office/drawing/2014/main" id="{897D21FA-C526-46CF-B734-2A2351E776D9}"/>
              </a:ext>
            </a:extLst>
          </p:cNvPr>
          <p:cNvSpPr>
            <a:spLocks noChangeArrowheads="1"/>
          </p:cNvSpPr>
          <p:nvPr/>
        </p:nvSpPr>
        <p:spPr bwMode="auto">
          <a:xfrm>
            <a:off x="33338" y="6583363"/>
            <a:ext cx="1312862" cy="219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80165" tIns="40083" rIns="80165" bIns="40083"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it-IT" altLang="it-IT" sz="3600">
              <a:latin typeface="Tahoma" panose="020B0604030504040204" pitchFamily="34" charset="0"/>
            </a:endParaRPr>
          </a:p>
        </p:txBody>
      </p:sp>
      <p:sp>
        <p:nvSpPr>
          <p:cNvPr id="92164" name="Line 3">
            <a:extLst>
              <a:ext uri="{FF2B5EF4-FFF2-40B4-BE49-F238E27FC236}">
                <a16:creationId xmlns:a16="http://schemas.microsoft.com/office/drawing/2014/main" id="{5CBDDA24-8B00-4E45-8A5C-D9423FDB4BF0}"/>
              </a:ext>
            </a:extLst>
          </p:cNvPr>
          <p:cNvSpPr>
            <a:spLocks noChangeShapeType="1"/>
          </p:cNvSpPr>
          <p:nvPr/>
        </p:nvSpPr>
        <p:spPr bwMode="auto">
          <a:xfrm flipH="1">
            <a:off x="2767013" y="1573213"/>
            <a:ext cx="1147762" cy="466725"/>
          </a:xfrm>
          <a:prstGeom prst="line">
            <a:avLst/>
          </a:prstGeom>
          <a:noFill/>
          <a:ln w="19080">
            <a:solidFill>
              <a:srgbClr val="000000"/>
            </a:solidFill>
            <a:miter lim="800000"/>
            <a:headEnd/>
            <a:tailEnd type="triangle" w="med" len="med"/>
          </a:ln>
          <a:extLst>
            <a:ext uri="{909E8E84-426E-40DD-AFC4-6F175D3DCCD1}">
              <a14:hiddenFill xmlns:a14="http://schemas.microsoft.com/office/drawing/2010/main">
                <a:noFill/>
              </a14:hiddenFill>
            </a:ext>
          </a:extLst>
        </p:spPr>
        <p:txBody>
          <a:bodyPr lIns="80165" tIns="40083" rIns="80165" bIns="40083"/>
          <a:lstStyle/>
          <a:p>
            <a:endParaRPr lang="it-IT"/>
          </a:p>
        </p:txBody>
      </p:sp>
      <p:sp>
        <p:nvSpPr>
          <p:cNvPr id="92165" name="Line 4">
            <a:extLst>
              <a:ext uri="{FF2B5EF4-FFF2-40B4-BE49-F238E27FC236}">
                <a16:creationId xmlns:a16="http://schemas.microsoft.com/office/drawing/2014/main" id="{84555694-DF51-4A62-B6D3-BD0CE95DAC39}"/>
              </a:ext>
            </a:extLst>
          </p:cNvPr>
          <p:cNvSpPr>
            <a:spLocks noChangeShapeType="1"/>
          </p:cNvSpPr>
          <p:nvPr/>
        </p:nvSpPr>
        <p:spPr bwMode="auto">
          <a:xfrm flipH="1">
            <a:off x="1811338" y="2357438"/>
            <a:ext cx="442912" cy="669925"/>
          </a:xfrm>
          <a:prstGeom prst="line">
            <a:avLst/>
          </a:prstGeom>
          <a:noFill/>
          <a:ln w="19080">
            <a:solidFill>
              <a:srgbClr val="000000"/>
            </a:solidFill>
            <a:miter lim="800000"/>
            <a:headEnd/>
            <a:tailEnd type="triangle" w="med" len="med"/>
          </a:ln>
          <a:extLst>
            <a:ext uri="{909E8E84-426E-40DD-AFC4-6F175D3DCCD1}">
              <a14:hiddenFill xmlns:a14="http://schemas.microsoft.com/office/drawing/2010/main">
                <a:noFill/>
              </a14:hiddenFill>
            </a:ext>
          </a:extLst>
        </p:spPr>
        <p:txBody>
          <a:bodyPr lIns="80165" tIns="40083" rIns="80165" bIns="40083"/>
          <a:lstStyle/>
          <a:p>
            <a:endParaRPr lang="it-IT"/>
          </a:p>
        </p:txBody>
      </p:sp>
      <p:sp>
        <p:nvSpPr>
          <p:cNvPr id="92166" name="Line 5">
            <a:extLst>
              <a:ext uri="{FF2B5EF4-FFF2-40B4-BE49-F238E27FC236}">
                <a16:creationId xmlns:a16="http://schemas.microsoft.com/office/drawing/2014/main" id="{0D3208DE-E83F-4CD3-AF7F-8EC82EF7691C}"/>
              </a:ext>
            </a:extLst>
          </p:cNvPr>
          <p:cNvSpPr>
            <a:spLocks noChangeShapeType="1"/>
          </p:cNvSpPr>
          <p:nvPr/>
        </p:nvSpPr>
        <p:spPr bwMode="auto">
          <a:xfrm flipH="1">
            <a:off x="4365625" y="2357438"/>
            <a:ext cx="965200" cy="655637"/>
          </a:xfrm>
          <a:prstGeom prst="line">
            <a:avLst/>
          </a:prstGeom>
          <a:noFill/>
          <a:ln w="19080">
            <a:solidFill>
              <a:srgbClr val="000000"/>
            </a:solidFill>
            <a:miter lim="800000"/>
            <a:headEnd/>
            <a:tailEnd type="triangle" w="med" len="med"/>
          </a:ln>
          <a:extLst>
            <a:ext uri="{909E8E84-426E-40DD-AFC4-6F175D3DCCD1}">
              <a14:hiddenFill xmlns:a14="http://schemas.microsoft.com/office/drawing/2010/main">
                <a:noFill/>
              </a14:hiddenFill>
            </a:ext>
          </a:extLst>
        </p:spPr>
        <p:txBody>
          <a:bodyPr lIns="80165" tIns="40083" rIns="80165" bIns="40083"/>
          <a:lstStyle/>
          <a:p>
            <a:endParaRPr lang="it-IT"/>
          </a:p>
        </p:txBody>
      </p:sp>
      <p:sp>
        <p:nvSpPr>
          <p:cNvPr id="92167" name="Line 6">
            <a:extLst>
              <a:ext uri="{FF2B5EF4-FFF2-40B4-BE49-F238E27FC236}">
                <a16:creationId xmlns:a16="http://schemas.microsoft.com/office/drawing/2014/main" id="{5AD99A72-F38D-414F-9BFB-59E11BB23276}"/>
              </a:ext>
            </a:extLst>
          </p:cNvPr>
          <p:cNvSpPr>
            <a:spLocks noChangeShapeType="1"/>
          </p:cNvSpPr>
          <p:nvPr/>
        </p:nvSpPr>
        <p:spPr bwMode="auto">
          <a:xfrm flipH="1">
            <a:off x="4497388" y="3359150"/>
            <a:ext cx="474662" cy="814388"/>
          </a:xfrm>
          <a:prstGeom prst="line">
            <a:avLst/>
          </a:prstGeom>
          <a:noFill/>
          <a:ln w="19080">
            <a:solidFill>
              <a:srgbClr val="000000"/>
            </a:solidFill>
            <a:miter lim="800000"/>
            <a:headEnd/>
            <a:tailEnd type="triangle" w="med" len="med"/>
          </a:ln>
          <a:extLst>
            <a:ext uri="{909E8E84-426E-40DD-AFC4-6F175D3DCCD1}">
              <a14:hiddenFill xmlns:a14="http://schemas.microsoft.com/office/drawing/2010/main">
                <a:noFill/>
              </a14:hiddenFill>
            </a:ext>
          </a:extLst>
        </p:spPr>
        <p:txBody>
          <a:bodyPr lIns="80165" tIns="40083" rIns="80165" bIns="40083"/>
          <a:lstStyle/>
          <a:p>
            <a:endParaRPr lang="it-IT"/>
          </a:p>
        </p:txBody>
      </p:sp>
      <p:sp>
        <p:nvSpPr>
          <p:cNvPr id="92168" name="Line 7">
            <a:extLst>
              <a:ext uri="{FF2B5EF4-FFF2-40B4-BE49-F238E27FC236}">
                <a16:creationId xmlns:a16="http://schemas.microsoft.com/office/drawing/2014/main" id="{F1A75DDC-89F1-40FC-834F-B6E13DE10AA5}"/>
              </a:ext>
            </a:extLst>
          </p:cNvPr>
          <p:cNvSpPr>
            <a:spLocks noChangeShapeType="1"/>
          </p:cNvSpPr>
          <p:nvPr/>
        </p:nvSpPr>
        <p:spPr bwMode="auto">
          <a:xfrm flipV="1">
            <a:off x="1562100" y="2203450"/>
            <a:ext cx="574675" cy="847725"/>
          </a:xfrm>
          <a:prstGeom prst="line">
            <a:avLst/>
          </a:prstGeom>
          <a:noFill/>
          <a:ln w="19080">
            <a:solidFill>
              <a:srgbClr val="000099"/>
            </a:solidFill>
            <a:prstDash val="sysDot"/>
            <a:miter lim="800000"/>
            <a:headEnd/>
            <a:tailEnd type="triangle" w="med" len="med"/>
          </a:ln>
          <a:extLst>
            <a:ext uri="{909E8E84-426E-40DD-AFC4-6F175D3DCCD1}">
              <a14:hiddenFill xmlns:a14="http://schemas.microsoft.com/office/drawing/2010/main">
                <a:noFill/>
              </a14:hiddenFill>
            </a:ext>
          </a:extLst>
        </p:spPr>
        <p:txBody>
          <a:bodyPr lIns="80165" tIns="40083" rIns="80165" bIns="40083"/>
          <a:lstStyle/>
          <a:p>
            <a:endParaRPr lang="it-IT"/>
          </a:p>
        </p:txBody>
      </p:sp>
      <p:sp>
        <p:nvSpPr>
          <p:cNvPr id="92169" name="Line 8">
            <a:extLst>
              <a:ext uri="{FF2B5EF4-FFF2-40B4-BE49-F238E27FC236}">
                <a16:creationId xmlns:a16="http://schemas.microsoft.com/office/drawing/2014/main" id="{C012FED0-507F-49FF-AFB7-939085E67FDB}"/>
              </a:ext>
            </a:extLst>
          </p:cNvPr>
          <p:cNvSpPr>
            <a:spLocks noChangeShapeType="1"/>
          </p:cNvSpPr>
          <p:nvPr/>
        </p:nvSpPr>
        <p:spPr bwMode="auto">
          <a:xfrm flipH="1" flipV="1">
            <a:off x="2767013" y="2463800"/>
            <a:ext cx="333375" cy="558800"/>
          </a:xfrm>
          <a:prstGeom prst="line">
            <a:avLst/>
          </a:prstGeom>
          <a:noFill/>
          <a:ln w="19080">
            <a:solidFill>
              <a:srgbClr val="000099"/>
            </a:solidFill>
            <a:prstDash val="sysDot"/>
            <a:miter lim="800000"/>
            <a:headEnd/>
            <a:tailEnd type="triangle" w="med" len="med"/>
          </a:ln>
          <a:extLst>
            <a:ext uri="{909E8E84-426E-40DD-AFC4-6F175D3DCCD1}">
              <a14:hiddenFill xmlns:a14="http://schemas.microsoft.com/office/drawing/2010/main">
                <a:noFill/>
              </a14:hiddenFill>
            </a:ext>
          </a:extLst>
        </p:spPr>
        <p:txBody>
          <a:bodyPr lIns="80165" tIns="40083" rIns="80165" bIns="40083"/>
          <a:lstStyle/>
          <a:p>
            <a:endParaRPr lang="it-IT"/>
          </a:p>
        </p:txBody>
      </p:sp>
      <p:sp>
        <p:nvSpPr>
          <p:cNvPr id="92170" name="Line 9">
            <a:extLst>
              <a:ext uri="{FF2B5EF4-FFF2-40B4-BE49-F238E27FC236}">
                <a16:creationId xmlns:a16="http://schemas.microsoft.com/office/drawing/2014/main" id="{6C7F2D01-6121-4B4E-B9FF-57B23FBB6450}"/>
              </a:ext>
            </a:extLst>
          </p:cNvPr>
          <p:cNvSpPr>
            <a:spLocks noChangeShapeType="1"/>
          </p:cNvSpPr>
          <p:nvPr/>
        </p:nvSpPr>
        <p:spPr bwMode="auto">
          <a:xfrm flipV="1">
            <a:off x="2511425" y="1230313"/>
            <a:ext cx="1355725" cy="817562"/>
          </a:xfrm>
          <a:prstGeom prst="line">
            <a:avLst/>
          </a:prstGeom>
          <a:noFill/>
          <a:ln w="19080">
            <a:solidFill>
              <a:srgbClr val="000099"/>
            </a:solidFill>
            <a:prstDash val="sysDot"/>
            <a:miter lim="800000"/>
            <a:headEnd/>
            <a:tailEnd type="triangle" w="med" len="med"/>
          </a:ln>
          <a:extLst>
            <a:ext uri="{909E8E84-426E-40DD-AFC4-6F175D3DCCD1}">
              <a14:hiddenFill xmlns:a14="http://schemas.microsoft.com/office/drawing/2010/main">
                <a:noFill/>
              </a14:hiddenFill>
            </a:ext>
          </a:extLst>
        </p:spPr>
        <p:txBody>
          <a:bodyPr lIns="80165" tIns="40083" rIns="80165" bIns="40083"/>
          <a:lstStyle/>
          <a:p>
            <a:endParaRPr lang="it-IT"/>
          </a:p>
        </p:txBody>
      </p:sp>
      <p:sp>
        <p:nvSpPr>
          <p:cNvPr id="92171" name="Line 10">
            <a:extLst>
              <a:ext uri="{FF2B5EF4-FFF2-40B4-BE49-F238E27FC236}">
                <a16:creationId xmlns:a16="http://schemas.microsoft.com/office/drawing/2014/main" id="{E2EF531F-3339-4246-9084-D22C34204B4A}"/>
              </a:ext>
            </a:extLst>
          </p:cNvPr>
          <p:cNvSpPr>
            <a:spLocks noChangeShapeType="1"/>
          </p:cNvSpPr>
          <p:nvPr/>
        </p:nvSpPr>
        <p:spPr bwMode="auto">
          <a:xfrm flipH="1" flipV="1">
            <a:off x="4497388" y="1230313"/>
            <a:ext cx="3497262" cy="847725"/>
          </a:xfrm>
          <a:prstGeom prst="line">
            <a:avLst/>
          </a:prstGeom>
          <a:noFill/>
          <a:ln w="19080">
            <a:solidFill>
              <a:srgbClr val="000099"/>
            </a:solidFill>
            <a:prstDash val="sysDot"/>
            <a:miter lim="800000"/>
            <a:headEnd/>
            <a:tailEnd type="triangle" w="med" len="med"/>
          </a:ln>
          <a:extLst>
            <a:ext uri="{909E8E84-426E-40DD-AFC4-6F175D3DCCD1}">
              <a14:hiddenFill xmlns:a14="http://schemas.microsoft.com/office/drawing/2010/main">
                <a:noFill/>
              </a14:hiddenFill>
            </a:ext>
          </a:extLst>
        </p:spPr>
        <p:txBody>
          <a:bodyPr lIns="80165" tIns="40083" rIns="80165" bIns="40083"/>
          <a:lstStyle/>
          <a:p>
            <a:endParaRPr lang="it-IT"/>
          </a:p>
        </p:txBody>
      </p:sp>
      <p:sp>
        <p:nvSpPr>
          <p:cNvPr id="92172" name="Line 11">
            <a:extLst>
              <a:ext uri="{FF2B5EF4-FFF2-40B4-BE49-F238E27FC236}">
                <a16:creationId xmlns:a16="http://schemas.microsoft.com/office/drawing/2014/main" id="{A25BEA58-3EDB-4A9D-A287-EA895FC3E0B0}"/>
              </a:ext>
            </a:extLst>
          </p:cNvPr>
          <p:cNvSpPr>
            <a:spLocks noChangeShapeType="1"/>
          </p:cNvSpPr>
          <p:nvPr/>
        </p:nvSpPr>
        <p:spPr bwMode="auto">
          <a:xfrm flipH="1" flipV="1">
            <a:off x="4497388" y="1417638"/>
            <a:ext cx="1003300" cy="660400"/>
          </a:xfrm>
          <a:prstGeom prst="line">
            <a:avLst/>
          </a:prstGeom>
          <a:noFill/>
          <a:ln w="19080">
            <a:solidFill>
              <a:srgbClr val="000099"/>
            </a:solidFill>
            <a:prstDash val="sysDot"/>
            <a:miter lim="800000"/>
            <a:headEnd/>
            <a:tailEnd type="triangle" w="med" len="med"/>
          </a:ln>
          <a:extLst>
            <a:ext uri="{909E8E84-426E-40DD-AFC4-6F175D3DCCD1}">
              <a14:hiddenFill xmlns:a14="http://schemas.microsoft.com/office/drawing/2010/main">
                <a:noFill/>
              </a14:hiddenFill>
            </a:ext>
          </a:extLst>
        </p:spPr>
        <p:txBody>
          <a:bodyPr lIns="80165" tIns="40083" rIns="80165" bIns="40083"/>
          <a:lstStyle/>
          <a:p>
            <a:endParaRPr lang="it-IT"/>
          </a:p>
        </p:txBody>
      </p:sp>
      <p:sp>
        <p:nvSpPr>
          <p:cNvPr id="92173" name="Line 12">
            <a:extLst>
              <a:ext uri="{FF2B5EF4-FFF2-40B4-BE49-F238E27FC236}">
                <a16:creationId xmlns:a16="http://schemas.microsoft.com/office/drawing/2014/main" id="{CDFBEDDA-2ABE-433A-BFEC-82EDD0C9F874}"/>
              </a:ext>
            </a:extLst>
          </p:cNvPr>
          <p:cNvSpPr>
            <a:spLocks noChangeShapeType="1"/>
          </p:cNvSpPr>
          <p:nvPr/>
        </p:nvSpPr>
        <p:spPr bwMode="auto">
          <a:xfrm flipH="1" flipV="1">
            <a:off x="5368925" y="3436938"/>
            <a:ext cx="309563" cy="908050"/>
          </a:xfrm>
          <a:prstGeom prst="line">
            <a:avLst/>
          </a:prstGeom>
          <a:noFill/>
          <a:ln w="19080">
            <a:solidFill>
              <a:srgbClr val="000099"/>
            </a:solidFill>
            <a:prstDash val="sysDot"/>
            <a:miter lim="800000"/>
            <a:headEnd/>
            <a:tailEnd type="triangle" w="med" len="med"/>
          </a:ln>
          <a:extLst>
            <a:ext uri="{909E8E84-426E-40DD-AFC4-6F175D3DCCD1}">
              <a14:hiddenFill xmlns:a14="http://schemas.microsoft.com/office/drawing/2010/main">
                <a:noFill/>
              </a14:hiddenFill>
            </a:ext>
          </a:extLst>
        </p:spPr>
        <p:txBody>
          <a:bodyPr lIns="80165" tIns="40083" rIns="80165" bIns="40083"/>
          <a:lstStyle/>
          <a:p>
            <a:endParaRPr lang="it-IT"/>
          </a:p>
        </p:txBody>
      </p:sp>
      <p:sp>
        <p:nvSpPr>
          <p:cNvPr id="92174" name="Line 13">
            <a:extLst>
              <a:ext uri="{FF2B5EF4-FFF2-40B4-BE49-F238E27FC236}">
                <a16:creationId xmlns:a16="http://schemas.microsoft.com/office/drawing/2014/main" id="{609F89B9-4BF4-40B7-9F7D-9D6DEFFF8AAB}"/>
              </a:ext>
            </a:extLst>
          </p:cNvPr>
          <p:cNvSpPr>
            <a:spLocks noChangeShapeType="1"/>
          </p:cNvSpPr>
          <p:nvPr/>
        </p:nvSpPr>
        <p:spPr bwMode="auto">
          <a:xfrm flipV="1">
            <a:off x="4178300" y="3436938"/>
            <a:ext cx="622300" cy="862012"/>
          </a:xfrm>
          <a:prstGeom prst="line">
            <a:avLst/>
          </a:prstGeom>
          <a:noFill/>
          <a:ln w="19080">
            <a:solidFill>
              <a:srgbClr val="000099"/>
            </a:solidFill>
            <a:prstDash val="sysDot"/>
            <a:miter lim="800000"/>
            <a:headEnd/>
            <a:tailEnd type="triangle" w="med" len="med"/>
          </a:ln>
          <a:extLst>
            <a:ext uri="{909E8E84-426E-40DD-AFC4-6F175D3DCCD1}">
              <a14:hiddenFill xmlns:a14="http://schemas.microsoft.com/office/drawing/2010/main">
                <a:noFill/>
              </a14:hiddenFill>
            </a:ext>
          </a:extLst>
        </p:spPr>
        <p:txBody>
          <a:bodyPr lIns="80165" tIns="40083" rIns="80165" bIns="40083"/>
          <a:lstStyle/>
          <a:p>
            <a:endParaRPr lang="it-IT"/>
          </a:p>
        </p:txBody>
      </p:sp>
      <p:sp>
        <p:nvSpPr>
          <p:cNvPr id="92175" name="Rectangle 14">
            <a:extLst>
              <a:ext uri="{FF2B5EF4-FFF2-40B4-BE49-F238E27FC236}">
                <a16:creationId xmlns:a16="http://schemas.microsoft.com/office/drawing/2014/main" id="{9CA58870-19A4-4F49-94BC-7CDF8414211E}"/>
              </a:ext>
            </a:extLst>
          </p:cNvPr>
          <p:cNvSpPr>
            <a:spLocks noChangeArrowheads="1"/>
          </p:cNvSpPr>
          <p:nvPr/>
        </p:nvSpPr>
        <p:spPr bwMode="auto">
          <a:xfrm>
            <a:off x="5932488" y="3240088"/>
            <a:ext cx="93662"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0" tIns="0" rIns="34402" bIns="0" anchor="ctr">
            <a:spAutoFit/>
          </a:bodyPr>
          <a:lstStyle>
            <a:lvl1pPr>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3200">
                <a:solidFill>
                  <a:schemeClr val="tx1"/>
                </a:solidFill>
                <a:latin typeface="Arial" panose="020B0604020202020204" pitchFamily="34" charset="0"/>
              </a:defRPr>
            </a:lvl1pPr>
            <a:lvl2pPr marL="742950" indent="-285750">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800">
                <a:solidFill>
                  <a:schemeClr val="tx1"/>
                </a:solidFill>
                <a:latin typeface="Arial" panose="020B0604020202020204" pitchFamily="34" charset="0"/>
              </a:defRPr>
            </a:lvl2pPr>
            <a:lvl3pPr marL="1143000" indent="-228600">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400">
                <a:solidFill>
                  <a:schemeClr val="tx1"/>
                </a:solidFill>
                <a:latin typeface="Arial" panose="020B0604020202020204" pitchFamily="34" charset="0"/>
              </a:defRPr>
            </a:lvl3pPr>
            <a:lvl4pPr marL="1600200" indent="-228600">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4pPr>
            <a:lvl5pPr marL="2057400" indent="-228600">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9pPr>
          </a:lstStyle>
          <a:p>
            <a:pPr algn="ctr" eaLnBrk="1" hangingPunct="1">
              <a:lnSpc>
                <a:spcPct val="93000"/>
              </a:lnSpc>
              <a:spcBef>
                <a:spcPct val="0"/>
              </a:spcBef>
              <a:buFontTx/>
              <a:buNone/>
            </a:pPr>
            <a:r>
              <a:rPr lang="it-IT" altLang="it-IT" sz="1600" b="1">
                <a:solidFill>
                  <a:srgbClr val="000099"/>
                </a:solidFill>
                <a:cs typeface="Arial" panose="020B0604020202020204" pitchFamily="34" charset="0"/>
              </a:rPr>
              <a:t>/</a:t>
            </a:r>
          </a:p>
        </p:txBody>
      </p:sp>
      <p:sp>
        <p:nvSpPr>
          <p:cNvPr id="92176" name="Rectangle 15">
            <a:extLst>
              <a:ext uri="{FF2B5EF4-FFF2-40B4-BE49-F238E27FC236}">
                <a16:creationId xmlns:a16="http://schemas.microsoft.com/office/drawing/2014/main" id="{198D5289-AC31-4764-B521-404C2C553CA2}"/>
              </a:ext>
            </a:extLst>
          </p:cNvPr>
          <p:cNvSpPr>
            <a:spLocks noChangeArrowheads="1"/>
          </p:cNvSpPr>
          <p:nvPr/>
        </p:nvSpPr>
        <p:spPr bwMode="auto">
          <a:xfrm>
            <a:off x="6964363" y="3240088"/>
            <a:ext cx="93662"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0" tIns="0" rIns="34402" bIns="0" anchor="ctr">
            <a:spAutoFit/>
          </a:bodyPr>
          <a:lstStyle>
            <a:lvl1pPr>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3200">
                <a:solidFill>
                  <a:schemeClr val="tx1"/>
                </a:solidFill>
                <a:latin typeface="Arial" panose="020B0604020202020204" pitchFamily="34" charset="0"/>
              </a:defRPr>
            </a:lvl1pPr>
            <a:lvl2pPr marL="742950" indent="-285750">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800">
                <a:solidFill>
                  <a:schemeClr val="tx1"/>
                </a:solidFill>
                <a:latin typeface="Arial" panose="020B0604020202020204" pitchFamily="34" charset="0"/>
              </a:defRPr>
            </a:lvl2pPr>
            <a:lvl3pPr marL="1143000" indent="-228600">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400">
                <a:solidFill>
                  <a:schemeClr val="tx1"/>
                </a:solidFill>
                <a:latin typeface="Arial" panose="020B0604020202020204" pitchFamily="34" charset="0"/>
              </a:defRPr>
            </a:lvl3pPr>
            <a:lvl4pPr marL="1600200" indent="-228600">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4pPr>
            <a:lvl5pPr marL="2057400" indent="-228600">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9pPr>
          </a:lstStyle>
          <a:p>
            <a:pPr algn="ctr" eaLnBrk="1" hangingPunct="1">
              <a:lnSpc>
                <a:spcPct val="93000"/>
              </a:lnSpc>
              <a:spcBef>
                <a:spcPct val="0"/>
              </a:spcBef>
              <a:buFontTx/>
              <a:buNone/>
            </a:pPr>
            <a:r>
              <a:rPr lang="it-IT" altLang="it-IT" sz="1600" b="1">
                <a:solidFill>
                  <a:srgbClr val="000099"/>
                </a:solidFill>
                <a:cs typeface="Arial" panose="020B0604020202020204" pitchFamily="34" charset="0"/>
              </a:rPr>
              <a:t>/</a:t>
            </a:r>
          </a:p>
        </p:txBody>
      </p:sp>
      <p:sp>
        <p:nvSpPr>
          <p:cNvPr id="92177" name="Rectangle 16">
            <a:extLst>
              <a:ext uri="{FF2B5EF4-FFF2-40B4-BE49-F238E27FC236}">
                <a16:creationId xmlns:a16="http://schemas.microsoft.com/office/drawing/2014/main" id="{644CA696-7CA6-471A-8757-13FEB8C0B416}"/>
              </a:ext>
            </a:extLst>
          </p:cNvPr>
          <p:cNvSpPr>
            <a:spLocks noChangeArrowheads="1"/>
          </p:cNvSpPr>
          <p:nvPr/>
        </p:nvSpPr>
        <p:spPr bwMode="auto">
          <a:xfrm>
            <a:off x="7827963" y="2249488"/>
            <a:ext cx="92075" cy="230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0" tIns="0" rIns="34402" bIns="0" anchor="ctr">
            <a:spAutoFit/>
          </a:bodyPr>
          <a:lstStyle>
            <a:lvl1pPr>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3200">
                <a:solidFill>
                  <a:schemeClr val="tx1"/>
                </a:solidFill>
                <a:latin typeface="Arial" panose="020B0604020202020204" pitchFamily="34" charset="0"/>
              </a:defRPr>
            </a:lvl1pPr>
            <a:lvl2pPr marL="742950" indent="-285750">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800">
                <a:solidFill>
                  <a:schemeClr val="tx1"/>
                </a:solidFill>
                <a:latin typeface="Arial" panose="020B0604020202020204" pitchFamily="34" charset="0"/>
              </a:defRPr>
            </a:lvl2pPr>
            <a:lvl3pPr marL="1143000" indent="-228600">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400">
                <a:solidFill>
                  <a:schemeClr val="tx1"/>
                </a:solidFill>
                <a:latin typeface="Arial" panose="020B0604020202020204" pitchFamily="34" charset="0"/>
              </a:defRPr>
            </a:lvl3pPr>
            <a:lvl4pPr marL="1600200" indent="-228600">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4pPr>
            <a:lvl5pPr marL="2057400" indent="-228600">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9pPr>
          </a:lstStyle>
          <a:p>
            <a:pPr algn="ctr" eaLnBrk="1" hangingPunct="1">
              <a:lnSpc>
                <a:spcPct val="93000"/>
              </a:lnSpc>
              <a:spcBef>
                <a:spcPct val="0"/>
              </a:spcBef>
              <a:buFontTx/>
              <a:buNone/>
            </a:pPr>
            <a:r>
              <a:rPr lang="it-IT" altLang="it-IT" sz="1600" b="1">
                <a:solidFill>
                  <a:srgbClr val="000099"/>
                </a:solidFill>
                <a:cs typeface="Arial" panose="020B0604020202020204" pitchFamily="34" charset="0"/>
              </a:rPr>
              <a:t>/</a:t>
            </a:r>
          </a:p>
        </p:txBody>
      </p:sp>
      <p:sp>
        <p:nvSpPr>
          <p:cNvPr id="92178" name="Line 17">
            <a:extLst>
              <a:ext uri="{FF2B5EF4-FFF2-40B4-BE49-F238E27FC236}">
                <a16:creationId xmlns:a16="http://schemas.microsoft.com/office/drawing/2014/main" id="{FF40E6E3-D607-4013-91C2-13E6BA0F174F}"/>
              </a:ext>
            </a:extLst>
          </p:cNvPr>
          <p:cNvSpPr>
            <a:spLocks noChangeShapeType="1"/>
          </p:cNvSpPr>
          <p:nvPr/>
        </p:nvSpPr>
        <p:spPr bwMode="auto">
          <a:xfrm flipV="1">
            <a:off x="4103688" y="2371725"/>
            <a:ext cx="1063625" cy="708025"/>
          </a:xfrm>
          <a:prstGeom prst="line">
            <a:avLst/>
          </a:prstGeom>
          <a:noFill/>
          <a:ln w="19080">
            <a:solidFill>
              <a:srgbClr val="000099"/>
            </a:solidFill>
            <a:prstDash val="sysDot"/>
            <a:miter lim="800000"/>
            <a:headEnd/>
            <a:tailEnd type="triangle" w="med" len="med"/>
          </a:ln>
          <a:extLst>
            <a:ext uri="{909E8E84-426E-40DD-AFC4-6F175D3DCCD1}">
              <a14:hiddenFill xmlns:a14="http://schemas.microsoft.com/office/drawing/2010/main">
                <a:noFill/>
              </a14:hiddenFill>
            </a:ext>
          </a:extLst>
        </p:spPr>
        <p:txBody>
          <a:bodyPr lIns="80165" tIns="40083" rIns="80165" bIns="40083"/>
          <a:lstStyle/>
          <a:p>
            <a:endParaRPr lang="it-IT"/>
          </a:p>
        </p:txBody>
      </p:sp>
      <p:sp>
        <p:nvSpPr>
          <p:cNvPr id="92179" name="Rectangle 18">
            <a:extLst>
              <a:ext uri="{FF2B5EF4-FFF2-40B4-BE49-F238E27FC236}">
                <a16:creationId xmlns:a16="http://schemas.microsoft.com/office/drawing/2014/main" id="{21AE15B8-634A-42E2-8468-A0B101C21F66}"/>
              </a:ext>
            </a:extLst>
          </p:cNvPr>
          <p:cNvSpPr>
            <a:spLocks noChangeArrowheads="1"/>
          </p:cNvSpPr>
          <p:nvPr/>
        </p:nvSpPr>
        <p:spPr bwMode="auto">
          <a:xfrm>
            <a:off x="3895725" y="3248025"/>
            <a:ext cx="93663"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0" tIns="0" rIns="34402" bIns="0" anchor="ctr">
            <a:spAutoFit/>
          </a:bodyPr>
          <a:lstStyle>
            <a:lvl1pPr>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3200">
                <a:solidFill>
                  <a:schemeClr val="tx1"/>
                </a:solidFill>
                <a:latin typeface="Arial" panose="020B0604020202020204" pitchFamily="34" charset="0"/>
              </a:defRPr>
            </a:lvl1pPr>
            <a:lvl2pPr marL="742950" indent="-285750">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800">
                <a:solidFill>
                  <a:schemeClr val="tx1"/>
                </a:solidFill>
                <a:latin typeface="Arial" panose="020B0604020202020204" pitchFamily="34" charset="0"/>
              </a:defRPr>
            </a:lvl2pPr>
            <a:lvl3pPr marL="1143000" indent="-228600">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400">
                <a:solidFill>
                  <a:schemeClr val="tx1"/>
                </a:solidFill>
                <a:latin typeface="Arial" panose="020B0604020202020204" pitchFamily="34" charset="0"/>
              </a:defRPr>
            </a:lvl3pPr>
            <a:lvl4pPr marL="1600200" indent="-228600">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4pPr>
            <a:lvl5pPr marL="2057400" indent="-228600">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9pPr>
          </a:lstStyle>
          <a:p>
            <a:pPr algn="ctr" eaLnBrk="1" hangingPunct="1">
              <a:lnSpc>
                <a:spcPct val="93000"/>
              </a:lnSpc>
              <a:spcBef>
                <a:spcPct val="0"/>
              </a:spcBef>
              <a:buFontTx/>
              <a:buNone/>
            </a:pPr>
            <a:r>
              <a:rPr lang="it-IT" altLang="it-IT" sz="1600" b="1">
                <a:solidFill>
                  <a:srgbClr val="000099"/>
                </a:solidFill>
                <a:cs typeface="Arial" panose="020B0604020202020204" pitchFamily="34" charset="0"/>
              </a:rPr>
              <a:t>/</a:t>
            </a:r>
          </a:p>
        </p:txBody>
      </p:sp>
      <p:sp>
        <p:nvSpPr>
          <p:cNvPr id="92180" name="Line 19">
            <a:extLst>
              <a:ext uri="{FF2B5EF4-FFF2-40B4-BE49-F238E27FC236}">
                <a16:creationId xmlns:a16="http://schemas.microsoft.com/office/drawing/2014/main" id="{2991F35D-44E6-4D3E-81A8-4BCE94A20A10}"/>
              </a:ext>
            </a:extLst>
          </p:cNvPr>
          <p:cNvSpPr>
            <a:spLocks noChangeShapeType="1"/>
          </p:cNvSpPr>
          <p:nvPr/>
        </p:nvSpPr>
        <p:spPr bwMode="auto">
          <a:xfrm flipH="1">
            <a:off x="2732088" y="3330575"/>
            <a:ext cx="157162" cy="739775"/>
          </a:xfrm>
          <a:prstGeom prst="line">
            <a:avLst/>
          </a:prstGeom>
          <a:noFill/>
          <a:ln w="19080">
            <a:solidFill>
              <a:srgbClr val="000000"/>
            </a:solidFill>
            <a:miter lim="800000"/>
            <a:headEnd/>
            <a:tailEnd type="triangle" w="med" len="med"/>
          </a:ln>
          <a:extLst>
            <a:ext uri="{909E8E84-426E-40DD-AFC4-6F175D3DCCD1}">
              <a14:hiddenFill xmlns:a14="http://schemas.microsoft.com/office/drawing/2010/main">
                <a:noFill/>
              </a14:hiddenFill>
            </a:ext>
          </a:extLst>
        </p:spPr>
        <p:txBody>
          <a:bodyPr lIns="80165" tIns="40083" rIns="80165" bIns="40083"/>
          <a:lstStyle/>
          <a:p>
            <a:endParaRPr lang="it-IT"/>
          </a:p>
        </p:txBody>
      </p:sp>
      <p:sp>
        <p:nvSpPr>
          <p:cNvPr id="92181" name="Line 20">
            <a:extLst>
              <a:ext uri="{FF2B5EF4-FFF2-40B4-BE49-F238E27FC236}">
                <a16:creationId xmlns:a16="http://schemas.microsoft.com/office/drawing/2014/main" id="{6F598594-8B3F-4163-9BDB-73BF5CBFCA9B}"/>
              </a:ext>
            </a:extLst>
          </p:cNvPr>
          <p:cNvSpPr>
            <a:spLocks noChangeShapeType="1"/>
          </p:cNvSpPr>
          <p:nvPr/>
        </p:nvSpPr>
        <p:spPr bwMode="auto">
          <a:xfrm flipV="1">
            <a:off x="2449513" y="3227388"/>
            <a:ext cx="347662" cy="1027112"/>
          </a:xfrm>
          <a:prstGeom prst="line">
            <a:avLst/>
          </a:prstGeom>
          <a:noFill/>
          <a:ln w="19080">
            <a:solidFill>
              <a:srgbClr val="000099"/>
            </a:solidFill>
            <a:prstDash val="sysDot"/>
            <a:miter lim="800000"/>
            <a:headEnd/>
            <a:tailEnd type="triangle" w="med" len="med"/>
          </a:ln>
          <a:extLst>
            <a:ext uri="{909E8E84-426E-40DD-AFC4-6F175D3DCCD1}">
              <a14:hiddenFill xmlns:a14="http://schemas.microsoft.com/office/drawing/2010/main">
                <a:noFill/>
              </a14:hiddenFill>
            </a:ext>
          </a:extLst>
        </p:spPr>
        <p:txBody>
          <a:bodyPr lIns="80165" tIns="40083" rIns="80165" bIns="40083"/>
          <a:lstStyle/>
          <a:p>
            <a:endParaRPr lang="it-IT"/>
          </a:p>
        </p:txBody>
      </p:sp>
      <p:sp>
        <p:nvSpPr>
          <p:cNvPr id="92182" name="Line 21">
            <a:extLst>
              <a:ext uri="{FF2B5EF4-FFF2-40B4-BE49-F238E27FC236}">
                <a16:creationId xmlns:a16="http://schemas.microsoft.com/office/drawing/2014/main" id="{1F262F2D-71AF-4711-B2CF-03E53308C0FD}"/>
              </a:ext>
            </a:extLst>
          </p:cNvPr>
          <p:cNvSpPr>
            <a:spLocks noChangeShapeType="1"/>
          </p:cNvSpPr>
          <p:nvPr/>
        </p:nvSpPr>
        <p:spPr bwMode="auto">
          <a:xfrm flipV="1">
            <a:off x="5165725" y="2463800"/>
            <a:ext cx="155575" cy="615950"/>
          </a:xfrm>
          <a:prstGeom prst="line">
            <a:avLst/>
          </a:prstGeom>
          <a:noFill/>
          <a:ln w="19080">
            <a:solidFill>
              <a:srgbClr val="000099"/>
            </a:solidFill>
            <a:prstDash val="sysDot"/>
            <a:miter lim="800000"/>
            <a:headEnd/>
            <a:tailEnd type="triangle" w="med" len="med"/>
          </a:ln>
          <a:extLst>
            <a:ext uri="{909E8E84-426E-40DD-AFC4-6F175D3DCCD1}">
              <a14:hiddenFill xmlns:a14="http://schemas.microsoft.com/office/drawing/2010/main">
                <a:noFill/>
              </a14:hiddenFill>
            </a:ext>
          </a:extLst>
        </p:spPr>
        <p:txBody>
          <a:bodyPr lIns="80165" tIns="40083" rIns="80165" bIns="40083"/>
          <a:lstStyle/>
          <a:p>
            <a:endParaRPr lang="it-IT"/>
          </a:p>
        </p:txBody>
      </p:sp>
      <p:sp>
        <p:nvSpPr>
          <p:cNvPr id="92183" name="Line 22">
            <a:extLst>
              <a:ext uri="{FF2B5EF4-FFF2-40B4-BE49-F238E27FC236}">
                <a16:creationId xmlns:a16="http://schemas.microsoft.com/office/drawing/2014/main" id="{3794488F-E134-4290-9336-2CE7D03BA9DD}"/>
              </a:ext>
            </a:extLst>
          </p:cNvPr>
          <p:cNvSpPr>
            <a:spLocks noChangeShapeType="1"/>
          </p:cNvSpPr>
          <p:nvPr/>
        </p:nvSpPr>
        <p:spPr bwMode="auto">
          <a:xfrm flipH="1" flipV="1">
            <a:off x="5797550" y="2468563"/>
            <a:ext cx="371475" cy="611187"/>
          </a:xfrm>
          <a:prstGeom prst="line">
            <a:avLst/>
          </a:prstGeom>
          <a:noFill/>
          <a:ln w="19080">
            <a:solidFill>
              <a:srgbClr val="000099"/>
            </a:solidFill>
            <a:prstDash val="sysDot"/>
            <a:miter lim="800000"/>
            <a:headEnd/>
            <a:tailEnd type="triangle" w="med" len="med"/>
          </a:ln>
          <a:extLst>
            <a:ext uri="{909E8E84-426E-40DD-AFC4-6F175D3DCCD1}">
              <a14:hiddenFill xmlns:a14="http://schemas.microsoft.com/office/drawing/2010/main">
                <a:noFill/>
              </a14:hiddenFill>
            </a:ext>
          </a:extLst>
        </p:spPr>
        <p:txBody>
          <a:bodyPr lIns="80165" tIns="40083" rIns="80165" bIns="40083"/>
          <a:lstStyle/>
          <a:p>
            <a:endParaRPr lang="it-IT"/>
          </a:p>
        </p:txBody>
      </p:sp>
      <p:sp>
        <p:nvSpPr>
          <p:cNvPr id="92184" name="Line 23">
            <a:extLst>
              <a:ext uri="{FF2B5EF4-FFF2-40B4-BE49-F238E27FC236}">
                <a16:creationId xmlns:a16="http://schemas.microsoft.com/office/drawing/2014/main" id="{652D94F2-5DE5-42E8-9F6B-14C74A34209B}"/>
              </a:ext>
            </a:extLst>
          </p:cNvPr>
          <p:cNvSpPr>
            <a:spLocks noChangeShapeType="1"/>
          </p:cNvSpPr>
          <p:nvPr/>
        </p:nvSpPr>
        <p:spPr bwMode="auto">
          <a:xfrm flipH="1" flipV="1">
            <a:off x="5832475" y="2181225"/>
            <a:ext cx="1287463" cy="898525"/>
          </a:xfrm>
          <a:prstGeom prst="line">
            <a:avLst/>
          </a:prstGeom>
          <a:noFill/>
          <a:ln w="19080">
            <a:solidFill>
              <a:srgbClr val="000099"/>
            </a:solidFill>
            <a:prstDash val="sysDot"/>
            <a:miter lim="800000"/>
            <a:headEnd/>
            <a:tailEnd type="triangle" w="med" len="med"/>
          </a:ln>
          <a:extLst>
            <a:ext uri="{909E8E84-426E-40DD-AFC4-6F175D3DCCD1}">
              <a14:hiddenFill xmlns:a14="http://schemas.microsoft.com/office/drawing/2010/main">
                <a:noFill/>
              </a14:hiddenFill>
            </a:ext>
          </a:extLst>
        </p:spPr>
        <p:txBody>
          <a:bodyPr lIns="80165" tIns="40083" rIns="80165" bIns="40083"/>
          <a:lstStyle/>
          <a:p>
            <a:endParaRPr lang="it-IT"/>
          </a:p>
        </p:txBody>
      </p:sp>
      <p:sp>
        <p:nvSpPr>
          <p:cNvPr id="92185" name="Rectangle 24">
            <a:extLst>
              <a:ext uri="{FF2B5EF4-FFF2-40B4-BE49-F238E27FC236}">
                <a16:creationId xmlns:a16="http://schemas.microsoft.com/office/drawing/2014/main" id="{B1F14E40-0115-461B-B2D3-9B6D5F4F1F5B}"/>
              </a:ext>
            </a:extLst>
          </p:cNvPr>
          <p:cNvSpPr>
            <a:spLocks noChangeArrowheads="1"/>
          </p:cNvSpPr>
          <p:nvPr/>
        </p:nvSpPr>
        <p:spPr bwMode="auto">
          <a:xfrm>
            <a:off x="7231063" y="3233738"/>
            <a:ext cx="92075"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0" tIns="0" rIns="34402" bIns="0" anchor="ctr">
            <a:spAutoFit/>
          </a:bodyPr>
          <a:lstStyle>
            <a:lvl1pPr>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3200">
                <a:solidFill>
                  <a:schemeClr val="tx1"/>
                </a:solidFill>
                <a:latin typeface="Arial" panose="020B0604020202020204" pitchFamily="34" charset="0"/>
              </a:defRPr>
            </a:lvl1pPr>
            <a:lvl2pPr marL="742950" indent="-285750">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800">
                <a:solidFill>
                  <a:schemeClr val="tx1"/>
                </a:solidFill>
                <a:latin typeface="Arial" panose="020B0604020202020204" pitchFamily="34" charset="0"/>
              </a:defRPr>
            </a:lvl2pPr>
            <a:lvl3pPr marL="1143000" indent="-228600">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400">
                <a:solidFill>
                  <a:schemeClr val="tx1"/>
                </a:solidFill>
                <a:latin typeface="Arial" panose="020B0604020202020204" pitchFamily="34" charset="0"/>
              </a:defRPr>
            </a:lvl3pPr>
            <a:lvl4pPr marL="1600200" indent="-228600">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4pPr>
            <a:lvl5pPr marL="2057400" indent="-228600">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9pPr>
          </a:lstStyle>
          <a:p>
            <a:pPr algn="ctr" eaLnBrk="1" hangingPunct="1">
              <a:lnSpc>
                <a:spcPct val="93000"/>
              </a:lnSpc>
              <a:spcBef>
                <a:spcPct val="0"/>
              </a:spcBef>
              <a:buFontTx/>
              <a:buNone/>
            </a:pPr>
            <a:r>
              <a:rPr lang="it-IT" altLang="it-IT" sz="1600" b="1">
                <a:solidFill>
                  <a:srgbClr val="000099"/>
                </a:solidFill>
                <a:cs typeface="Arial" panose="020B0604020202020204" pitchFamily="34" charset="0"/>
              </a:rPr>
              <a:t>/</a:t>
            </a:r>
          </a:p>
        </p:txBody>
      </p:sp>
      <p:sp>
        <p:nvSpPr>
          <p:cNvPr id="92186" name="Rectangle 25">
            <a:extLst>
              <a:ext uri="{FF2B5EF4-FFF2-40B4-BE49-F238E27FC236}">
                <a16:creationId xmlns:a16="http://schemas.microsoft.com/office/drawing/2014/main" id="{B9EC314D-E607-4B4E-BCE5-368DB20E93D8}"/>
              </a:ext>
            </a:extLst>
          </p:cNvPr>
          <p:cNvSpPr>
            <a:spLocks noChangeArrowheads="1"/>
          </p:cNvSpPr>
          <p:nvPr/>
        </p:nvSpPr>
        <p:spPr bwMode="auto">
          <a:xfrm>
            <a:off x="8080375" y="3255963"/>
            <a:ext cx="93663"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0" tIns="0" rIns="34402" bIns="0" anchor="ctr">
            <a:spAutoFit/>
          </a:bodyPr>
          <a:lstStyle>
            <a:lvl1pPr>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3200">
                <a:solidFill>
                  <a:schemeClr val="tx1"/>
                </a:solidFill>
                <a:latin typeface="Arial" panose="020B0604020202020204" pitchFamily="34" charset="0"/>
              </a:defRPr>
            </a:lvl1pPr>
            <a:lvl2pPr marL="742950" indent="-285750">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800">
                <a:solidFill>
                  <a:schemeClr val="tx1"/>
                </a:solidFill>
                <a:latin typeface="Arial" panose="020B0604020202020204" pitchFamily="34" charset="0"/>
              </a:defRPr>
            </a:lvl2pPr>
            <a:lvl3pPr marL="1143000" indent="-228600">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400">
                <a:solidFill>
                  <a:schemeClr val="tx1"/>
                </a:solidFill>
                <a:latin typeface="Arial" panose="020B0604020202020204" pitchFamily="34" charset="0"/>
              </a:defRPr>
            </a:lvl3pPr>
            <a:lvl4pPr marL="1600200" indent="-228600">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4pPr>
            <a:lvl5pPr marL="2057400" indent="-228600">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9pPr>
          </a:lstStyle>
          <a:p>
            <a:pPr algn="ctr" eaLnBrk="1" hangingPunct="1">
              <a:lnSpc>
                <a:spcPct val="93000"/>
              </a:lnSpc>
              <a:spcBef>
                <a:spcPct val="0"/>
              </a:spcBef>
              <a:buFontTx/>
              <a:buNone/>
            </a:pPr>
            <a:r>
              <a:rPr lang="it-IT" altLang="it-IT" sz="1600" b="1">
                <a:solidFill>
                  <a:srgbClr val="000099"/>
                </a:solidFill>
                <a:cs typeface="Arial" panose="020B0604020202020204" pitchFamily="34" charset="0"/>
              </a:rPr>
              <a:t>/</a:t>
            </a:r>
          </a:p>
        </p:txBody>
      </p:sp>
      <p:sp>
        <p:nvSpPr>
          <p:cNvPr id="92187" name="Rectangle 26">
            <a:extLst>
              <a:ext uri="{FF2B5EF4-FFF2-40B4-BE49-F238E27FC236}">
                <a16:creationId xmlns:a16="http://schemas.microsoft.com/office/drawing/2014/main" id="{1DDB6B71-F2AD-4011-8EF3-A39C3612EBC2}"/>
              </a:ext>
            </a:extLst>
          </p:cNvPr>
          <p:cNvSpPr>
            <a:spLocks noChangeArrowheads="1"/>
          </p:cNvSpPr>
          <p:nvPr/>
        </p:nvSpPr>
        <p:spPr bwMode="auto">
          <a:xfrm>
            <a:off x="8388350" y="3251200"/>
            <a:ext cx="92075"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0" tIns="0" rIns="34402" bIns="0" anchor="ctr">
            <a:spAutoFit/>
          </a:bodyPr>
          <a:lstStyle>
            <a:lvl1pPr>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3200">
                <a:solidFill>
                  <a:schemeClr val="tx1"/>
                </a:solidFill>
                <a:latin typeface="Arial" panose="020B0604020202020204" pitchFamily="34" charset="0"/>
              </a:defRPr>
            </a:lvl1pPr>
            <a:lvl2pPr marL="742950" indent="-285750">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800">
                <a:solidFill>
                  <a:schemeClr val="tx1"/>
                </a:solidFill>
                <a:latin typeface="Arial" panose="020B0604020202020204" pitchFamily="34" charset="0"/>
              </a:defRPr>
            </a:lvl2pPr>
            <a:lvl3pPr marL="1143000" indent="-228600">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400">
                <a:solidFill>
                  <a:schemeClr val="tx1"/>
                </a:solidFill>
                <a:latin typeface="Arial" panose="020B0604020202020204" pitchFamily="34" charset="0"/>
              </a:defRPr>
            </a:lvl3pPr>
            <a:lvl4pPr marL="1600200" indent="-228600">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4pPr>
            <a:lvl5pPr marL="2057400" indent="-228600">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9pPr>
          </a:lstStyle>
          <a:p>
            <a:pPr algn="ctr" eaLnBrk="1" hangingPunct="1">
              <a:lnSpc>
                <a:spcPct val="93000"/>
              </a:lnSpc>
              <a:spcBef>
                <a:spcPct val="0"/>
              </a:spcBef>
              <a:buFontTx/>
              <a:buNone/>
            </a:pPr>
            <a:r>
              <a:rPr lang="it-IT" altLang="it-IT" sz="1600" b="1">
                <a:solidFill>
                  <a:srgbClr val="000099"/>
                </a:solidFill>
                <a:cs typeface="Arial" panose="020B0604020202020204" pitchFamily="34" charset="0"/>
              </a:rPr>
              <a:t>/</a:t>
            </a:r>
          </a:p>
        </p:txBody>
      </p:sp>
      <p:sp>
        <p:nvSpPr>
          <p:cNvPr id="92188" name="Line 27">
            <a:extLst>
              <a:ext uri="{FF2B5EF4-FFF2-40B4-BE49-F238E27FC236}">
                <a16:creationId xmlns:a16="http://schemas.microsoft.com/office/drawing/2014/main" id="{4DB23EE7-C1A2-4BEB-9C03-4260D0E0DD71}"/>
              </a:ext>
            </a:extLst>
          </p:cNvPr>
          <p:cNvSpPr>
            <a:spLocks noChangeShapeType="1"/>
          </p:cNvSpPr>
          <p:nvPr/>
        </p:nvSpPr>
        <p:spPr bwMode="auto">
          <a:xfrm flipH="1" flipV="1">
            <a:off x="8189913" y="2371725"/>
            <a:ext cx="141287" cy="711200"/>
          </a:xfrm>
          <a:prstGeom prst="line">
            <a:avLst/>
          </a:prstGeom>
          <a:noFill/>
          <a:ln w="19080">
            <a:solidFill>
              <a:srgbClr val="000099"/>
            </a:solidFill>
            <a:prstDash val="sysDot"/>
            <a:miter lim="800000"/>
            <a:headEnd/>
            <a:tailEnd type="triangle" w="med" len="med"/>
          </a:ln>
          <a:extLst>
            <a:ext uri="{909E8E84-426E-40DD-AFC4-6F175D3DCCD1}">
              <a14:hiddenFill xmlns:a14="http://schemas.microsoft.com/office/drawing/2010/main">
                <a:noFill/>
              </a14:hiddenFill>
            </a:ext>
          </a:extLst>
        </p:spPr>
        <p:txBody>
          <a:bodyPr lIns="80165" tIns="40083" rIns="80165" bIns="40083"/>
          <a:lstStyle/>
          <a:p>
            <a:endParaRPr lang="it-IT"/>
          </a:p>
        </p:txBody>
      </p:sp>
      <p:sp>
        <p:nvSpPr>
          <p:cNvPr id="92189" name="Line 28">
            <a:extLst>
              <a:ext uri="{FF2B5EF4-FFF2-40B4-BE49-F238E27FC236}">
                <a16:creationId xmlns:a16="http://schemas.microsoft.com/office/drawing/2014/main" id="{6B193866-9464-4A08-9C3C-DDFC40037C1C}"/>
              </a:ext>
            </a:extLst>
          </p:cNvPr>
          <p:cNvSpPr>
            <a:spLocks noChangeShapeType="1"/>
          </p:cNvSpPr>
          <p:nvPr/>
        </p:nvSpPr>
        <p:spPr bwMode="auto">
          <a:xfrm>
            <a:off x="7716838" y="2357438"/>
            <a:ext cx="361950" cy="555625"/>
          </a:xfrm>
          <a:prstGeom prst="line">
            <a:avLst/>
          </a:prstGeom>
          <a:noFill/>
          <a:ln w="19080">
            <a:solidFill>
              <a:srgbClr val="000000"/>
            </a:solidFill>
            <a:miter lim="800000"/>
            <a:headEnd/>
            <a:tailEnd type="triangle" w="med" len="med"/>
          </a:ln>
          <a:extLst>
            <a:ext uri="{909E8E84-426E-40DD-AFC4-6F175D3DCCD1}">
              <a14:hiddenFill xmlns:a14="http://schemas.microsoft.com/office/drawing/2010/main">
                <a:noFill/>
              </a14:hiddenFill>
            </a:ext>
          </a:extLst>
        </p:spPr>
        <p:txBody>
          <a:bodyPr lIns="80165" tIns="40083" rIns="80165" bIns="40083"/>
          <a:lstStyle/>
          <a:p>
            <a:endParaRPr lang="it-IT"/>
          </a:p>
        </p:txBody>
      </p:sp>
      <p:sp>
        <p:nvSpPr>
          <p:cNvPr id="92190" name="Rectangle 29">
            <a:extLst>
              <a:ext uri="{FF2B5EF4-FFF2-40B4-BE49-F238E27FC236}">
                <a16:creationId xmlns:a16="http://schemas.microsoft.com/office/drawing/2014/main" id="{75F7D6D5-46E6-45D6-BD31-47910BA709B0}"/>
              </a:ext>
            </a:extLst>
          </p:cNvPr>
          <p:cNvSpPr>
            <a:spLocks noChangeArrowheads="1"/>
          </p:cNvSpPr>
          <p:nvPr/>
        </p:nvSpPr>
        <p:spPr bwMode="auto">
          <a:xfrm>
            <a:off x="4154488" y="1177925"/>
            <a:ext cx="92075"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0" tIns="0" rIns="34402" bIns="0" anchor="ctr">
            <a:spAutoFit/>
          </a:bodyPr>
          <a:lstStyle>
            <a:lvl1pPr>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3200">
                <a:solidFill>
                  <a:schemeClr val="tx1"/>
                </a:solidFill>
                <a:latin typeface="Arial" panose="020B0604020202020204" pitchFamily="34" charset="0"/>
              </a:defRPr>
            </a:lvl1pPr>
            <a:lvl2pPr marL="742950" indent="-285750">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800">
                <a:solidFill>
                  <a:schemeClr val="tx1"/>
                </a:solidFill>
                <a:latin typeface="Arial" panose="020B0604020202020204" pitchFamily="34" charset="0"/>
              </a:defRPr>
            </a:lvl2pPr>
            <a:lvl3pPr marL="1143000" indent="-228600">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400">
                <a:solidFill>
                  <a:schemeClr val="tx1"/>
                </a:solidFill>
                <a:latin typeface="Arial" panose="020B0604020202020204" pitchFamily="34" charset="0"/>
              </a:defRPr>
            </a:lvl3pPr>
            <a:lvl4pPr marL="1600200" indent="-228600">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4pPr>
            <a:lvl5pPr marL="2057400" indent="-228600">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9pPr>
          </a:lstStyle>
          <a:p>
            <a:pPr algn="ctr" eaLnBrk="1" hangingPunct="1">
              <a:lnSpc>
                <a:spcPct val="93000"/>
              </a:lnSpc>
              <a:spcBef>
                <a:spcPct val="0"/>
              </a:spcBef>
              <a:buFontTx/>
              <a:buNone/>
            </a:pPr>
            <a:r>
              <a:rPr lang="it-IT" altLang="it-IT" sz="1600" b="1">
                <a:solidFill>
                  <a:srgbClr val="000099"/>
                </a:solidFill>
                <a:cs typeface="Arial" panose="020B0604020202020204" pitchFamily="34" charset="0"/>
              </a:rPr>
              <a:t>/</a:t>
            </a:r>
          </a:p>
        </p:txBody>
      </p:sp>
      <p:sp>
        <p:nvSpPr>
          <p:cNvPr id="92191" name="Rectangle 30">
            <a:extLst>
              <a:ext uri="{FF2B5EF4-FFF2-40B4-BE49-F238E27FC236}">
                <a16:creationId xmlns:a16="http://schemas.microsoft.com/office/drawing/2014/main" id="{CE1B4BB3-79CA-4ED9-9C2A-15CB29B72534}"/>
              </a:ext>
            </a:extLst>
          </p:cNvPr>
          <p:cNvSpPr>
            <a:spLocks noChangeArrowheads="1"/>
          </p:cNvSpPr>
          <p:nvPr/>
        </p:nvSpPr>
        <p:spPr bwMode="auto">
          <a:xfrm>
            <a:off x="5386388" y="5468938"/>
            <a:ext cx="557212" cy="228600"/>
          </a:xfrm>
          <a:prstGeom prst="rect">
            <a:avLst/>
          </a:prstGeom>
          <a:solidFill>
            <a:srgbClr val="FFFF99"/>
          </a:solidFill>
          <a:ln w="19080">
            <a:solidFill>
              <a:srgbClr val="000000"/>
            </a:solidFill>
            <a:miter lim="800000"/>
            <a:headEnd/>
            <a:tailEnd/>
          </a:ln>
        </p:spPr>
        <p:txBody>
          <a:bodyPr wrap="none" lIns="0" tIns="0" rIns="34402" bIns="0" anchor="ctr">
            <a:spAutoFit/>
          </a:bodyPr>
          <a:lstStyle>
            <a:lvl1pPr>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3200">
                <a:solidFill>
                  <a:schemeClr val="tx1"/>
                </a:solidFill>
                <a:latin typeface="Arial" panose="020B0604020202020204" pitchFamily="34" charset="0"/>
              </a:defRPr>
            </a:lvl1pPr>
            <a:lvl2pPr marL="742950" indent="-285750">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800">
                <a:solidFill>
                  <a:schemeClr val="tx1"/>
                </a:solidFill>
                <a:latin typeface="Arial" panose="020B0604020202020204" pitchFamily="34" charset="0"/>
              </a:defRPr>
            </a:lvl2pPr>
            <a:lvl3pPr marL="1143000" indent="-228600">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400">
                <a:solidFill>
                  <a:schemeClr val="tx1"/>
                </a:solidFill>
                <a:latin typeface="Arial" panose="020B0604020202020204" pitchFamily="34" charset="0"/>
              </a:defRPr>
            </a:lvl3pPr>
            <a:lvl4pPr marL="1600200" indent="-228600">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4pPr>
            <a:lvl5pPr marL="2057400" indent="-228600">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9pPr>
          </a:lstStyle>
          <a:p>
            <a:pPr algn="ctr" eaLnBrk="1" hangingPunct="1">
              <a:lnSpc>
                <a:spcPct val="93000"/>
              </a:lnSpc>
              <a:spcBef>
                <a:spcPct val="0"/>
              </a:spcBef>
              <a:buFontTx/>
              <a:buNone/>
            </a:pPr>
            <a:r>
              <a:rPr lang="it-IT" altLang="it-IT" sz="1600" b="1">
                <a:solidFill>
                  <a:srgbClr val="000000"/>
                </a:solidFill>
                <a:cs typeface="Arial" panose="020B0604020202020204" pitchFamily="34" charset="0"/>
              </a:rPr>
              <a:t>Nodo</a:t>
            </a:r>
          </a:p>
        </p:txBody>
      </p:sp>
      <p:sp>
        <p:nvSpPr>
          <p:cNvPr id="92192" name="Line 31">
            <a:extLst>
              <a:ext uri="{FF2B5EF4-FFF2-40B4-BE49-F238E27FC236}">
                <a16:creationId xmlns:a16="http://schemas.microsoft.com/office/drawing/2014/main" id="{B10E0D98-9C7F-4E44-8442-0991FDEB15BF}"/>
              </a:ext>
            </a:extLst>
          </p:cNvPr>
          <p:cNvSpPr>
            <a:spLocks noChangeShapeType="1"/>
          </p:cNvSpPr>
          <p:nvPr/>
        </p:nvSpPr>
        <p:spPr bwMode="auto">
          <a:xfrm flipV="1">
            <a:off x="5994400" y="5043488"/>
            <a:ext cx="803275" cy="373062"/>
          </a:xfrm>
          <a:prstGeom prst="line">
            <a:avLst/>
          </a:prstGeom>
          <a:noFill/>
          <a:ln w="19080">
            <a:solidFill>
              <a:srgbClr val="000000"/>
            </a:solidFill>
            <a:miter lim="800000"/>
            <a:headEnd/>
            <a:tailEnd type="triangle" w="med" len="med"/>
          </a:ln>
          <a:extLst>
            <a:ext uri="{909E8E84-426E-40DD-AFC4-6F175D3DCCD1}">
              <a14:hiddenFill xmlns:a14="http://schemas.microsoft.com/office/drawing/2010/main">
                <a:noFill/>
              </a14:hiddenFill>
            </a:ext>
          </a:extLst>
        </p:spPr>
        <p:txBody>
          <a:bodyPr lIns="80165" tIns="40083" rIns="80165" bIns="40083"/>
          <a:lstStyle/>
          <a:p>
            <a:endParaRPr lang="it-IT"/>
          </a:p>
        </p:txBody>
      </p:sp>
      <p:grpSp>
        <p:nvGrpSpPr>
          <p:cNvPr id="92193" name="Group 32">
            <a:extLst>
              <a:ext uri="{FF2B5EF4-FFF2-40B4-BE49-F238E27FC236}">
                <a16:creationId xmlns:a16="http://schemas.microsoft.com/office/drawing/2014/main" id="{C838CDF0-C3A1-46A9-8857-65EB3BE82954}"/>
              </a:ext>
            </a:extLst>
          </p:cNvPr>
          <p:cNvGrpSpPr>
            <a:grpSpLocks/>
          </p:cNvGrpSpPr>
          <p:nvPr/>
        </p:nvGrpSpPr>
        <p:grpSpPr bwMode="auto">
          <a:xfrm>
            <a:off x="3867150" y="1138238"/>
            <a:ext cx="636588" cy="555625"/>
            <a:chOff x="2848" y="501"/>
            <a:chExt cx="469" cy="386"/>
          </a:xfrm>
        </p:grpSpPr>
        <p:sp>
          <p:nvSpPr>
            <p:cNvPr id="92322" name="AutoShape 33">
              <a:extLst>
                <a:ext uri="{FF2B5EF4-FFF2-40B4-BE49-F238E27FC236}">
                  <a16:creationId xmlns:a16="http://schemas.microsoft.com/office/drawing/2014/main" id="{A617A06B-2F8D-4A4F-94E0-328BD4FE38F0}"/>
                </a:ext>
              </a:extLst>
            </p:cNvPr>
            <p:cNvSpPr>
              <a:spLocks noChangeArrowheads="1"/>
            </p:cNvSpPr>
            <p:nvPr/>
          </p:nvSpPr>
          <p:spPr bwMode="auto">
            <a:xfrm>
              <a:off x="2848" y="501"/>
              <a:ext cx="470" cy="205"/>
            </a:xfrm>
            <a:prstGeom prst="roundRect">
              <a:avLst>
                <a:gd name="adj" fmla="val 16667"/>
              </a:avLst>
            </a:prstGeom>
            <a:noFill/>
            <a:ln w="1908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it-IT" altLang="it-IT" sz="3600">
                <a:latin typeface="Tahoma" panose="020B0604030504040204" pitchFamily="34" charset="0"/>
              </a:endParaRPr>
            </a:p>
          </p:txBody>
        </p:sp>
        <p:sp>
          <p:nvSpPr>
            <p:cNvPr id="92323" name="Line 34">
              <a:extLst>
                <a:ext uri="{FF2B5EF4-FFF2-40B4-BE49-F238E27FC236}">
                  <a16:creationId xmlns:a16="http://schemas.microsoft.com/office/drawing/2014/main" id="{033CC49C-BC64-409E-97A8-989DB065716A}"/>
                </a:ext>
              </a:extLst>
            </p:cNvPr>
            <p:cNvSpPr>
              <a:spLocks noChangeShapeType="1"/>
            </p:cNvSpPr>
            <p:nvPr/>
          </p:nvSpPr>
          <p:spPr bwMode="auto">
            <a:xfrm flipV="1">
              <a:off x="3078" y="695"/>
              <a:ext cx="1" cy="192"/>
            </a:xfrm>
            <a:prstGeom prst="line">
              <a:avLst/>
            </a:prstGeom>
            <a:noFill/>
            <a:ln w="19080">
              <a:solidFill>
                <a:srgbClr val="FF0000"/>
              </a:solidFill>
              <a:miter lim="800000"/>
              <a:headEnd/>
              <a:tailEnd/>
            </a:ln>
            <a:extLst>
              <a:ext uri="{909E8E84-426E-40DD-AFC4-6F175D3DCCD1}">
                <a14:hiddenFill xmlns:a14="http://schemas.microsoft.com/office/drawing/2010/main">
                  <a:noFill/>
                </a14:hiddenFill>
              </a:ext>
            </a:extLst>
          </p:spPr>
          <p:txBody>
            <a:bodyPr/>
            <a:lstStyle/>
            <a:p>
              <a:endParaRPr lang="it-IT"/>
            </a:p>
          </p:txBody>
        </p:sp>
        <p:sp>
          <p:nvSpPr>
            <p:cNvPr id="92324" name="Rectangle 35">
              <a:extLst>
                <a:ext uri="{FF2B5EF4-FFF2-40B4-BE49-F238E27FC236}">
                  <a16:creationId xmlns:a16="http://schemas.microsoft.com/office/drawing/2014/main" id="{D1F5C777-4259-4656-A965-B0ABA8F8609F}"/>
                </a:ext>
              </a:extLst>
            </p:cNvPr>
            <p:cNvSpPr>
              <a:spLocks noChangeArrowheads="1"/>
            </p:cNvSpPr>
            <p:nvPr/>
          </p:nvSpPr>
          <p:spPr bwMode="auto">
            <a:xfrm>
              <a:off x="2848" y="706"/>
              <a:ext cx="470" cy="175"/>
            </a:xfrm>
            <a:prstGeom prst="rect">
              <a:avLst/>
            </a:prstGeom>
            <a:noFill/>
            <a:ln w="1908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it-IT" altLang="it-IT" sz="3600">
                <a:latin typeface="Tahoma" panose="020B0604030504040204" pitchFamily="34" charset="0"/>
              </a:endParaRPr>
            </a:p>
          </p:txBody>
        </p:sp>
        <p:sp>
          <p:nvSpPr>
            <p:cNvPr id="92325" name="Line 36">
              <a:extLst>
                <a:ext uri="{FF2B5EF4-FFF2-40B4-BE49-F238E27FC236}">
                  <a16:creationId xmlns:a16="http://schemas.microsoft.com/office/drawing/2014/main" id="{B9D92969-15B5-437A-BC3E-B18A1117131C}"/>
                </a:ext>
              </a:extLst>
            </p:cNvPr>
            <p:cNvSpPr>
              <a:spLocks noChangeShapeType="1"/>
            </p:cNvSpPr>
            <p:nvPr/>
          </p:nvSpPr>
          <p:spPr bwMode="auto">
            <a:xfrm flipV="1">
              <a:off x="2963" y="691"/>
              <a:ext cx="1" cy="192"/>
            </a:xfrm>
            <a:prstGeom prst="line">
              <a:avLst/>
            </a:prstGeom>
            <a:noFill/>
            <a:ln w="19080">
              <a:solidFill>
                <a:srgbClr val="FF0000"/>
              </a:solidFill>
              <a:miter lim="800000"/>
              <a:headEnd/>
              <a:tailEnd/>
            </a:ln>
            <a:extLst>
              <a:ext uri="{909E8E84-426E-40DD-AFC4-6F175D3DCCD1}">
                <a14:hiddenFill xmlns:a14="http://schemas.microsoft.com/office/drawing/2010/main">
                  <a:noFill/>
                </a14:hiddenFill>
              </a:ext>
            </a:extLst>
          </p:spPr>
          <p:txBody>
            <a:bodyPr/>
            <a:lstStyle/>
            <a:p>
              <a:endParaRPr lang="it-IT"/>
            </a:p>
          </p:txBody>
        </p:sp>
        <p:sp>
          <p:nvSpPr>
            <p:cNvPr id="92326" name="Line 37">
              <a:extLst>
                <a:ext uri="{FF2B5EF4-FFF2-40B4-BE49-F238E27FC236}">
                  <a16:creationId xmlns:a16="http://schemas.microsoft.com/office/drawing/2014/main" id="{DB7486D5-6AE4-4240-98C9-CD0F8957035B}"/>
                </a:ext>
              </a:extLst>
            </p:cNvPr>
            <p:cNvSpPr>
              <a:spLocks noChangeShapeType="1"/>
            </p:cNvSpPr>
            <p:nvPr/>
          </p:nvSpPr>
          <p:spPr bwMode="auto">
            <a:xfrm flipV="1">
              <a:off x="3200" y="697"/>
              <a:ext cx="1" cy="192"/>
            </a:xfrm>
            <a:prstGeom prst="line">
              <a:avLst/>
            </a:prstGeom>
            <a:noFill/>
            <a:ln w="19080">
              <a:solidFill>
                <a:srgbClr val="FF0000"/>
              </a:solidFill>
              <a:miter lim="800000"/>
              <a:headEnd/>
              <a:tailEnd/>
            </a:ln>
            <a:extLst>
              <a:ext uri="{909E8E84-426E-40DD-AFC4-6F175D3DCCD1}">
                <a14:hiddenFill xmlns:a14="http://schemas.microsoft.com/office/drawing/2010/main">
                  <a:noFill/>
                </a14:hiddenFill>
              </a:ext>
            </a:extLst>
          </p:spPr>
          <p:txBody>
            <a:bodyPr/>
            <a:lstStyle/>
            <a:p>
              <a:endParaRPr lang="it-IT"/>
            </a:p>
          </p:txBody>
        </p:sp>
      </p:grpSp>
      <p:grpSp>
        <p:nvGrpSpPr>
          <p:cNvPr id="92194" name="Group 38">
            <a:extLst>
              <a:ext uri="{FF2B5EF4-FFF2-40B4-BE49-F238E27FC236}">
                <a16:creationId xmlns:a16="http://schemas.microsoft.com/office/drawing/2014/main" id="{DE48C447-23FD-44AD-ACF7-42D09463AC7A}"/>
              </a:ext>
            </a:extLst>
          </p:cNvPr>
          <p:cNvGrpSpPr>
            <a:grpSpLocks/>
          </p:cNvGrpSpPr>
          <p:nvPr/>
        </p:nvGrpSpPr>
        <p:grpSpPr bwMode="auto">
          <a:xfrm>
            <a:off x="6799263" y="4575175"/>
            <a:ext cx="1571625" cy="1204913"/>
            <a:chOff x="5008" y="2887"/>
            <a:chExt cx="1157" cy="837"/>
          </a:xfrm>
        </p:grpSpPr>
        <p:sp>
          <p:nvSpPr>
            <p:cNvPr id="92317" name="AutoShape 39">
              <a:extLst>
                <a:ext uri="{FF2B5EF4-FFF2-40B4-BE49-F238E27FC236}">
                  <a16:creationId xmlns:a16="http://schemas.microsoft.com/office/drawing/2014/main" id="{CB9FD61B-0D23-4924-8131-33F74F14EF40}"/>
                </a:ext>
              </a:extLst>
            </p:cNvPr>
            <p:cNvSpPr>
              <a:spLocks noChangeArrowheads="1"/>
            </p:cNvSpPr>
            <p:nvPr/>
          </p:nvSpPr>
          <p:spPr bwMode="auto">
            <a:xfrm>
              <a:off x="5008" y="2887"/>
              <a:ext cx="1158" cy="447"/>
            </a:xfrm>
            <a:prstGeom prst="roundRect">
              <a:avLst>
                <a:gd name="adj" fmla="val 16667"/>
              </a:avLst>
            </a:prstGeom>
            <a:noFill/>
            <a:ln w="2844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it-IT" altLang="it-IT" sz="3600">
                <a:latin typeface="Tahoma" panose="020B0604030504040204" pitchFamily="34" charset="0"/>
              </a:endParaRPr>
            </a:p>
          </p:txBody>
        </p:sp>
        <p:sp>
          <p:nvSpPr>
            <p:cNvPr id="92318" name="Line 40">
              <a:extLst>
                <a:ext uri="{FF2B5EF4-FFF2-40B4-BE49-F238E27FC236}">
                  <a16:creationId xmlns:a16="http://schemas.microsoft.com/office/drawing/2014/main" id="{142C8912-6E23-4C3E-8133-6E7B6C1A4530}"/>
                </a:ext>
              </a:extLst>
            </p:cNvPr>
            <p:cNvSpPr>
              <a:spLocks noChangeShapeType="1"/>
            </p:cNvSpPr>
            <p:nvPr/>
          </p:nvSpPr>
          <p:spPr bwMode="auto">
            <a:xfrm flipV="1">
              <a:off x="5574" y="3316"/>
              <a:ext cx="1" cy="405"/>
            </a:xfrm>
            <a:prstGeom prst="line">
              <a:avLst/>
            </a:prstGeom>
            <a:noFill/>
            <a:ln w="28440">
              <a:solidFill>
                <a:srgbClr val="FF0000"/>
              </a:solidFill>
              <a:miter lim="800000"/>
              <a:headEnd/>
              <a:tailEnd/>
            </a:ln>
            <a:extLst>
              <a:ext uri="{909E8E84-426E-40DD-AFC4-6F175D3DCCD1}">
                <a14:hiddenFill xmlns:a14="http://schemas.microsoft.com/office/drawing/2010/main">
                  <a:noFill/>
                </a14:hiddenFill>
              </a:ext>
            </a:extLst>
          </p:spPr>
          <p:txBody>
            <a:bodyPr/>
            <a:lstStyle/>
            <a:p>
              <a:endParaRPr lang="it-IT"/>
            </a:p>
          </p:txBody>
        </p:sp>
        <p:sp>
          <p:nvSpPr>
            <p:cNvPr id="92319" name="Rectangle 41">
              <a:extLst>
                <a:ext uri="{FF2B5EF4-FFF2-40B4-BE49-F238E27FC236}">
                  <a16:creationId xmlns:a16="http://schemas.microsoft.com/office/drawing/2014/main" id="{70C96F80-D07A-404D-A08F-5FD6640E1244}"/>
                </a:ext>
              </a:extLst>
            </p:cNvPr>
            <p:cNvSpPr>
              <a:spLocks noChangeArrowheads="1"/>
            </p:cNvSpPr>
            <p:nvPr/>
          </p:nvSpPr>
          <p:spPr bwMode="auto">
            <a:xfrm>
              <a:off x="5008" y="3334"/>
              <a:ext cx="1158" cy="382"/>
            </a:xfrm>
            <a:prstGeom prst="rect">
              <a:avLst/>
            </a:prstGeom>
            <a:noFill/>
            <a:ln w="2844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it-IT" altLang="it-IT" sz="3600">
                <a:latin typeface="Tahoma" panose="020B0604030504040204" pitchFamily="34" charset="0"/>
              </a:endParaRPr>
            </a:p>
          </p:txBody>
        </p:sp>
        <p:sp>
          <p:nvSpPr>
            <p:cNvPr id="92320" name="Line 42">
              <a:extLst>
                <a:ext uri="{FF2B5EF4-FFF2-40B4-BE49-F238E27FC236}">
                  <a16:creationId xmlns:a16="http://schemas.microsoft.com/office/drawing/2014/main" id="{D4646E98-317F-4219-B883-FA3208D80372}"/>
                </a:ext>
              </a:extLst>
            </p:cNvPr>
            <p:cNvSpPr>
              <a:spLocks noChangeShapeType="1"/>
            </p:cNvSpPr>
            <p:nvPr/>
          </p:nvSpPr>
          <p:spPr bwMode="auto">
            <a:xfrm flipV="1">
              <a:off x="5294" y="3308"/>
              <a:ext cx="1" cy="405"/>
            </a:xfrm>
            <a:prstGeom prst="line">
              <a:avLst/>
            </a:prstGeom>
            <a:noFill/>
            <a:ln w="28440">
              <a:solidFill>
                <a:srgbClr val="FF0000"/>
              </a:solidFill>
              <a:miter lim="800000"/>
              <a:headEnd/>
              <a:tailEnd/>
            </a:ln>
            <a:extLst>
              <a:ext uri="{909E8E84-426E-40DD-AFC4-6F175D3DCCD1}">
                <a14:hiddenFill xmlns:a14="http://schemas.microsoft.com/office/drawing/2010/main">
                  <a:noFill/>
                </a14:hiddenFill>
              </a:ext>
            </a:extLst>
          </p:spPr>
          <p:txBody>
            <a:bodyPr/>
            <a:lstStyle/>
            <a:p>
              <a:endParaRPr lang="it-IT"/>
            </a:p>
          </p:txBody>
        </p:sp>
        <p:sp>
          <p:nvSpPr>
            <p:cNvPr id="92321" name="Line 43">
              <a:extLst>
                <a:ext uri="{FF2B5EF4-FFF2-40B4-BE49-F238E27FC236}">
                  <a16:creationId xmlns:a16="http://schemas.microsoft.com/office/drawing/2014/main" id="{4EDE4199-7AFD-471D-AE46-8E09951D82ED}"/>
                </a:ext>
              </a:extLst>
            </p:cNvPr>
            <p:cNvSpPr>
              <a:spLocks noChangeShapeType="1"/>
            </p:cNvSpPr>
            <p:nvPr/>
          </p:nvSpPr>
          <p:spPr bwMode="auto">
            <a:xfrm flipV="1">
              <a:off x="5875" y="3322"/>
              <a:ext cx="1" cy="404"/>
            </a:xfrm>
            <a:prstGeom prst="line">
              <a:avLst/>
            </a:prstGeom>
            <a:noFill/>
            <a:ln w="28440">
              <a:solidFill>
                <a:srgbClr val="FF0000"/>
              </a:solidFill>
              <a:miter lim="800000"/>
              <a:headEnd/>
              <a:tailEnd/>
            </a:ln>
            <a:extLst>
              <a:ext uri="{909E8E84-426E-40DD-AFC4-6F175D3DCCD1}">
                <a14:hiddenFill xmlns:a14="http://schemas.microsoft.com/office/drawing/2010/main">
                  <a:noFill/>
                </a14:hiddenFill>
              </a:ext>
            </a:extLst>
          </p:spPr>
          <p:txBody>
            <a:bodyPr/>
            <a:lstStyle/>
            <a:p>
              <a:endParaRPr lang="it-IT"/>
            </a:p>
          </p:txBody>
        </p:sp>
      </p:grpSp>
      <p:sp>
        <p:nvSpPr>
          <p:cNvPr id="92195" name="Rectangle 44">
            <a:extLst>
              <a:ext uri="{FF2B5EF4-FFF2-40B4-BE49-F238E27FC236}">
                <a16:creationId xmlns:a16="http://schemas.microsoft.com/office/drawing/2014/main" id="{810F90E4-08D8-4B4C-ACB9-4B878F462CAA}"/>
              </a:ext>
            </a:extLst>
          </p:cNvPr>
          <p:cNvSpPr>
            <a:spLocks noChangeArrowheads="1"/>
          </p:cNvSpPr>
          <p:nvPr/>
        </p:nvSpPr>
        <p:spPr bwMode="auto">
          <a:xfrm>
            <a:off x="7251700" y="4756150"/>
            <a:ext cx="60325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0" tIns="0" rIns="34402" bIns="0" anchor="ctr">
            <a:spAutoFit/>
          </a:bodyPr>
          <a:lstStyle>
            <a:lvl1pPr>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3200">
                <a:solidFill>
                  <a:schemeClr val="tx1"/>
                </a:solidFill>
                <a:latin typeface="Arial" panose="020B0604020202020204" pitchFamily="34" charset="0"/>
              </a:defRPr>
            </a:lvl1pPr>
            <a:lvl2pPr marL="742950" indent="-285750">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800">
                <a:solidFill>
                  <a:schemeClr val="tx1"/>
                </a:solidFill>
                <a:latin typeface="Arial" panose="020B0604020202020204" pitchFamily="34" charset="0"/>
              </a:defRPr>
            </a:lvl2pPr>
            <a:lvl3pPr marL="1143000" indent="-228600">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400">
                <a:solidFill>
                  <a:schemeClr val="tx1"/>
                </a:solidFill>
                <a:latin typeface="Arial" panose="020B0604020202020204" pitchFamily="34" charset="0"/>
              </a:defRPr>
            </a:lvl3pPr>
            <a:lvl4pPr marL="1600200" indent="-228600">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4pPr>
            <a:lvl5pPr marL="2057400" indent="-228600">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9pPr>
          </a:lstStyle>
          <a:p>
            <a:pPr algn="ctr" eaLnBrk="1" hangingPunct="1">
              <a:lnSpc>
                <a:spcPct val="93000"/>
              </a:lnSpc>
              <a:spcBef>
                <a:spcPct val="0"/>
              </a:spcBef>
              <a:buFontTx/>
              <a:buNone/>
            </a:pPr>
            <a:r>
              <a:rPr lang="it-IT" altLang="it-IT" sz="1600" b="1">
                <a:solidFill>
                  <a:srgbClr val="000099"/>
                </a:solidFill>
                <a:cs typeface="Arial" panose="020B0604020202020204" pitchFamily="34" charset="0"/>
              </a:rPr>
              <a:t>Padre</a:t>
            </a:r>
          </a:p>
        </p:txBody>
      </p:sp>
      <p:sp>
        <p:nvSpPr>
          <p:cNvPr id="92196" name="Rectangle 45">
            <a:extLst>
              <a:ext uri="{FF2B5EF4-FFF2-40B4-BE49-F238E27FC236}">
                <a16:creationId xmlns:a16="http://schemas.microsoft.com/office/drawing/2014/main" id="{ACF01204-9344-4B0D-BE40-CA07B9A9E5FC}"/>
              </a:ext>
            </a:extLst>
          </p:cNvPr>
          <p:cNvSpPr>
            <a:spLocks noChangeArrowheads="1"/>
          </p:cNvSpPr>
          <p:nvPr/>
        </p:nvSpPr>
        <p:spPr bwMode="auto">
          <a:xfrm>
            <a:off x="7343775" y="5267325"/>
            <a:ext cx="6985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0" tIns="0" rIns="34402" bIns="0" anchor="ctr">
            <a:spAutoFit/>
          </a:bodyPr>
          <a:lstStyle>
            <a:lvl1pPr>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3200">
                <a:solidFill>
                  <a:schemeClr val="tx1"/>
                </a:solidFill>
                <a:latin typeface="Arial" panose="020B0604020202020204" pitchFamily="34" charset="0"/>
              </a:defRPr>
            </a:lvl1pPr>
            <a:lvl2pPr marL="742950" indent="-285750">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800">
                <a:solidFill>
                  <a:schemeClr val="tx1"/>
                </a:solidFill>
                <a:latin typeface="Arial" panose="020B0604020202020204" pitchFamily="34" charset="0"/>
              </a:defRPr>
            </a:lvl2pPr>
            <a:lvl3pPr marL="1143000" indent="-228600">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400">
                <a:solidFill>
                  <a:schemeClr val="tx1"/>
                </a:solidFill>
                <a:latin typeface="Arial" panose="020B0604020202020204" pitchFamily="34" charset="0"/>
              </a:defRPr>
            </a:lvl3pPr>
            <a:lvl4pPr marL="1600200" indent="-228600">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4pPr>
            <a:lvl5pPr marL="2057400" indent="-228600">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9pPr>
          </a:lstStyle>
          <a:p>
            <a:pPr algn="ctr" eaLnBrk="1" hangingPunct="1">
              <a:lnSpc>
                <a:spcPct val="93000"/>
              </a:lnSpc>
              <a:spcBef>
                <a:spcPct val="0"/>
              </a:spcBef>
              <a:buFontTx/>
              <a:buNone/>
            </a:pPr>
            <a:r>
              <a:rPr lang="it-IT" altLang="it-IT" sz="1600" b="1">
                <a:solidFill>
                  <a:srgbClr val="000099"/>
                </a:solidFill>
                <a:cs typeface="Arial" panose="020B0604020202020204" pitchFamily="34" charset="0"/>
              </a:rPr>
              <a:t>Array </a:t>
            </a:r>
          </a:p>
          <a:p>
            <a:pPr algn="ctr" eaLnBrk="1" hangingPunct="1">
              <a:lnSpc>
                <a:spcPct val="93000"/>
              </a:lnSpc>
              <a:spcBef>
                <a:spcPct val="0"/>
              </a:spcBef>
              <a:buFontTx/>
              <a:buNone/>
            </a:pPr>
            <a:r>
              <a:rPr lang="it-IT" altLang="it-IT" sz="1600" b="1">
                <a:solidFill>
                  <a:srgbClr val="000099"/>
                </a:solidFill>
                <a:cs typeface="Arial" panose="020B0604020202020204" pitchFamily="34" charset="0"/>
              </a:rPr>
              <a:t>di Figli</a:t>
            </a:r>
          </a:p>
        </p:txBody>
      </p:sp>
      <p:grpSp>
        <p:nvGrpSpPr>
          <p:cNvPr id="92197" name="Group 46">
            <a:extLst>
              <a:ext uri="{FF2B5EF4-FFF2-40B4-BE49-F238E27FC236}">
                <a16:creationId xmlns:a16="http://schemas.microsoft.com/office/drawing/2014/main" id="{F7FF4BEE-A461-43C1-BB52-E0DE07859254}"/>
              </a:ext>
            </a:extLst>
          </p:cNvPr>
          <p:cNvGrpSpPr>
            <a:grpSpLocks/>
          </p:cNvGrpSpPr>
          <p:nvPr/>
        </p:nvGrpSpPr>
        <p:grpSpPr bwMode="auto">
          <a:xfrm>
            <a:off x="2151063" y="1908175"/>
            <a:ext cx="636587" cy="555625"/>
            <a:chOff x="1584" y="1035"/>
            <a:chExt cx="469" cy="386"/>
          </a:xfrm>
        </p:grpSpPr>
        <p:sp>
          <p:nvSpPr>
            <p:cNvPr id="92312" name="AutoShape 47">
              <a:extLst>
                <a:ext uri="{FF2B5EF4-FFF2-40B4-BE49-F238E27FC236}">
                  <a16:creationId xmlns:a16="http://schemas.microsoft.com/office/drawing/2014/main" id="{8691CB8B-0AFD-40EC-929E-A68DA45392CB}"/>
                </a:ext>
              </a:extLst>
            </p:cNvPr>
            <p:cNvSpPr>
              <a:spLocks noChangeArrowheads="1"/>
            </p:cNvSpPr>
            <p:nvPr/>
          </p:nvSpPr>
          <p:spPr bwMode="auto">
            <a:xfrm>
              <a:off x="1584" y="1035"/>
              <a:ext cx="470" cy="205"/>
            </a:xfrm>
            <a:prstGeom prst="roundRect">
              <a:avLst>
                <a:gd name="adj" fmla="val 16667"/>
              </a:avLst>
            </a:prstGeom>
            <a:noFill/>
            <a:ln w="1908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it-IT" altLang="it-IT" sz="3600">
                <a:latin typeface="Tahoma" panose="020B0604030504040204" pitchFamily="34" charset="0"/>
              </a:endParaRPr>
            </a:p>
          </p:txBody>
        </p:sp>
        <p:sp>
          <p:nvSpPr>
            <p:cNvPr id="92313" name="Line 48">
              <a:extLst>
                <a:ext uri="{FF2B5EF4-FFF2-40B4-BE49-F238E27FC236}">
                  <a16:creationId xmlns:a16="http://schemas.microsoft.com/office/drawing/2014/main" id="{FBD10C62-BB2E-4E51-89C5-6AFBD7C9C87C}"/>
                </a:ext>
              </a:extLst>
            </p:cNvPr>
            <p:cNvSpPr>
              <a:spLocks noChangeShapeType="1"/>
            </p:cNvSpPr>
            <p:nvPr/>
          </p:nvSpPr>
          <p:spPr bwMode="auto">
            <a:xfrm flipV="1">
              <a:off x="1813" y="1229"/>
              <a:ext cx="1" cy="192"/>
            </a:xfrm>
            <a:prstGeom prst="line">
              <a:avLst/>
            </a:prstGeom>
            <a:noFill/>
            <a:ln w="19080">
              <a:solidFill>
                <a:srgbClr val="FF0000"/>
              </a:solidFill>
              <a:miter lim="800000"/>
              <a:headEnd/>
              <a:tailEnd/>
            </a:ln>
            <a:extLst>
              <a:ext uri="{909E8E84-426E-40DD-AFC4-6F175D3DCCD1}">
                <a14:hiddenFill xmlns:a14="http://schemas.microsoft.com/office/drawing/2010/main">
                  <a:noFill/>
                </a14:hiddenFill>
              </a:ext>
            </a:extLst>
          </p:spPr>
          <p:txBody>
            <a:bodyPr/>
            <a:lstStyle/>
            <a:p>
              <a:endParaRPr lang="it-IT"/>
            </a:p>
          </p:txBody>
        </p:sp>
        <p:sp>
          <p:nvSpPr>
            <p:cNvPr id="92314" name="Rectangle 49">
              <a:extLst>
                <a:ext uri="{FF2B5EF4-FFF2-40B4-BE49-F238E27FC236}">
                  <a16:creationId xmlns:a16="http://schemas.microsoft.com/office/drawing/2014/main" id="{1EF170FB-FF04-4073-A6AA-ACF198ADC12E}"/>
                </a:ext>
              </a:extLst>
            </p:cNvPr>
            <p:cNvSpPr>
              <a:spLocks noChangeArrowheads="1"/>
            </p:cNvSpPr>
            <p:nvPr/>
          </p:nvSpPr>
          <p:spPr bwMode="auto">
            <a:xfrm>
              <a:off x="1584" y="1240"/>
              <a:ext cx="470" cy="175"/>
            </a:xfrm>
            <a:prstGeom prst="rect">
              <a:avLst/>
            </a:prstGeom>
            <a:noFill/>
            <a:ln w="1908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it-IT" altLang="it-IT" sz="3600">
                <a:latin typeface="Tahoma" panose="020B0604030504040204" pitchFamily="34" charset="0"/>
              </a:endParaRPr>
            </a:p>
          </p:txBody>
        </p:sp>
        <p:sp>
          <p:nvSpPr>
            <p:cNvPr id="92315" name="Line 50">
              <a:extLst>
                <a:ext uri="{FF2B5EF4-FFF2-40B4-BE49-F238E27FC236}">
                  <a16:creationId xmlns:a16="http://schemas.microsoft.com/office/drawing/2014/main" id="{BE4F1355-C239-4A89-A3EC-299EF966685F}"/>
                </a:ext>
              </a:extLst>
            </p:cNvPr>
            <p:cNvSpPr>
              <a:spLocks noChangeShapeType="1"/>
            </p:cNvSpPr>
            <p:nvPr/>
          </p:nvSpPr>
          <p:spPr bwMode="auto">
            <a:xfrm flipV="1">
              <a:off x="1700" y="1225"/>
              <a:ext cx="1" cy="192"/>
            </a:xfrm>
            <a:prstGeom prst="line">
              <a:avLst/>
            </a:prstGeom>
            <a:noFill/>
            <a:ln w="19080">
              <a:solidFill>
                <a:srgbClr val="FF0000"/>
              </a:solidFill>
              <a:miter lim="800000"/>
              <a:headEnd/>
              <a:tailEnd/>
            </a:ln>
            <a:extLst>
              <a:ext uri="{909E8E84-426E-40DD-AFC4-6F175D3DCCD1}">
                <a14:hiddenFill xmlns:a14="http://schemas.microsoft.com/office/drawing/2010/main">
                  <a:noFill/>
                </a14:hiddenFill>
              </a:ext>
            </a:extLst>
          </p:spPr>
          <p:txBody>
            <a:bodyPr/>
            <a:lstStyle/>
            <a:p>
              <a:endParaRPr lang="it-IT"/>
            </a:p>
          </p:txBody>
        </p:sp>
        <p:sp>
          <p:nvSpPr>
            <p:cNvPr id="92316" name="Line 51">
              <a:extLst>
                <a:ext uri="{FF2B5EF4-FFF2-40B4-BE49-F238E27FC236}">
                  <a16:creationId xmlns:a16="http://schemas.microsoft.com/office/drawing/2014/main" id="{38C4D63F-E502-4167-A654-B793FD8D8A29}"/>
                </a:ext>
              </a:extLst>
            </p:cNvPr>
            <p:cNvSpPr>
              <a:spLocks noChangeShapeType="1"/>
            </p:cNvSpPr>
            <p:nvPr/>
          </p:nvSpPr>
          <p:spPr bwMode="auto">
            <a:xfrm flipV="1">
              <a:off x="1935" y="1231"/>
              <a:ext cx="1" cy="192"/>
            </a:xfrm>
            <a:prstGeom prst="line">
              <a:avLst/>
            </a:prstGeom>
            <a:noFill/>
            <a:ln w="19080">
              <a:solidFill>
                <a:srgbClr val="FF0000"/>
              </a:solidFill>
              <a:miter lim="800000"/>
              <a:headEnd/>
              <a:tailEnd/>
            </a:ln>
            <a:extLst>
              <a:ext uri="{909E8E84-426E-40DD-AFC4-6F175D3DCCD1}">
                <a14:hiddenFill xmlns:a14="http://schemas.microsoft.com/office/drawing/2010/main">
                  <a:noFill/>
                </a14:hiddenFill>
              </a:ext>
            </a:extLst>
          </p:spPr>
          <p:txBody>
            <a:bodyPr/>
            <a:lstStyle/>
            <a:p>
              <a:endParaRPr lang="it-IT"/>
            </a:p>
          </p:txBody>
        </p:sp>
      </p:grpSp>
      <p:sp>
        <p:nvSpPr>
          <p:cNvPr id="92198" name="Line 52">
            <a:extLst>
              <a:ext uri="{FF2B5EF4-FFF2-40B4-BE49-F238E27FC236}">
                <a16:creationId xmlns:a16="http://schemas.microsoft.com/office/drawing/2014/main" id="{E7DD4838-6066-4C5A-B5C7-05FC8D67DEE8}"/>
              </a:ext>
            </a:extLst>
          </p:cNvPr>
          <p:cNvSpPr>
            <a:spLocks noChangeShapeType="1"/>
          </p:cNvSpPr>
          <p:nvPr/>
        </p:nvSpPr>
        <p:spPr bwMode="auto">
          <a:xfrm>
            <a:off x="2389188" y="2365375"/>
            <a:ext cx="385762" cy="769938"/>
          </a:xfrm>
          <a:prstGeom prst="line">
            <a:avLst/>
          </a:prstGeom>
          <a:noFill/>
          <a:ln w="19080">
            <a:solidFill>
              <a:srgbClr val="000000"/>
            </a:solidFill>
            <a:miter lim="800000"/>
            <a:headEnd/>
            <a:tailEnd type="triangle" w="med" len="med"/>
          </a:ln>
          <a:extLst>
            <a:ext uri="{909E8E84-426E-40DD-AFC4-6F175D3DCCD1}">
              <a14:hiddenFill xmlns:a14="http://schemas.microsoft.com/office/drawing/2010/main">
                <a:noFill/>
              </a14:hiddenFill>
            </a:ext>
          </a:extLst>
        </p:spPr>
        <p:txBody>
          <a:bodyPr lIns="80165" tIns="40083" rIns="80165" bIns="40083"/>
          <a:lstStyle/>
          <a:p>
            <a:endParaRPr lang="it-IT"/>
          </a:p>
        </p:txBody>
      </p:sp>
      <p:grpSp>
        <p:nvGrpSpPr>
          <p:cNvPr id="92199" name="Group 53">
            <a:extLst>
              <a:ext uri="{FF2B5EF4-FFF2-40B4-BE49-F238E27FC236}">
                <a16:creationId xmlns:a16="http://schemas.microsoft.com/office/drawing/2014/main" id="{EDABC248-5DB0-415E-938B-0F4A8F968580}"/>
              </a:ext>
            </a:extLst>
          </p:cNvPr>
          <p:cNvGrpSpPr>
            <a:grpSpLocks/>
          </p:cNvGrpSpPr>
          <p:nvPr/>
        </p:nvGrpSpPr>
        <p:grpSpPr bwMode="auto">
          <a:xfrm>
            <a:off x="5202238" y="1936750"/>
            <a:ext cx="636587" cy="555625"/>
            <a:chOff x="3832" y="1055"/>
            <a:chExt cx="469" cy="386"/>
          </a:xfrm>
        </p:grpSpPr>
        <p:sp>
          <p:nvSpPr>
            <p:cNvPr id="92307" name="AutoShape 54">
              <a:extLst>
                <a:ext uri="{FF2B5EF4-FFF2-40B4-BE49-F238E27FC236}">
                  <a16:creationId xmlns:a16="http://schemas.microsoft.com/office/drawing/2014/main" id="{849C4E08-2BC0-4A4E-8D8F-C7B956404C69}"/>
                </a:ext>
              </a:extLst>
            </p:cNvPr>
            <p:cNvSpPr>
              <a:spLocks noChangeArrowheads="1"/>
            </p:cNvSpPr>
            <p:nvPr/>
          </p:nvSpPr>
          <p:spPr bwMode="auto">
            <a:xfrm>
              <a:off x="3832" y="1055"/>
              <a:ext cx="470" cy="205"/>
            </a:xfrm>
            <a:prstGeom prst="roundRect">
              <a:avLst>
                <a:gd name="adj" fmla="val 16667"/>
              </a:avLst>
            </a:prstGeom>
            <a:noFill/>
            <a:ln w="1908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it-IT" altLang="it-IT" sz="3600">
                <a:latin typeface="Tahoma" panose="020B0604030504040204" pitchFamily="34" charset="0"/>
              </a:endParaRPr>
            </a:p>
          </p:txBody>
        </p:sp>
        <p:sp>
          <p:nvSpPr>
            <p:cNvPr id="92308" name="Line 55">
              <a:extLst>
                <a:ext uri="{FF2B5EF4-FFF2-40B4-BE49-F238E27FC236}">
                  <a16:creationId xmlns:a16="http://schemas.microsoft.com/office/drawing/2014/main" id="{626A7A53-7BDB-4E2A-92A9-5E7876372EFA}"/>
                </a:ext>
              </a:extLst>
            </p:cNvPr>
            <p:cNvSpPr>
              <a:spLocks noChangeShapeType="1"/>
            </p:cNvSpPr>
            <p:nvPr/>
          </p:nvSpPr>
          <p:spPr bwMode="auto">
            <a:xfrm flipV="1">
              <a:off x="4061" y="1249"/>
              <a:ext cx="1" cy="192"/>
            </a:xfrm>
            <a:prstGeom prst="line">
              <a:avLst/>
            </a:prstGeom>
            <a:noFill/>
            <a:ln w="19080">
              <a:solidFill>
                <a:srgbClr val="FF0000"/>
              </a:solidFill>
              <a:miter lim="800000"/>
              <a:headEnd/>
              <a:tailEnd/>
            </a:ln>
            <a:extLst>
              <a:ext uri="{909E8E84-426E-40DD-AFC4-6F175D3DCCD1}">
                <a14:hiddenFill xmlns:a14="http://schemas.microsoft.com/office/drawing/2010/main">
                  <a:noFill/>
                </a14:hiddenFill>
              </a:ext>
            </a:extLst>
          </p:spPr>
          <p:txBody>
            <a:bodyPr/>
            <a:lstStyle/>
            <a:p>
              <a:endParaRPr lang="it-IT"/>
            </a:p>
          </p:txBody>
        </p:sp>
        <p:sp>
          <p:nvSpPr>
            <p:cNvPr id="92309" name="Rectangle 56">
              <a:extLst>
                <a:ext uri="{FF2B5EF4-FFF2-40B4-BE49-F238E27FC236}">
                  <a16:creationId xmlns:a16="http://schemas.microsoft.com/office/drawing/2014/main" id="{6CD78511-70B8-4BBE-A69F-EAE36AC53FFB}"/>
                </a:ext>
              </a:extLst>
            </p:cNvPr>
            <p:cNvSpPr>
              <a:spLocks noChangeArrowheads="1"/>
            </p:cNvSpPr>
            <p:nvPr/>
          </p:nvSpPr>
          <p:spPr bwMode="auto">
            <a:xfrm>
              <a:off x="3832" y="1260"/>
              <a:ext cx="470" cy="175"/>
            </a:xfrm>
            <a:prstGeom prst="rect">
              <a:avLst/>
            </a:prstGeom>
            <a:noFill/>
            <a:ln w="1908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it-IT" altLang="it-IT" sz="3600">
                <a:latin typeface="Tahoma" panose="020B0604030504040204" pitchFamily="34" charset="0"/>
              </a:endParaRPr>
            </a:p>
          </p:txBody>
        </p:sp>
        <p:sp>
          <p:nvSpPr>
            <p:cNvPr id="92310" name="Line 57">
              <a:extLst>
                <a:ext uri="{FF2B5EF4-FFF2-40B4-BE49-F238E27FC236}">
                  <a16:creationId xmlns:a16="http://schemas.microsoft.com/office/drawing/2014/main" id="{43CBFBC3-41ED-4BDD-9E00-08A9F0C7C60E}"/>
                </a:ext>
              </a:extLst>
            </p:cNvPr>
            <p:cNvSpPr>
              <a:spLocks noChangeShapeType="1"/>
            </p:cNvSpPr>
            <p:nvPr/>
          </p:nvSpPr>
          <p:spPr bwMode="auto">
            <a:xfrm flipV="1">
              <a:off x="3948" y="1245"/>
              <a:ext cx="1" cy="192"/>
            </a:xfrm>
            <a:prstGeom prst="line">
              <a:avLst/>
            </a:prstGeom>
            <a:noFill/>
            <a:ln w="19080">
              <a:solidFill>
                <a:srgbClr val="FF0000"/>
              </a:solidFill>
              <a:miter lim="800000"/>
              <a:headEnd/>
              <a:tailEnd/>
            </a:ln>
            <a:extLst>
              <a:ext uri="{909E8E84-426E-40DD-AFC4-6F175D3DCCD1}">
                <a14:hiddenFill xmlns:a14="http://schemas.microsoft.com/office/drawing/2010/main">
                  <a:noFill/>
                </a14:hiddenFill>
              </a:ext>
            </a:extLst>
          </p:spPr>
          <p:txBody>
            <a:bodyPr/>
            <a:lstStyle/>
            <a:p>
              <a:endParaRPr lang="it-IT"/>
            </a:p>
          </p:txBody>
        </p:sp>
        <p:sp>
          <p:nvSpPr>
            <p:cNvPr id="92311" name="Line 58">
              <a:extLst>
                <a:ext uri="{FF2B5EF4-FFF2-40B4-BE49-F238E27FC236}">
                  <a16:creationId xmlns:a16="http://schemas.microsoft.com/office/drawing/2014/main" id="{F96F3370-1729-4338-992F-CEEF895B44A1}"/>
                </a:ext>
              </a:extLst>
            </p:cNvPr>
            <p:cNvSpPr>
              <a:spLocks noChangeShapeType="1"/>
            </p:cNvSpPr>
            <p:nvPr/>
          </p:nvSpPr>
          <p:spPr bwMode="auto">
            <a:xfrm flipV="1">
              <a:off x="4183" y="1251"/>
              <a:ext cx="1" cy="192"/>
            </a:xfrm>
            <a:prstGeom prst="line">
              <a:avLst/>
            </a:prstGeom>
            <a:noFill/>
            <a:ln w="19080">
              <a:solidFill>
                <a:srgbClr val="FF0000"/>
              </a:solidFill>
              <a:miter lim="800000"/>
              <a:headEnd/>
              <a:tailEnd/>
            </a:ln>
            <a:extLst>
              <a:ext uri="{909E8E84-426E-40DD-AFC4-6F175D3DCCD1}">
                <a14:hiddenFill xmlns:a14="http://schemas.microsoft.com/office/drawing/2010/main">
                  <a:noFill/>
                </a14:hiddenFill>
              </a:ext>
            </a:extLst>
          </p:spPr>
          <p:txBody>
            <a:bodyPr/>
            <a:lstStyle/>
            <a:p>
              <a:endParaRPr lang="it-IT"/>
            </a:p>
          </p:txBody>
        </p:sp>
      </p:grpSp>
      <p:grpSp>
        <p:nvGrpSpPr>
          <p:cNvPr id="92200" name="Group 59">
            <a:extLst>
              <a:ext uri="{FF2B5EF4-FFF2-40B4-BE49-F238E27FC236}">
                <a16:creationId xmlns:a16="http://schemas.microsoft.com/office/drawing/2014/main" id="{9A3232C9-AAA1-4CA3-9A0D-4912007D6AA9}"/>
              </a:ext>
            </a:extLst>
          </p:cNvPr>
          <p:cNvGrpSpPr>
            <a:grpSpLocks/>
          </p:cNvGrpSpPr>
          <p:nvPr/>
        </p:nvGrpSpPr>
        <p:grpSpPr bwMode="auto">
          <a:xfrm>
            <a:off x="7627938" y="1933575"/>
            <a:ext cx="636587" cy="555625"/>
            <a:chOff x="5618" y="1053"/>
            <a:chExt cx="469" cy="386"/>
          </a:xfrm>
        </p:grpSpPr>
        <p:sp>
          <p:nvSpPr>
            <p:cNvPr id="92302" name="AutoShape 60">
              <a:extLst>
                <a:ext uri="{FF2B5EF4-FFF2-40B4-BE49-F238E27FC236}">
                  <a16:creationId xmlns:a16="http://schemas.microsoft.com/office/drawing/2014/main" id="{F90BBBCB-9A94-4D6E-AA9A-C243C01AF02F}"/>
                </a:ext>
              </a:extLst>
            </p:cNvPr>
            <p:cNvSpPr>
              <a:spLocks noChangeArrowheads="1"/>
            </p:cNvSpPr>
            <p:nvPr/>
          </p:nvSpPr>
          <p:spPr bwMode="auto">
            <a:xfrm>
              <a:off x="5618" y="1053"/>
              <a:ext cx="470" cy="205"/>
            </a:xfrm>
            <a:prstGeom prst="roundRect">
              <a:avLst>
                <a:gd name="adj" fmla="val 16667"/>
              </a:avLst>
            </a:prstGeom>
            <a:noFill/>
            <a:ln w="1908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it-IT" altLang="it-IT" sz="3600">
                <a:latin typeface="Tahoma" panose="020B0604030504040204" pitchFamily="34" charset="0"/>
              </a:endParaRPr>
            </a:p>
          </p:txBody>
        </p:sp>
        <p:sp>
          <p:nvSpPr>
            <p:cNvPr id="92303" name="Line 61">
              <a:extLst>
                <a:ext uri="{FF2B5EF4-FFF2-40B4-BE49-F238E27FC236}">
                  <a16:creationId xmlns:a16="http://schemas.microsoft.com/office/drawing/2014/main" id="{F6FCB25D-1D76-468B-AC44-5E1B799636F0}"/>
                </a:ext>
              </a:extLst>
            </p:cNvPr>
            <p:cNvSpPr>
              <a:spLocks noChangeShapeType="1"/>
            </p:cNvSpPr>
            <p:nvPr/>
          </p:nvSpPr>
          <p:spPr bwMode="auto">
            <a:xfrm flipV="1">
              <a:off x="5848" y="1247"/>
              <a:ext cx="1" cy="192"/>
            </a:xfrm>
            <a:prstGeom prst="line">
              <a:avLst/>
            </a:prstGeom>
            <a:noFill/>
            <a:ln w="19080">
              <a:solidFill>
                <a:srgbClr val="FF0000"/>
              </a:solidFill>
              <a:miter lim="800000"/>
              <a:headEnd/>
              <a:tailEnd/>
            </a:ln>
            <a:extLst>
              <a:ext uri="{909E8E84-426E-40DD-AFC4-6F175D3DCCD1}">
                <a14:hiddenFill xmlns:a14="http://schemas.microsoft.com/office/drawing/2010/main">
                  <a:noFill/>
                </a14:hiddenFill>
              </a:ext>
            </a:extLst>
          </p:spPr>
          <p:txBody>
            <a:bodyPr/>
            <a:lstStyle/>
            <a:p>
              <a:endParaRPr lang="it-IT"/>
            </a:p>
          </p:txBody>
        </p:sp>
        <p:sp>
          <p:nvSpPr>
            <p:cNvPr id="92304" name="Rectangle 62">
              <a:extLst>
                <a:ext uri="{FF2B5EF4-FFF2-40B4-BE49-F238E27FC236}">
                  <a16:creationId xmlns:a16="http://schemas.microsoft.com/office/drawing/2014/main" id="{C7B1D4A0-5428-4F60-AD72-42778599088E}"/>
                </a:ext>
              </a:extLst>
            </p:cNvPr>
            <p:cNvSpPr>
              <a:spLocks noChangeArrowheads="1"/>
            </p:cNvSpPr>
            <p:nvPr/>
          </p:nvSpPr>
          <p:spPr bwMode="auto">
            <a:xfrm>
              <a:off x="5618" y="1258"/>
              <a:ext cx="470" cy="175"/>
            </a:xfrm>
            <a:prstGeom prst="rect">
              <a:avLst/>
            </a:prstGeom>
            <a:noFill/>
            <a:ln w="1908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it-IT" altLang="it-IT" sz="3600">
                <a:latin typeface="Tahoma" panose="020B0604030504040204" pitchFamily="34" charset="0"/>
              </a:endParaRPr>
            </a:p>
          </p:txBody>
        </p:sp>
        <p:sp>
          <p:nvSpPr>
            <p:cNvPr id="92305" name="Line 63">
              <a:extLst>
                <a:ext uri="{FF2B5EF4-FFF2-40B4-BE49-F238E27FC236}">
                  <a16:creationId xmlns:a16="http://schemas.microsoft.com/office/drawing/2014/main" id="{11DF65DD-59E6-402C-AD5A-0B6329D77B88}"/>
                </a:ext>
              </a:extLst>
            </p:cNvPr>
            <p:cNvSpPr>
              <a:spLocks noChangeShapeType="1"/>
            </p:cNvSpPr>
            <p:nvPr/>
          </p:nvSpPr>
          <p:spPr bwMode="auto">
            <a:xfrm flipV="1">
              <a:off x="5733" y="1243"/>
              <a:ext cx="1" cy="192"/>
            </a:xfrm>
            <a:prstGeom prst="line">
              <a:avLst/>
            </a:prstGeom>
            <a:noFill/>
            <a:ln w="19080">
              <a:solidFill>
                <a:srgbClr val="FF0000"/>
              </a:solidFill>
              <a:miter lim="800000"/>
              <a:headEnd/>
              <a:tailEnd/>
            </a:ln>
            <a:extLst>
              <a:ext uri="{909E8E84-426E-40DD-AFC4-6F175D3DCCD1}">
                <a14:hiddenFill xmlns:a14="http://schemas.microsoft.com/office/drawing/2010/main">
                  <a:noFill/>
                </a14:hiddenFill>
              </a:ext>
            </a:extLst>
          </p:spPr>
          <p:txBody>
            <a:bodyPr/>
            <a:lstStyle/>
            <a:p>
              <a:endParaRPr lang="it-IT"/>
            </a:p>
          </p:txBody>
        </p:sp>
        <p:sp>
          <p:nvSpPr>
            <p:cNvPr id="92306" name="Line 64">
              <a:extLst>
                <a:ext uri="{FF2B5EF4-FFF2-40B4-BE49-F238E27FC236}">
                  <a16:creationId xmlns:a16="http://schemas.microsoft.com/office/drawing/2014/main" id="{129A05A8-B6A1-4DDB-B712-830996A4DC68}"/>
                </a:ext>
              </a:extLst>
            </p:cNvPr>
            <p:cNvSpPr>
              <a:spLocks noChangeShapeType="1"/>
            </p:cNvSpPr>
            <p:nvPr/>
          </p:nvSpPr>
          <p:spPr bwMode="auto">
            <a:xfrm flipV="1">
              <a:off x="5970" y="1249"/>
              <a:ext cx="1" cy="192"/>
            </a:xfrm>
            <a:prstGeom prst="line">
              <a:avLst/>
            </a:prstGeom>
            <a:noFill/>
            <a:ln w="19080">
              <a:solidFill>
                <a:srgbClr val="FF0000"/>
              </a:solidFill>
              <a:miter lim="800000"/>
              <a:headEnd/>
              <a:tailEnd/>
            </a:ln>
            <a:extLst>
              <a:ext uri="{909E8E84-426E-40DD-AFC4-6F175D3DCCD1}">
                <a14:hiddenFill xmlns:a14="http://schemas.microsoft.com/office/drawing/2010/main">
                  <a:noFill/>
                </a14:hiddenFill>
              </a:ext>
            </a:extLst>
          </p:spPr>
          <p:txBody>
            <a:bodyPr/>
            <a:lstStyle/>
            <a:p>
              <a:endParaRPr lang="it-IT"/>
            </a:p>
          </p:txBody>
        </p:sp>
      </p:grpSp>
      <p:grpSp>
        <p:nvGrpSpPr>
          <p:cNvPr id="92201" name="Group 65">
            <a:extLst>
              <a:ext uri="{FF2B5EF4-FFF2-40B4-BE49-F238E27FC236}">
                <a16:creationId xmlns:a16="http://schemas.microsoft.com/office/drawing/2014/main" id="{F58E477A-6F22-48BC-8032-09C17149B3C5}"/>
              </a:ext>
            </a:extLst>
          </p:cNvPr>
          <p:cNvGrpSpPr>
            <a:grpSpLocks/>
          </p:cNvGrpSpPr>
          <p:nvPr/>
        </p:nvGrpSpPr>
        <p:grpSpPr bwMode="auto">
          <a:xfrm>
            <a:off x="3708400" y="2940050"/>
            <a:ext cx="638175" cy="555625"/>
            <a:chOff x="2732" y="1752"/>
            <a:chExt cx="469" cy="386"/>
          </a:xfrm>
        </p:grpSpPr>
        <p:sp>
          <p:nvSpPr>
            <p:cNvPr id="92297" name="AutoShape 66">
              <a:extLst>
                <a:ext uri="{FF2B5EF4-FFF2-40B4-BE49-F238E27FC236}">
                  <a16:creationId xmlns:a16="http://schemas.microsoft.com/office/drawing/2014/main" id="{E82C610A-965A-47A6-9B3E-C32A9414D8EC}"/>
                </a:ext>
              </a:extLst>
            </p:cNvPr>
            <p:cNvSpPr>
              <a:spLocks noChangeArrowheads="1"/>
            </p:cNvSpPr>
            <p:nvPr/>
          </p:nvSpPr>
          <p:spPr bwMode="auto">
            <a:xfrm>
              <a:off x="2732" y="1752"/>
              <a:ext cx="470" cy="205"/>
            </a:xfrm>
            <a:prstGeom prst="roundRect">
              <a:avLst>
                <a:gd name="adj" fmla="val 16667"/>
              </a:avLst>
            </a:prstGeom>
            <a:noFill/>
            <a:ln w="1908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it-IT" altLang="it-IT" sz="3600">
                <a:latin typeface="Tahoma" panose="020B0604030504040204" pitchFamily="34" charset="0"/>
              </a:endParaRPr>
            </a:p>
          </p:txBody>
        </p:sp>
        <p:sp>
          <p:nvSpPr>
            <p:cNvPr id="92298" name="Line 67">
              <a:extLst>
                <a:ext uri="{FF2B5EF4-FFF2-40B4-BE49-F238E27FC236}">
                  <a16:creationId xmlns:a16="http://schemas.microsoft.com/office/drawing/2014/main" id="{D7E03F4A-D74B-4C80-93F7-E99EAC676407}"/>
                </a:ext>
              </a:extLst>
            </p:cNvPr>
            <p:cNvSpPr>
              <a:spLocks noChangeShapeType="1"/>
            </p:cNvSpPr>
            <p:nvPr/>
          </p:nvSpPr>
          <p:spPr bwMode="auto">
            <a:xfrm flipV="1">
              <a:off x="2961" y="1946"/>
              <a:ext cx="1" cy="192"/>
            </a:xfrm>
            <a:prstGeom prst="line">
              <a:avLst/>
            </a:prstGeom>
            <a:noFill/>
            <a:ln w="19080">
              <a:solidFill>
                <a:srgbClr val="FF0000"/>
              </a:solidFill>
              <a:miter lim="800000"/>
              <a:headEnd/>
              <a:tailEnd/>
            </a:ln>
            <a:extLst>
              <a:ext uri="{909E8E84-426E-40DD-AFC4-6F175D3DCCD1}">
                <a14:hiddenFill xmlns:a14="http://schemas.microsoft.com/office/drawing/2010/main">
                  <a:noFill/>
                </a14:hiddenFill>
              </a:ext>
            </a:extLst>
          </p:spPr>
          <p:txBody>
            <a:bodyPr/>
            <a:lstStyle/>
            <a:p>
              <a:endParaRPr lang="it-IT"/>
            </a:p>
          </p:txBody>
        </p:sp>
        <p:sp>
          <p:nvSpPr>
            <p:cNvPr id="92299" name="Rectangle 68">
              <a:extLst>
                <a:ext uri="{FF2B5EF4-FFF2-40B4-BE49-F238E27FC236}">
                  <a16:creationId xmlns:a16="http://schemas.microsoft.com/office/drawing/2014/main" id="{6B3BCAFF-F3D0-4A36-8F41-A48F10F1ABDB}"/>
                </a:ext>
              </a:extLst>
            </p:cNvPr>
            <p:cNvSpPr>
              <a:spLocks noChangeArrowheads="1"/>
            </p:cNvSpPr>
            <p:nvPr/>
          </p:nvSpPr>
          <p:spPr bwMode="auto">
            <a:xfrm>
              <a:off x="2732" y="1957"/>
              <a:ext cx="470" cy="175"/>
            </a:xfrm>
            <a:prstGeom prst="rect">
              <a:avLst/>
            </a:prstGeom>
            <a:noFill/>
            <a:ln w="1908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it-IT" altLang="it-IT" sz="3600">
                <a:latin typeface="Tahoma" panose="020B0604030504040204" pitchFamily="34" charset="0"/>
              </a:endParaRPr>
            </a:p>
          </p:txBody>
        </p:sp>
        <p:sp>
          <p:nvSpPr>
            <p:cNvPr id="92300" name="Line 69">
              <a:extLst>
                <a:ext uri="{FF2B5EF4-FFF2-40B4-BE49-F238E27FC236}">
                  <a16:creationId xmlns:a16="http://schemas.microsoft.com/office/drawing/2014/main" id="{34F11E19-651A-4D2F-8432-8CF992448438}"/>
                </a:ext>
              </a:extLst>
            </p:cNvPr>
            <p:cNvSpPr>
              <a:spLocks noChangeShapeType="1"/>
            </p:cNvSpPr>
            <p:nvPr/>
          </p:nvSpPr>
          <p:spPr bwMode="auto">
            <a:xfrm flipV="1">
              <a:off x="2848" y="1942"/>
              <a:ext cx="1" cy="192"/>
            </a:xfrm>
            <a:prstGeom prst="line">
              <a:avLst/>
            </a:prstGeom>
            <a:noFill/>
            <a:ln w="19080">
              <a:solidFill>
                <a:srgbClr val="FF0000"/>
              </a:solidFill>
              <a:miter lim="800000"/>
              <a:headEnd/>
              <a:tailEnd/>
            </a:ln>
            <a:extLst>
              <a:ext uri="{909E8E84-426E-40DD-AFC4-6F175D3DCCD1}">
                <a14:hiddenFill xmlns:a14="http://schemas.microsoft.com/office/drawing/2010/main">
                  <a:noFill/>
                </a14:hiddenFill>
              </a:ext>
            </a:extLst>
          </p:spPr>
          <p:txBody>
            <a:bodyPr/>
            <a:lstStyle/>
            <a:p>
              <a:endParaRPr lang="it-IT"/>
            </a:p>
          </p:txBody>
        </p:sp>
        <p:sp>
          <p:nvSpPr>
            <p:cNvPr id="92301" name="Line 70">
              <a:extLst>
                <a:ext uri="{FF2B5EF4-FFF2-40B4-BE49-F238E27FC236}">
                  <a16:creationId xmlns:a16="http://schemas.microsoft.com/office/drawing/2014/main" id="{BE85EB03-2AE3-4A0A-A3A6-142F138CF182}"/>
                </a:ext>
              </a:extLst>
            </p:cNvPr>
            <p:cNvSpPr>
              <a:spLocks noChangeShapeType="1"/>
            </p:cNvSpPr>
            <p:nvPr/>
          </p:nvSpPr>
          <p:spPr bwMode="auto">
            <a:xfrm flipV="1">
              <a:off x="3083" y="1948"/>
              <a:ext cx="1" cy="192"/>
            </a:xfrm>
            <a:prstGeom prst="line">
              <a:avLst/>
            </a:prstGeom>
            <a:noFill/>
            <a:ln w="19080">
              <a:solidFill>
                <a:srgbClr val="FF0000"/>
              </a:solidFill>
              <a:miter lim="800000"/>
              <a:headEnd/>
              <a:tailEnd/>
            </a:ln>
            <a:extLst>
              <a:ext uri="{909E8E84-426E-40DD-AFC4-6F175D3DCCD1}">
                <a14:hiddenFill xmlns:a14="http://schemas.microsoft.com/office/drawing/2010/main">
                  <a:noFill/>
                </a14:hiddenFill>
              </a:ext>
            </a:extLst>
          </p:spPr>
          <p:txBody>
            <a:bodyPr/>
            <a:lstStyle/>
            <a:p>
              <a:endParaRPr lang="it-IT"/>
            </a:p>
          </p:txBody>
        </p:sp>
      </p:grpSp>
      <p:grpSp>
        <p:nvGrpSpPr>
          <p:cNvPr id="92202" name="Group 71">
            <a:extLst>
              <a:ext uri="{FF2B5EF4-FFF2-40B4-BE49-F238E27FC236}">
                <a16:creationId xmlns:a16="http://schemas.microsoft.com/office/drawing/2014/main" id="{69F880D7-2486-48D6-AB53-7C39139175B5}"/>
              </a:ext>
            </a:extLst>
          </p:cNvPr>
          <p:cNvGrpSpPr>
            <a:grpSpLocks/>
          </p:cNvGrpSpPr>
          <p:nvPr/>
        </p:nvGrpSpPr>
        <p:grpSpPr bwMode="auto">
          <a:xfrm>
            <a:off x="4841875" y="2925763"/>
            <a:ext cx="636588" cy="555625"/>
            <a:chOff x="3566" y="1742"/>
            <a:chExt cx="469" cy="386"/>
          </a:xfrm>
        </p:grpSpPr>
        <p:sp>
          <p:nvSpPr>
            <p:cNvPr id="92292" name="AutoShape 72">
              <a:extLst>
                <a:ext uri="{FF2B5EF4-FFF2-40B4-BE49-F238E27FC236}">
                  <a16:creationId xmlns:a16="http://schemas.microsoft.com/office/drawing/2014/main" id="{BC42BEA4-B1F9-45E9-B6FC-1D15342E02A5}"/>
                </a:ext>
              </a:extLst>
            </p:cNvPr>
            <p:cNvSpPr>
              <a:spLocks noChangeArrowheads="1"/>
            </p:cNvSpPr>
            <p:nvPr/>
          </p:nvSpPr>
          <p:spPr bwMode="auto">
            <a:xfrm>
              <a:off x="3566" y="1742"/>
              <a:ext cx="470" cy="205"/>
            </a:xfrm>
            <a:prstGeom prst="roundRect">
              <a:avLst>
                <a:gd name="adj" fmla="val 16667"/>
              </a:avLst>
            </a:prstGeom>
            <a:noFill/>
            <a:ln w="1908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it-IT" altLang="it-IT" sz="3600">
                <a:latin typeface="Tahoma" panose="020B0604030504040204" pitchFamily="34" charset="0"/>
              </a:endParaRPr>
            </a:p>
          </p:txBody>
        </p:sp>
        <p:sp>
          <p:nvSpPr>
            <p:cNvPr id="92293" name="Line 73">
              <a:extLst>
                <a:ext uri="{FF2B5EF4-FFF2-40B4-BE49-F238E27FC236}">
                  <a16:creationId xmlns:a16="http://schemas.microsoft.com/office/drawing/2014/main" id="{7B30B7E3-5EC8-4902-886D-C3620A5A4A05}"/>
                </a:ext>
              </a:extLst>
            </p:cNvPr>
            <p:cNvSpPr>
              <a:spLocks noChangeShapeType="1"/>
            </p:cNvSpPr>
            <p:nvPr/>
          </p:nvSpPr>
          <p:spPr bwMode="auto">
            <a:xfrm flipV="1">
              <a:off x="3795" y="1936"/>
              <a:ext cx="1" cy="192"/>
            </a:xfrm>
            <a:prstGeom prst="line">
              <a:avLst/>
            </a:prstGeom>
            <a:noFill/>
            <a:ln w="19080">
              <a:solidFill>
                <a:srgbClr val="FF0000"/>
              </a:solidFill>
              <a:miter lim="800000"/>
              <a:headEnd/>
              <a:tailEnd/>
            </a:ln>
            <a:extLst>
              <a:ext uri="{909E8E84-426E-40DD-AFC4-6F175D3DCCD1}">
                <a14:hiddenFill xmlns:a14="http://schemas.microsoft.com/office/drawing/2010/main">
                  <a:noFill/>
                </a14:hiddenFill>
              </a:ext>
            </a:extLst>
          </p:spPr>
          <p:txBody>
            <a:bodyPr/>
            <a:lstStyle/>
            <a:p>
              <a:endParaRPr lang="it-IT"/>
            </a:p>
          </p:txBody>
        </p:sp>
        <p:sp>
          <p:nvSpPr>
            <p:cNvPr id="92294" name="Rectangle 74">
              <a:extLst>
                <a:ext uri="{FF2B5EF4-FFF2-40B4-BE49-F238E27FC236}">
                  <a16:creationId xmlns:a16="http://schemas.microsoft.com/office/drawing/2014/main" id="{8754D2F0-FCB6-4617-9D6D-0F2A9A2BD0BF}"/>
                </a:ext>
              </a:extLst>
            </p:cNvPr>
            <p:cNvSpPr>
              <a:spLocks noChangeArrowheads="1"/>
            </p:cNvSpPr>
            <p:nvPr/>
          </p:nvSpPr>
          <p:spPr bwMode="auto">
            <a:xfrm>
              <a:off x="3566" y="1947"/>
              <a:ext cx="470" cy="175"/>
            </a:xfrm>
            <a:prstGeom prst="rect">
              <a:avLst/>
            </a:prstGeom>
            <a:noFill/>
            <a:ln w="1908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it-IT" altLang="it-IT" sz="3600">
                <a:latin typeface="Tahoma" panose="020B0604030504040204" pitchFamily="34" charset="0"/>
              </a:endParaRPr>
            </a:p>
          </p:txBody>
        </p:sp>
        <p:sp>
          <p:nvSpPr>
            <p:cNvPr id="92295" name="Line 75">
              <a:extLst>
                <a:ext uri="{FF2B5EF4-FFF2-40B4-BE49-F238E27FC236}">
                  <a16:creationId xmlns:a16="http://schemas.microsoft.com/office/drawing/2014/main" id="{10574950-03CE-482C-A2AB-8AE3053E6575}"/>
                </a:ext>
              </a:extLst>
            </p:cNvPr>
            <p:cNvSpPr>
              <a:spLocks noChangeShapeType="1"/>
            </p:cNvSpPr>
            <p:nvPr/>
          </p:nvSpPr>
          <p:spPr bwMode="auto">
            <a:xfrm flipV="1">
              <a:off x="3682" y="1932"/>
              <a:ext cx="1" cy="192"/>
            </a:xfrm>
            <a:prstGeom prst="line">
              <a:avLst/>
            </a:prstGeom>
            <a:noFill/>
            <a:ln w="19080">
              <a:solidFill>
                <a:srgbClr val="FF0000"/>
              </a:solidFill>
              <a:miter lim="800000"/>
              <a:headEnd/>
              <a:tailEnd/>
            </a:ln>
            <a:extLst>
              <a:ext uri="{909E8E84-426E-40DD-AFC4-6F175D3DCCD1}">
                <a14:hiddenFill xmlns:a14="http://schemas.microsoft.com/office/drawing/2010/main">
                  <a:noFill/>
                </a14:hiddenFill>
              </a:ext>
            </a:extLst>
          </p:spPr>
          <p:txBody>
            <a:bodyPr/>
            <a:lstStyle/>
            <a:p>
              <a:endParaRPr lang="it-IT"/>
            </a:p>
          </p:txBody>
        </p:sp>
        <p:sp>
          <p:nvSpPr>
            <p:cNvPr id="92296" name="Line 76">
              <a:extLst>
                <a:ext uri="{FF2B5EF4-FFF2-40B4-BE49-F238E27FC236}">
                  <a16:creationId xmlns:a16="http://schemas.microsoft.com/office/drawing/2014/main" id="{C2BDBBF8-11DA-49F7-B5D4-43C9409D93CA}"/>
                </a:ext>
              </a:extLst>
            </p:cNvPr>
            <p:cNvSpPr>
              <a:spLocks noChangeShapeType="1"/>
            </p:cNvSpPr>
            <p:nvPr/>
          </p:nvSpPr>
          <p:spPr bwMode="auto">
            <a:xfrm flipV="1">
              <a:off x="3917" y="1938"/>
              <a:ext cx="1" cy="192"/>
            </a:xfrm>
            <a:prstGeom prst="line">
              <a:avLst/>
            </a:prstGeom>
            <a:noFill/>
            <a:ln w="19080">
              <a:solidFill>
                <a:srgbClr val="FF0000"/>
              </a:solidFill>
              <a:miter lim="800000"/>
              <a:headEnd/>
              <a:tailEnd/>
            </a:ln>
            <a:extLst>
              <a:ext uri="{909E8E84-426E-40DD-AFC4-6F175D3DCCD1}">
                <a14:hiddenFill xmlns:a14="http://schemas.microsoft.com/office/drawing/2010/main">
                  <a:noFill/>
                </a14:hiddenFill>
              </a:ext>
            </a:extLst>
          </p:spPr>
          <p:txBody>
            <a:bodyPr/>
            <a:lstStyle/>
            <a:p>
              <a:endParaRPr lang="it-IT"/>
            </a:p>
          </p:txBody>
        </p:sp>
      </p:grpSp>
      <p:grpSp>
        <p:nvGrpSpPr>
          <p:cNvPr id="92203" name="Group 77">
            <a:extLst>
              <a:ext uri="{FF2B5EF4-FFF2-40B4-BE49-F238E27FC236}">
                <a16:creationId xmlns:a16="http://schemas.microsoft.com/office/drawing/2014/main" id="{10D5C8CF-C6C5-4876-92AC-E4EEEF226797}"/>
              </a:ext>
            </a:extLst>
          </p:cNvPr>
          <p:cNvGrpSpPr>
            <a:grpSpLocks/>
          </p:cNvGrpSpPr>
          <p:nvPr/>
        </p:nvGrpSpPr>
        <p:grpSpPr bwMode="auto">
          <a:xfrm>
            <a:off x="5881688" y="2919413"/>
            <a:ext cx="636587" cy="557212"/>
            <a:chOff x="4332" y="1738"/>
            <a:chExt cx="469" cy="386"/>
          </a:xfrm>
        </p:grpSpPr>
        <p:sp>
          <p:nvSpPr>
            <p:cNvPr id="92287" name="AutoShape 78">
              <a:extLst>
                <a:ext uri="{FF2B5EF4-FFF2-40B4-BE49-F238E27FC236}">
                  <a16:creationId xmlns:a16="http://schemas.microsoft.com/office/drawing/2014/main" id="{2AC7EE0B-271F-4C99-840D-660FCBE2E828}"/>
                </a:ext>
              </a:extLst>
            </p:cNvPr>
            <p:cNvSpPr>
              <a:spLocks noChangeArrowheads="1"/>
            </p:cNvSpPr>
            <p:nvPr/>
          </p:nvSpPr>
          <p:spPr bwMode="auto">
            <a:xfrm>
              <a:off x="4332" y="1738"/>
              <a:ext cx="470" cy="205"/>
            </a:xfrm>
            <a:prstGeom prst="roundRect">
              <a:avLst>
                <a:gd name="adj" fmla="val 16667"/>
              </a:avLst>
            </a:prstGeom>
            <a:noFill/>
            <a:ln w="1908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it-IT" altLang="it-IT" sz="3600">
                <a:latin typeface="Tahoma" panose="020B0604030504040204" pitchFamily="34" charset="0"/>
              </a:endParaRPr>
            </a:p>
          </p:txBody>
        </p:sp>
        <p:sp>
          <p:nvSpPr>
            <p:cNvPr id="92288" name="Line 79">
              <a:extLst>
                <a:ext uri="{FF2B5EF4-FFF2-40B4-BE49-F238E27FC236}">
                  <a16:creationId xmlns:a16="http://schemas.microsoft.com/office/drawing/2014/main" id="{F472F87D-FC91-40CD-82EF-13D480CF7128}"/>
                </a:ext>
              </a:extLst>
            </p:cNvPr>
            <p:cNvSpPr>
              <a:spLocks noChangeShapeType="1"/>
            </p:cNvSpPr>
            <p:nvPr/>
          </p:nvSpPr>
          <p:spPr bwMode="auto">
            <a:xfrm flipV="1">
              <a:off x="4562" y="1932"/>
              <a:ext cx="1" cy="192"/>
            </a:xfrm>
            <a:prstGeom prst="line">
              <a:avLst/>
            </a:prstGeom>
            <a:noFill/>
            <a:ln w="19080">
              <a:solidFill>
                <a:srgbClr val="FF0000"/>
              </a:solidFill>
              <a:miter lim="800000"/>
              <a:headEnd/>
              <a:tailEnd/>
            </a:ln>
            <a:extLst>
              <a:ext uri="{909E8E84-426E-40DD-AFC4-6F175D3DCCD1}">
                <a14:hiddenFill xmlns:a14="http://schemas.microsoft.com/office/drawing/2010/main">
                  <a:noFill/>
                </a14:hiddenFill>
              </a:ext>
            </a:extLst>
          </p:spPr>
          <p:txBody>
            <a:bodyPr/>
            <a:lstStyle/>
            <a:p>
              <a:endParaRPr lang="it-IT"/>
            </a:p>
          </p:txBody>
        </p:sp>
        <p:sp>
          <p:nvSpPr>
            <p:cNvPr id="92289" name="Rectangle 80">
              <a:extLst>
                <a:ext uri="{FF2B5EF4-FFF2-40B4-BE49-F238E27FC236}">
                  <a16:creationId xmlns:a16="http://schemas.microsoft.com/office/drawing/2014/main" id="{8BCD36B2-E851-4415-B864-03637B09BC6A}"/>
                </a:ext>
              </a:extLst>
            </p:cNvPr>
            <p:cNvSpPr>
              <a:spLocks noChangeArrowheads="1"/>
            </p:cNvSpPr>
            <p:nvPr/>
          </p:nvSpPr>
          <p:spPr bwMode="auto">
            <a:xfrm>
              <a:off x="4332" y="1943"/>
              <a:ext cx="470" cy="175"/>
            </a:xfrm>
            <a:prstGeom prst="rect">
              <a:avLst/>
            </a:prstGeom>
            <a:noFill/>
            <a:ln w="1908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it-IT" altLang="it-IT" sz="3600">
                <a:latin typeface="Tahoma" panose="020B0604030504040204" pitchFamily="34" charset="0"/>
              </a:endParaRPr>
            </a:p>
          </p:txBody>
        </p:sp>
        <p:sp>
          <p:nvSpPr>
            <p:cNvPr id="92290" name="Line 81">
              <a:extLst>
                <a:ext uri="{FF2B5EF4-FFF2-40B4-BE49-F238E27FC236}">
                  <a16:creationId xmlns:a16="http://schemas.microsoft.com/office/drawing/2014/main" id="{B1D8E670-F8BD-45EC-BCA7-09C3BDCE764E}"/>
                </a:ext>
              </a:extLst>
            </p:cNvPr>
            <p:cNvSpPr>
              <a:spLocks noChangeShapeType="1"/>
            </p:cNvSpPr>
            <p:nvPr/>
          </p:nvSpPr>
          <p:spPr bwMode="auto">
            <a:xfrm flipV="1">
              <a:off x="4447" y="1928"/>
              <a:ext cx="1" cy="192"/>
            </a:xfrm>
            <a:prstGeom prst="line">
              <a:avLst/>
            </a:prstGeom>
            <a:noFill/>
            <a:ln w="19080">
              <a:solidFill>
                <a:srgbClr val="FF0000"/>
              </a:solidFill>
              <a:miter lim="800000"/>
              <a:headEnd/>
              <a:tailEnd/>
            </a:ln>
            <a:extLst>
              <a:ext uri="{909E8E84-426E-40DD-AFC4-6F175D3DCCD1}">
                <a14:hiddenFill xmlns:a14="http://schemas.microsoft.com/office/drawing/2010/main">
                  <a:noFill/>
                </a14:hiddenFill>
              </a:ext>
            </a:extLst>
          </p:spPr>
          <p:txBody>
            <a:bodyPr/>
            <a:lstStyle/>
            <a:p>
              <a:endParaRPr lang="it-IT"/>
            </a:p>
          </p:txBody>
        </p:sp>
        <p:sp>
          <p:nvSpPr>
            <p:cNvPr id="92291" name="Line 82">
              <a:extLst>
                <a:ext uri="{FF2B5EF4-FFF2-40B4-BE49-F238E27FC236}">
                  <a16:creationId xmlns:a16="http://schemas.microsoft.com/office/drawing/2014/main" id="{BC26F2FA-B0E2-48F7-B2FB-D623A8E06C9A}"/>
                </a:ext>
              </a:extLst>
            </p:cNvPr>
            <p:cNvSpPr>
              <a:spLocks noChangeShapeType="1"/>
            </p:cNvSpPr>
            <p:nvPr/>
          </p:nvSpPr>
          <p:spPr bwMode="auto">
            <a:xfrm flipV="1">
              <a:off x="4684" y="1934"/>
              <a:ext cx="1" cy="192"/>
            </a:xfrm>
            <a:prstGeom prst="line">
              <a:avLst/>
            </a:prstGeom>
            <a:noFill/>
            <a:ln w="19080">
              <a:solidFill>
                <a:srgbClr val="FF0000"/>
              </a:solidFill>
              <a:miter lim="800000"/>
              <a:headEnd/>
              <a:tailEnd/>
            </a:ln>
            <a:extLst>
              <a:ext uri="{909E8E84-426E-40DD-AFC4-6F175D3DCCD1}">
                <a14:hiddenFill xmlns:a14="http://schemas.microsoft.com/office/drawing/2010/main">
                  <a:noFill/>
                </a14:hiddenFill>
              </a:ext>
            </a:extLst>
          </p:spPr>
          <p:txBody>
            <a:bodyPr/>
            <a:lstStyle/>
            <a:p>
              <a:endParaRPr lang="it-IT"/>
            </a:p>
          </p:txBody>
        </p:sp>
      </p:grpSp>
      <p:grpSp>
        <p:nvGrpSpPr>
          <p:cNvPr id="92204" name="Group 83">
            <a:extLst>
              <a:ext uri="{FF2B5EF4-FFF2-40B4-BE49-F238E27FC236}">
                <a16:creationId xmlns:a16="http://schemas.microsoft.com/office/drawing/2014/main" id="{B4C352C9-9BC4-4727-97C3-AE2DE8DCA5DC}"/>
              </a:ext>
            </a:extLst>
          </p:cNvPr>
          <p:cNvGrpSpPr>
            <a:grpSpLocks/>
          </p:cNvGrpSpPr>
          <p:nvPr/>
        </p:nvGrpSpPr>
        <p:grpSpPr bwMode="auto">
          <a:xfrm>
            <a:off x="6757988" y="2928938"/>
            <a:ext cx="636587" cy="555625"/>
            <a:chOff x="4978" y="1744"/>
            <a:chExt cx="469" cy="386"/>
          </a:xfrm>
        </p:grpSpPr>
        <p:sp>
          <p:nvSpPr>
            <p:cNvPr id="92282" name="AutoShape 84">
              <a:extLst>
                <a:ext uri="{FF2B5EF4-FFF2-40B4-BE49-F238E27FC236}">
                  <a16:creationId xmlns:a16="http://schemas.microsoft.com/office/drawing/2014/main" id="{322D6590-D9F4-4C5B-BC2A-12734EDD10D8}"/>
                </a:ext>
              </a:extLst>
            </p:cNvPr>
            <p:cNvSpPr>
              <a:spLocks noChangeArrowheads="1"/>
            </p:cNvSpPr>
            <p:nvPr/>
          </p:nvSpPr>
          <p:spPr bwMode="auto">
            <a:xfrm>
              <a:off x="4978" y="1744"/>
              <a:ext cx="470" cy="205"/>
            </a:xfrm>
            <a:prstGeom prst="roundRect">
              <a:avLst>
                <a:gd name="adj" fmla="val 16667"/>
              </a:avLst>
            </a:prstGeom>
            <a:noFill/>
            <a:ln w="1908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it-IT" altLang="it-IT" sz="3600">
                <a:latin typeface="Tahoma" panose="020B0604030504040204" pitchFamily="34" charset="0"/>
              </a:endParaRPr>
            </a:p>
          </p:txBody>
        </p:sp>
        <p:sp>
          <p:nvSpPr>
            <p:cNvPr id="92283" name="Line 85">
              <a:extLst>
                <a:ext uri="{FF2B5EF4-FFF2-40B4-BE49-F238E27FC236}">
                  <a16:creationId xmlns:a16="http://schemas.microsoft.com/office/drawing/2014/main" id="{CBC3079E-2722-4AA1-8B64-00E37B773984}"/>
                </a:ext>
              </a:extLst>
            </p:cNvPr>
            <p:cNvSpPr>
              <a:spLocks noChangeShapeType="1"/>
            </p:cNvSpPr>
            <p:nvPr/>
          </p:nvSpPr>
          <p:spPr bwMode="auto">
            <a:xfrm flipV="1">
              <a:off x="5208" y="1937"/>
              <a:ext cx="1" cy="192"/>
            </a:xfrm>
            <a:prstGeom prst="line">
              <a:avLst/>
            </a:prstGeom>
            <a:noFill/>
            <a:ln w="19080">
              <a:solidFill>
                <a:srgbClr val="FF0000"/>
              </a:solidFill>
              <a:miter lim="800000"/>
              <a:headEnd/>
              <a:tailEnd/>
            </a:ln>
            <a:extLst>
              <a:ext uri="{909E8E84-426E-40DD-AFC4-6F175D3DCCD1}">
                <a14:hiddenFill xmlns:a14="http://schemas.microsoft.com/office/drawing/2010/main">
                  <a:noFill/>
                </a14:hiddenFill>
              </a:ext>
            </a:extLst>
          </p:spPr>
          <p:txBody>
            <a:bodyPr/>
            <a:lstStyle/>
            <a:p>
              <a:endParaRPr lang="it-IT"/>
            </a:p>
          </p:txBody>
        </p:sp>
        <p:sp>
          <p:nvSpPr>
            <p:cNvPr id="92284" name="Rectangle 86">
              <a:extLst>
                <a:ext uri="{FF2B5EF4-FFF2-40B4-BE49-F238E27FC236}">
                  <a16:creationId xmlns:a16="http://schemas.microsoft.com/office/drawing/2014/main" id="{594F4F51-A26C-45BF-9529-6D3A86BD6764}"/>
                </a:ext>
              </a:extLst>
            </p:cNvPr>
            <p:cNvSpPr>
              <a:spLocks noChangeArrowheads="1"/>
            </p:cNvSpPr>
            <p:nvPr/>
          </p:nvSpPr>
          <p:spPr bwMode="auto">
            <a:xfrm>
              <a:off x="4978" y="1949"/>
              <a:ext cx="470" cy="175"/>
            </a:xfrm>
            <a:prstGeom prst="rect">
              <a:avLst/>
            </a:prstGeom>
            <a:noFill/>
            <a:ln w="1908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it-IT" altLang="it-IT" sz="3600">
                <a:latin typeface="Tahoma" panose="020B0604030504040204" pitchFamily="34" charset="0"/>
              </a:endParaRPr>
            </a:p>
          </p:txBody>
        </p:sp>
        <p:sp>
          <p:nvSpPr>
            <p:cNvPr id="92285" name="Line 87">
              <a:extLst>
                <a:ext uri="{FF2B5EF4-FFF2-40B4-BE49-F238E27FC236}">
                  <a16:creationId xmlns:a16="http://schemas.microsoft.com/office/drawing/2014/main" id="{98095E9B-0E4F-46F3-B1D3-004AC0A407F3}"/>
                </a:ext>
              </a:extLst>
            </p:cNvPr>
            <p:cNvSpPr>
              <a:spLocks noChangeShapeType="1"/>
            </p:cNvSpPr>
            <p:nvPr/>
          </p:nvSpPr>
          <p:spPr bwMode="auto">
            <a:xfrm flipV="1">
              <a:off x="5094" y="1933"/>
              <a:ext cx="1" cy="192"/>
            </a:xfrm>
            <a:prstGeom prst="line">
              <a:avLst/>
            </a:prstGeom>
            <a:noFill/>
            <a:ln w="19080">
              <a:solidFill>
                <a:srgbClr val="FF0000"/>
              </a:solidFill>
              <a:miter lim="800000"/>
              <a:headEnd/>
              <a:tailEnd/>
            </a:ln>
            <a:extLst>
              <a:ext uri="{909E8E84-426E-40DD-AFC4-6F175D3DCCD1}">
                <a14:hiddenFill xmlns:a14="http://schemas.microsoft.com/office/drawing/2010/main">
                  <a:noFill/>
                </a14:hiddenFill>
              </a:ext>
            </a:extLst>
          </p:spPr>
          <p:txBody>
            <a:bodyPr/>
            <a:lstStyle/>
            <a:p>
              <a:endParaRPr lang="it-IT"/>
            </a:p>
          </p:txBody>
        </p:sp>
        <p:sp>
          <p:nvSpPr>
            <p:cNvPr id="92286" name="Line 88">
              <a:extLst>
                <a:ext uri="{FF2B5EF4-FFF2-40B4-BE49-F238E27FC236}">
                  <a16:creationId xmlns:a16="http://schemas.microsoft.com/office/drawing/2014/main" id="{07745C64-49D7-43CD-9D02-4BEB7316489A}"/>
                </a:ext>
              </a:extLst>
            </p:cNvPr>
            <p:cNvSpPr>
              <a:spLocks noChangeShapeType="1"/>
            </p:cNvSpPr>
            <p:nvPr/>
          </p:nvSpPr>
          <p:spPr bwMode="auto">
            <a:xfrm flipV="1">
              <a:off x="5330" y="1940"/>
              <a:ext cx="1" cy="192"/>
            </a:xfrm>
            <a:prstGeom prst="line">
              <a:avLst/>
            </a:prstGeom>
            <a:noFill/>
            <a:ln w="19080">
              <a:solidFill>
                <a:srgbClr val="FF0000"/>
              </a:solidFill>
              <a:miter lim="800000"/>
              <a:headEnd/>
              <a:tailEnd/>
            </a:ln>
            <a:extLst>
              <a:ext uri="{909E8E84-426E-40DD-AFC4-6F175D3DCCD1}">
                <a14:hiddenFill xmlns:a14="http://schemas.microsoft.com/office/drawing/2010/main">
                  <a:noFill/>
                </a14:hiddenFill>
              </a:ext>
            </a:extLst>
          </p:spPr>
          <p:txBody>
            <a:bodyPr/>
            <a:lstStyle/>
            <a:p>
              <a:endParaRPr lang="it-IT"/>
            </a:p>
          </p:txBody>
        </p:sp>
      </p:grpSp>
      <p:grpSp>
        <p:nvGrpSpPr>
          <p:cNvPr id="92205" name="Group 89">
            <a:extLst>
              <a:ext uri="{FF2B5EF4-FFF2-40B4-BE49-F238E27FC236}">
                <a16:creationId xmlns:a16="http://schemas.microsoft.com/office/drawing/2014/main" id="{0025B9D1-0B85-4639-A9BE-A4E3B1C9E820}"/>
              </a:ext>
            </a:extLst>
          </p:cNvPr>
          <p:cNvGrpSpPr>
            <a:grpSpLocks/>
          </p:cNvGrpSpPr>
          <p:nvPr/>
        </p:nvGrpSpPr>
        <p:grpSpPr bwMode="auto">
          <a:xfrm>
            <a:off x="8029575" y="2922588"/>
            <a:ext cx="636588" cy="555625"/>
            <a:chOff x="5914" y="1740"/>
            <a:chExt cx="469" cy="386"/>
          </a:xfrm>
        </p:grpSpPr>
        <p:sp>
          <p:nvSpPr>
            <p:cNvPr id="92277" name="AutoShape 90">
              <a:extLst>
                <a:ext uri="{FF2B5EF4-FFF2-40B4-BE49-F238E27FC236}">
                  <a16:creationId xmlns:a16="http://schemas.microsoft.com/office/drawing/2014/main" id="{55522EC4-8133-4AEA-817C-EAC72B09AB73}"/>
                </a:ext>
              </a:extLst>
            </p:cNvPr>
            <p:cNvSpPr>
              <a:spLocks noChangeArrowheads="1"/>
            </p:cNvSpPr>
            <p:nvPr/>
          </p:nvSpPr>
          <p:spPr bwMode="auto">
            <a:xfrm>
              <a:off x="5914" y="1740"/>
              <a:ext cx="470" cy="205"/>
            </a:xfrm>
            <a:prstGeom prst="roundRect">
              <a:avLst>
                <a:gd name="adj" fmla="val 16667"/>
              </a:avLst>
            </a:prstGeom>
            <a:noFill/>
            <a:ln w="1908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it-IT" altLang="it-IT" sz="3600">
                <a:latin typeface="Tahoma" panose="020B0604030504040204" pitchFamily="34" charset="0"/>
              </a:endParaRPr>
            </a:p>
          </p:txBody>
        </p:sp>
        <p:sp>
          <p:nvSpPr>
            <p:cNvPr id="92278" name="Line 91">
              <a:extLst>
                <a:ext uri="{FF2B5EF4-FFF2-40B4-BE49-F238E27FC236}">
                  <a16:creationId xmlns:a16="http://schemas.microsoft.com/office/drawing/2014/main" id="{B428B67C-A56E-4141-AF5F-A6D17AFDF30A}"/>
                </a:ext>
              </a:extLst>
            </p:cNvPr>
            <p:cNvSpPr>
              <a:spLocks noChangeShapeType="1"/>
            </p:cNvSpPr>
            <p:nvPr/>
          </p:nvSpPr>
          <p:spPr bwMode="auto">
            <a:xfrm flipV="1">
              <a:off x="6143" y="1934"/>
              <a:ext cx="1" cy="192"/>
            </a:xfrm>
            <a:prstGeom prst="line">
              <a:avLst/>
            </a:prstGeom>
            <a:noFill/>
            <a:ln w="19080">
              <a:solidFill>
                <a:srgbClr val="FF0000"/>
              </a:solidFill>
              <a:miter lim="800000"/>
              <a:headEnd/>
              <a:tailEnd/>
            </a:ln>
            <a:extLst>
              <a:ext uri="{909E8E84-426E-40DD-AFC4-6F175D3DCCD1}">
                <a14:hiddenFill xmlns:a14="http://schemas.microsoft.com/office/drawing/2010/main">
                  <a:noFill/>
                </a14:hiddenFill>
              </a:ext>
            </a:extLst>
          </p:spPr>
          <p:txBody>
            <a:bodyPr/>
            <a:lstStyle/>
            <a:p>
              <a:endParaRPr lang="it-IT"/>
            </a:p>
          </p:txBody>
        </p:sp>
        <p:sp>
          <p:nvSpPr>
            <p:cNvPr id="92279" name="Rectangle 92">
              <a:extLst>
                <a:ext uri="{FF2B5EF4-FFF2-40B4-BE49-F238E27FC236}">
                  <a16:creationId xmlns:a16="http://schemas.microsoft.com/office/drawing/2014/main" id="{0A27627A-4F07-444F-8DAE-5404E95A20D1}"/>
                </a:ext>
              </a:extLst>
            </p:cNvPr>
            <p:cNvSpPr>
              <a:spLocks noChangeArrowheads="1"/>
            </p:cNvSpPr>
            <p:nvPr/>
          </p:nvSpPr>
          <p:spPr bwMode="auto">
            <a:xfrm>
              <a:off x="5914" y="1945"/>
              <a:ext cx="470" cy="175"/>
            </a:xfrm>
            <a:prstGeom prst="rect">
              <a:avLst/>
            </a:prstGeom>
            <a:noFill/>
            <a:ln w="1908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it-IT" altLang="it-IT" sz="3600">
                <a:latin typeface="Tahoma" panose="020B0604030504040204" pitchFamily="34" charset="0"/>
              </a:endParaRPr>
            </a:p>
          </p:txBody>
        </p:sp>
        <p:sp>
          <p:nvSpPr>
            <p:cNvPr id="92280" name="Line 93">
              <a:extLst>
                <a:ext uri="{FF2B5EF4-FFF2-40B4-BE49-F238E27FC236}">
                  <a16:creationId xmlns:a16="http://schemas.microsoft.com/office/drawing/2014/main" id="{3A652726-69BA-4140-AD50-B6ADF1BACA68}"/>
                </a:ext>
              </a:extLst>
            </p:cNvPr>
            <p:cNvSpPr>
              <a:spLocks noChangeShapeType="1"/>
            </p:cNvSpPr>
            <p:nvPr/>
          </p:nvSpPr>
          <p:spPr bwMode="auto">
            <a:xfrm flipV="1">
              <a:off x="6030" y="1930"/>
              <a:ext cx="1" cy="192"/>
            </a:xfrm>
            <a:prstGeom prst="line">
              <a:avLst/>
            </a:prstGeom>
            <a:noFill/>
            <a:ln w="19080">
              <a:solidFill>
                <a:srgbClr val="FF0000"/>
              </a:solidFill>
              <a:miter lim="800000"/>
              <a:headEnd/>
              <a:tailEnd/>
            </a:ln>
            <a:extLst>
              <a:ext uri="{909E8E84-426E-40DD-AFC4-6F175D3DCCD1}">
                <a14:hiddenFill xmlns:a14="http://schemas.microsoft.com/office/drawing/2010/main">
                  <a:noFill/>
                </a14:hiddenFill>
              </a:ext>
            </a:extLst>
          </p:spPr>
          <p:txBody>
            <a:bodyPr/>
            <a:lstStyle/>
            <a:p>
              <a:endParaRPr lang="it-IT"/>
            </a:p>
          </p:txBody>
        </p:sp>
        <p:sp>
          <p:nvSpPr>
            <p:cNvPr id="92281" name="Line 94">
              <a:extLst>
                <a:ext uri="{FF2B5EF4-FFF2-40B4-BE49-F238E27FC236}">
                  <a16:creationId xmlns:a16="http://schemas.microsoft.com/office/drawing/2014/main" id="{A4BBC354-98F2-4003-B01F-D56F01528D9F}"/>
                </a:ext>
              </a:extLst>
            </p:cNvPr>
            <p:cNvSpPr>
              <a:spLocks noChangeShapeType="1"/>
            </p:cNvSpPr>
            <p:nvPr/>
          </p:nvSpPr>
          <p:spPr bwMode="auto">
            <a:xfrm flipV="1">
              <a:off x="6265" y="1936"/>
              <a:ext cx="1" cy="192"/>
            </a:xfrm>
            <a:prstGeom prst="line">
              <a:avLst/>
            </a:prstGeom>
            <a:noFill/>
            <a:ln w="19080">
              <a:solidFill>
                <a:srgbClr val="FF0000"/>
              </a:solidFill>
              <a:miter lim="800000"/>
              <a:headEnd/>
              <a:tailEnd/>
            </a:ln>
            <a:extLst>
              <a:ext uri="{909E8E84-426E-40DD-AFC4-6F175D3DCCD1}">
                <a14:hiddenFill xmlns:a14="http://schemas.microsoft.com/office/drawing/2010/main">
                  <a:noFill/>
                </a14:hiddenFill>
              </a:ext>
            </a:extLst>
          </p:spPr>
          <p:txBody>
            <a:bodyPr/>
            <a:lstStyle/>
            <a:p>
              <a:endParaRPr lang="it-IT"/>
            </a:p>
          </p:txBody>
        </p:sp>
      </p:grpSp>
      <p:sp>
        <p:nvSpPr>
          <p:cNvPr id="92206" name="Line 95">
            <a:extLst>
              <a:ext uri="{FF2B5EF4-FFF2-40B4-BE49-F238E27FC236}">
                <a16:creationId xmlns:a16="http://schemas.microsoft.com/office/drawing/2014/main" id="{ADB4FF41-CC39-4094-94D4-38FDF6E7051A}"/>
              </a:ext>
            </a:extLst>
          </p:cNvPr>
          <p:cNvSpPr>
            <a:spLocks noChangeShapeType="1"/>
          </p:cNvSpPr>
          <p:nvPr/>
        </p:nvSpPr>
        <p:spPr bwMode="auto">
          <a:xfrm flipH="1">
            <a:off x="5368925" y="2379663"/>
            <a:ext cx="119063" cy="546100"/>
          </a:xfrm>
          <a:prstGeom prst="line">
            <a:avLst/>
          </a:prstGeom>
          <a:noFill/>
          <a:ln w="19080">
            <a:solidFill>
              <a:srgbClr val="000000"/>
            </a:solidFill>
            <a:miter lim="800000"/>
            <a:headEnd/>
            <a:tailEnd type="triangle" w="med" len="med"/>
          </a:ln>
          <a:extLst>
            <a:ext uri="{909E8E84-426E-40DD-AFC4-6F175D3DCCD1}">
              <a14:hiddenFill xmlns:a14="http://schemas.microsoft.com/office/drawing/2010/main">
                <a:noFill/>
              </a14:hiddenFill>
            </a:ext>
          </a:extLst>
        </p:spPr>
        <p:txBody>
          <a:bodyPr lIns="80165" tIns="40083" rIns="80165" bIns="40083"/>
          <a:lstStyle/>
          <a:p>
            <a:endParaRPr lang="it-IT"/>
          </a:p>
        </p:txBody>
      </p:sp>
      <p:sp>
        <p:nvSpPr>
          <p:cNvPr id="92207" name="Line 96">
            <a:extLst>
              <a:ext uri="{FF2B5EF4-FFF2-40B4-BE49-F238E27FC236}">
                <a16:creationId xmlns:a16="http://schemas.microsoft.com/office/drawing/2014/main" id="{47FC0A19-10C5-4A01-AA97-9C7730235B27}"/>
              </a:ext>
            </a:extLst>
          </p:cNvPr>
          <p:cNvSpPr>
            <a:spLocks noChangeShapeType="1"/>
          </p:cNvSpPr>
          <p:nvPr/>
        </p:nvSpPr>
        <p:spPr bwMode="auto">
          <a:xfrm>
            <a:off x="5588000" y="2379663"/>
            <a:ext cx="293688" cy="560387"/>
          </a:xfrm>
          <a:prstGeom prst="line">
            <a:avLst/>
          </a:prstGeom>
          <a:noFill/>
          <a:ln w="19080">
            <a:solidFill>
              <a:srgbClr val="000000"/>
            </a:solidFill>
            <a:miter lim="800000"/>
            <a:headEnd/>
            <a:tailEnd type="triangle" w="med" len="med"/>
          </a:ln>
          <a:extLst>
            <a:ext uri="{909E8E84-426E-40DD-AFC4-6F175D3DCCD1}">
              <a14:hiddenFill xmlns:a14="http://schemas.microsoft.com/office/drawing/2010/main">
                <a:noFill/>
              </a14:hiddenFill>
            </a:ext>
          </a:extLst>
        </p:spPr>
        <p:txBody>
          <a:bodyPr lIns="80165" tIns="40083" rIns="80165" bIns="40083"/>
          <a:lstStyle/>
          <a:p>
            <a:endParaRPr lang="it-IT"/>
          </a:p>
        </p:txBody>
      </p:sp>
      <p:sp>
        <p:nvSpPr>
          <p:cNvPr id="92208" name="Line 97">
            <a:extLst>
              <a:ext uri="{FF2B5EF4-FFF2-40B4-BE49-F238E27FC236}">
                <a16:creationId xmlns:a16="http://schemas.microsoft.com/office/drawing/2014/main" id="{5084EAB5-AA54-4F63-8096-5BBCD60FB12F}"/>
              </a:ext>
            </a:extLst>
          </p:cNvPr>
          <p:cNvSpPr>
            <a:spLocks noChangeShapeType="1"/>
          </p:cNvSpPr>
          <p:nvPr/>
        </p:nvSpPr>
        <p:spPr bwMode="auto">
          <a:xfrm>
            <a:off x="5805488" y="2357438"/>
            <a:ext cx="952500" cy="555625"/>
          </a:xfrm>
          <a:prstGeom prst="line">
            <a:avLst/>
          </a:prstGeom>
          <a:noFill/>
          <a:ln w="19080">
            <a:solidFill>
              <a:srgbClr val="000000"/>
            </a:solidFill>
            <a:miter lim="800000"/>
            <a:headEnd/>
            <a:tailEnd type="triangle" w="med" len="med"/>
          </a:ln>
          <a:extLst>
            <a:ext uri="{909E8E84-426E-40DD-AFC4-6F175D3DCCD1}">
              <a14:hiddenFill xmlns:a14="http://schemas.microsoft.com/office/drawing/2010/main">
                <a:noFill/>
              </a14:hiddenFill>
            </a:ext>
          </a:extLst>
        </p:spPr>
        <p:txBody>
          <a:bodyPr lIns="80165" tIns="40083" rIns="80165" bIns="40083"/>
          <a:lstStyle/>
          <a:p>
            <a:endParaRPr lang="it-IT"/>
          </a:p>
        </p:txBody>
      </p:sp>
      <p:sp>
        <p:nvSpPr>
          <p:cNvPr id="92209" name="Rectangle 98">
            <a:extLst>
              <a:ext uri="{FF2B5EF4-FFF2-40B4-BE49-F238E27FC236}">
                <a16:creationId xmlns:a16="http://schemas.microsoft.com/office/drawing/2014/main" id="{DC9EC765-9032-4082-B87B-7452E4D4BF55}"/>
              </a:ext>
            </a:extLst>
          </p:cNvPr>
          <p:cNvSpPr>
            <a:spLocks noChangeArrowheads="1"/>
          </p:cNvSpPr>
          <p:nvPr/>
        </p:nvSpPr>
        <p:spPr bwMode="auto">
          <a:xfrm>
            <a:off x="4387850" y="1452563"/>
            <a:ext cx="92075"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0" tIns="0" rIns="34402" bIns="0" anchor="ctr">
            <a:spAutoFit/>
          </a:bodyPr>
          <a:lstStyle>
            <a:lvl1pPr>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3200">
                <a:solidFill>
                  <a:schemeClr val="tx1"/>
                </a:solidFill>
                <a:latin typeface="Arial" panose="020B0604020202020204" pitchFamily="34" charset="0"/>
              </a:defRPr>
            </a:lvl1pPr>
            <a:lvl2pPr marL="742950" indent="-285750">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800">
                <a:solidFill>
                  <a:schemeClr val="tx1"/>
                </a:solidFill>
                <a:latin typeface="Arial" panose="020B0604020202020204" pitchFamily="34" charset="0"/>
              </a:defRPr>
            </a:lvl2pPr>
            <a:lvl3pPr marL="1143000" indent="-228600">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400">
                <a:solidFill>
                  <a:schemeClr val="tx1"/>
                </a:solidFill>
                <a:latin typeface="Arial" panose="020B0604020202020204" pitchFamily="34" charset="0"/>
              </a:defRPr>
            </a:lvl3pPr>
            <a:lvl4pPr marL="1600200" indent="-228600">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4pPr>
            <a:lvl5pPr marL="2057400" indent="-228600">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9pPr>
          </a:lstStyle>
          <a:p>
            <a:pPr algn="ctr" eaLnBrk="1" hangingPunct="1">
              <a:lnSpc>
                <a:spcPct val="93000"/>
              </a:lnSpc>
              <a:spcBef>
                <a:spcPct val="0"/>
              </a:spcBef>
              <a:buFontTx/>
              <a:buNone/>
            </a:pPr>
            <a:r>
              <a:rPr lang="it-IT" altLang="it-IT" sz="1600" b="1">
                <a:solidFill>
                  <a:srgbClr val="000099"/>
                </a:solidFill>
                <a:cs typeface="Arial" panose="020B0604020202020204" pitchFamily="34" charset="0"/>
              </a:rPr>
              <a:t>/</a:t>
            </a:r>
          </a:p>
        </p:txBody>
      </p:sp>
      <p:sp>
        <p:nvSpPr>
          <p:cNvPr id="92210" name="Line 99">
            <a:extLst>
              <a:ext uri="{FF2B5EF4-FFF2-40B4-BE49-F238E27FC236}">
                <a16:creationId xmlns:a16="http://schemas.microsoft.com/office/drawing/2014/main" id="{23E1F4B4-D068-4722-AAAF-DBC42244FC1A}"/>
              </a:ext>
            </a:extLst>
          </p:cNvPr>
          <p:cNvSpPr>
            <a:spLocks noChangeShapeType="1"/>
          </p:cNvSpPr>
          <p:nvPr/>
        </p:nvSpPr>
        <p:spPr bwMode="auto">
          <a:xfrm>
            <a:off x="4092575" y="1616075"/>
            <a:ext cx="1082675" cy="363538"/>
          </a:xfrm>
          <a:prstGeom prst="line">
            <a:avLst/>
          </a:prstGeom>
          <a:noFill/>
          <a:ln w="19080">
            <a:solidFill>
              <a:srgbClr val="000000"/>
            </a:solidFill>
            <a:miter lim="800000"/>
            <a:headEnd/>
            <a:tailEnd type="triangle" w="med" len="med"/>
          </a:ln>
          <a:extLst>
            <a:ext uri="{909E8E84-426E-40DD-AFC4-6F175D3DCCD1}">
              <a14:hiddenFill xmlns:a14="http://schemas.microsoft.com/office/drawing/2010/main">
                <a:noFill/>
              </a14:hiddenFill>
            </a:ext>
          </a:extLst>
        </p:spPr>
        <p:txBody>
          <a:bodyPr lIns="80165" tIns="40083" rIns="80165" bIns="40083"/>
          <a:lstStyle/>
          <a:p>
            <a:endParaRPr lang="it-IT"/>
          </a:p>
        </p:txBody>
      </p:sp>
      <p:sp>
        <p:nvSpPr>
          <p:cNvPr id="92211" name="Line 100">
            <a:extLst>
              <a:ext uri="{FF2B5EF4-FFF2-40B4-BE49-F238E27FC236}">
                <a16:creationId xmlns:a16="http://schemas.microsoft.com/office/drawing/2014/main" id="{F8308607-65C1-40B1-9A5A-1C7990004552}"/>
              </a:ext>
            </a:extLst>
          </p:cNvPr>
          <p:cNvSpPr>
            <a:spLocks noChangeShapeType="1"/>
          </p:cNvSpPr>
          <p:nvPr/>
        </p:nvSpPr>
        <p:spPr bwMode="auto">
          <a:xfrm>
            <a:off x="4273550" y="1601788"/>
            <a:ext cx="3313113" cy="495300"/>
          </a:xfrm>
          <a:prstGeom prst="line">
            <a:avLst/>
          </a:prstGeom>
          <a:noFill/>
          <a:ln w="19080">
            <a:solidFill>
              <a:srgbClr val="000000"/>
            </a:solidFill>
            <a:miter lim="800000"/>
            <a:headEnd/>
            <a:tailEnd type="triangle" w="med" len="med"/>
          </a:ln>
          <a:extLst>
            <a:ext uri="{909E8E84-426E-40DD-AFC4-6F175D3DCCD1}">
              <a14:hiddenFill xmlns:a14="http://schemas.microsoft.com/office/drawing/2010/main">
                <a:noFill/>
              </a14:hiddenFill>
            </a:ext>
          </a:extLst>
        </p:spPr>
        <p:txBody>
          <a:bodyPr lIns="80165" tIns="40083" rIns="80165" bIns="40083"/>
          <a:lstStyle/>
          <a:p>
            <a:endParaRPr lang="it-IT"/>
          </a:p>
        </p:txBody>
      </p:sp>
      <p:sp>
        <p:nvSpPr>
          <p:cNvPr id="92212" name="Rectangle 101">
            <a:extLst>
              <a:ext uri="{FF2B5EF4-FFF2-40B4-BE49-F238E27FC236}">
                <a16:creationId xmlns:a16="http://schemas.microsoft.com/office/drawing/2014/main" id="{38AD9F68-B89D-4AE5-B297-C48536D43EF9}"/>
              </a:ext>
            </a:extLst>
          </p:cNvPr>
          <p:cNvSpPr>
            <a:spLocks noChangeArrowheads="1"/>
          </p:cNvSpPr>
          <p:nvPr/>
        </p:nvSpPr>
        <p:spPr bwMode="auto">
          <a:xfrm>
            <a:off x="7985125" y="2243138"/>
            <a:ext cx="93663"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0" tIns="0" rIns="34402" bIns="0" anchor="ctr">
            <a:spAutoFit/>
          </a:bodyPr>
          <a:lstStyle>
            <a:lvl1pPr>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3200">
                <a:solidFill>
                  <a:schemeClr val="tx1"/>
                </a:solidFill>
                <a:latin typeface="Arial" panose="020B0604020202020204" pitchFamily="34" charset="0"/>
              </a:defRPr>
            </a:lvl1pPr>
            <a:lvl2pPr marL="742950" indent="-285750">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800">
                <a:solidFill>
                  <a:schemeClr val="tx1"/>
                </a:solidFill>
                <a:latin typeface="Arial" panose="020B0604020202020204" pitchFamily="34" charset="0"/>
              </a:defRPr>
            </a:lvl2pPr>
            <a:lvl3pPr marL="1143000" indent="-228600">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400">
                <a:solidFill>
                  <a:schemeClr val="tx1"/>
                </a:solidFill>
                <a:latin typeface="Arial" panose="020B0604020202020204" pitchFamily="34" charset="0"/>
              </a:defRPr>
            </a:lvl3pPr>
            <a:lvl4pPr marL="1600200" indent="-228600">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4pPr>
            <a:lvl5pPr marL="2057400" indent="-228600">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9pPr>
          </a:lstStyle>
          <a:p>
            <a:pPr algn="ctr" eaLnBrk="1" hangingPunct="1">
              <a:lnSpc>
                <a:spcPct val="93000"/>
              </a:lnSpc>
              <a:spcBef>
                <a:spcPct val="0"/>
              </a:spcBef>
              <a:buFontTx/>
              <a:buNone/>
            </a:pPr>
            <a:r>
              <a:rPr lang="it-IT" altLang="it-IT" sz="1600" b="1">
                <a:solidFill>
                  <a:srgbClr val="000099"/>
                </a:solidFill>
                <a:cs typeface="Arial" panose="020B0604020202020204" pitchFamily="34" charset="0"/>
              </a:rPr>
              <a:t>/</a:t>
            </a:r>
          </a:p>
        </p:txBody>
      </p:sp>
      <p:sp>
        <p:nvSpPr>
          <p:cNvPr id="92213" name="Rectangle 102">
            <a:extLst>
              <a:ext uri="{FF2B5EF4-FFF2-40B4-BE49-F238E27FC236}">
                <a16:creationId xmlns:a16="http://schemas.microsoft.com/office/drawing/2014/main" id="{68DEE9F5-774D-4F18-A9D9-DD27B573EE2E}"/>
              </a:ext>
            </a:extLst>
          </p:cNvPr>
          <p:cNvSpPr>
            <a:spLocks noChangeArrowheads="1"/>
          </p:cNvSpPr>
          <p:nvPr/>
        </p:nvSpPr>
        <p:spPr bwMode="auto">
          <a:xfrm>
            <a:off x="8143875" y="2252663"/>
            <a:ext cx="92075" cy="230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0" tIns="0" rIns="34402" bIns="0" anchor="ctr">
            <a:spAutoFit/>
          </a:bodyPr>
          <a:lstStyle>
            <a:lvl1pPr>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3200">
                <a:solidFill>
                  <a:schemeClr val="tx1"/>
                </a:solidFill>
                <a:latin typeface="Arial" panose="020B0604020202020204" pitchFamily="34" charset="0"/>
              </a:defRPr>
            </a:lvl1pPr>
            <a:lvl2pPr marL="742950" indent="-285750">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800">
                <a:solidFill>
                  <a:schemeClr val="tx1"/>
                </a:solidFill>
                <a:latin typeface="Arial" panose="020B0604020202020204" pitchFamily="34" charset="0"/>
              </a:defRPr>
            </a:lvl2pPr>
            <a:lvl3pPr marL="1143000" indent="-228600">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400">
                <a:solidFill>
                  <a:schemeClr val="tx1"/>
                </a:solidFill>
                <a:latin typeface="Arial" panose="020B0604020202020204" pitchFamily="34" charset="0"/>
              </a:defRPr>
            </a:lvl3pPr>
            <a:lvl4pPr marL="1600200" indent="-228600">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4pPr>
            <a:lvl5pPr marL="2057400" indent="-228600">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9pPr>
          </a:lstStyle>
          <a:p>
            <a:pPr algn="ctr" eaLnBrk="1" hangingPunct="1">
              <a:lnSpc>
                <a:spcPct val="93000"/>
              </a:lnSpc>
              <a:spcBef>
                <a:spcPct val="0"/>
              </a:spcBef>
              <a:buFontTx/>
              <a:buNone/>
            </a:pPr>
            <a:r>
              <a:rPr lang="it-IT" altLang="it-IT" sz="1600" b="1">
                <a:solidFill>
                  <a:srgbClr val="000099"/>
                </a:solidFill>
                <a:cs typeface="Arial" panose="020B0604020202020204" pitchFamily="34" charset="0"/>
              </a:rPr>
              <a:t>/</a:t>
            </a:r>
          </a:p>
        </p:txBody>
      </p:sp>
      <p:sp>
        <p:nvSpPr>
          <p:cNvPr id="92214" name="Rectangle 103">
            <a:extLst>
              <a:ext uri="{FF2B5EF4-FFF2-40B4-BE49-F238E27FC236}">
                <a16:creationId xmlns:a16="http://schemas.microsoft.com/office/drawing/2014/main" id="{B19D2E3E-B3DD-4DC7-94A7-04D7A9115294}"/>
              </a:ext>
            </a:extLst>
          </p:cNvPr>
          <p:cNvSpPr>
            <a:spLocks noChangeArrowheads="1"/>
          </p:cNvSpPr>
          <p:nvPr/>
        </p:nvSpPr>
        <p:spPr bwMode="auto">
          <a:xfrm>
            <a:off x="8239125" y="3236913"/>
            <a:ext cx="92075"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0" tIns="0" rIns="34402" bIns="0" anchor="ctr">
            <a:spAutoFit/>
          </a:bodyPr>
          <a:lstStyle>
            <a:lvl1pPr>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3200">
                <a:solidFill>
                  <a:schemeClr val="tx1"/>
                </a:solidFill>
                <a:latin typeface="Arial" panose="020B0604020202020204" pitchFamily="34" charset="0"/>
              </a:defRPr>
            </a:lvl1pPr>
            <a:lvl2pPr marL="742950" indent="-285750">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800">
                <a:solidFill>
                  <a:schemeClr val="tx1"/>
                </a:solidFill>
                <a:latin typeface="Arial" panose="020B0604020202020204" pitchFamily="34" charset="0"/>
              </a:defRPr>
            </a:lvl2pPr>
            <a:lvl3pPr marL="1143000" indent="-228600">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400">
                <a:solidFill>
                  <a:schemeClr val="tx1"/>
                </a:solidFill>
                <a:latin typeface="Arial" panose="020B0604020202020204" pitchFamily="34" charset="0"/>
              </a:defRPr>
            </a:lvl3pPr>
            <a:lvl4pPr marL="1600200" indent="-228600">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4pPr>
            <a:lvl5pPr marL="2057400" indent="-228600">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9pPr>
          </a:lstStyle>
          <a:p>
            <a:pPr algn="ctr" eaLnBrk="1" hangingPunct="1">
              <a:lnSpc>
                <a:spcPct val="93000"/>
              </a:lnSpc>
              <a:spcBef>
                <a:spcPct val="0"/>
              </a:spcBef>
              <a:buFontTx/>
              <a:buNone/>
            </a:pPr>
            <a:r>
              <a:rPr lang="it-IT" altLang="it-IT" sz="1600" b="1">
                <a:solidFill>
                  <a:srgbClr val="000099"/>
                </a:solidFill>
                <a:cs typeface="Arial" panose="020B0604020202020204" pitchFamily="34" charset="0"/>
              </a:rPr>
              <a:t>/</a:t>
            </a:r>
          </a:p>
        </p:txBody>
      </p:sp>
      <p:sp>
        <p:nvSpPr>
          <p:cNvPr id="92215" name="Rectangle 104">
            <a:extLst>
              <a:ext uri="{FF2B5EF4-FFF2-40B4-BE49-F238E27FC236}">
                <a16:creationId xmlns:a16="http://schemas.microsoft.com/office/drawing/2014/main" id="{4B6D072E-F197-461D-944F-AAB9BDDC2F05}"/>
              </a:ext>
            </a:extLst>
          </p:cNvPr>
          <p:cNvSpPr>
            <a:spLocks noChangeArrowheads="1"/>
          </p:cNvSpPr>
          <p:nvPr/>
        </p:nvSpPr>
        <p:spPr bwMode="auto">
          <a:xfrm>
            <a:off x="8545513" y="3230563"/>
            <a:ext cx="92075" cy="230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0" tIns="0" rIns="34402" bIns="0" anchor="ctr">
            <a:spAutoFit/>
          </a:bodyPr>
          <a:lstStyle>
            <a:lvl1pPr>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3200">
                <a:solidFill>
                  <a:schemeClr val="tx1"/>
                </a:solidFill>
                <a:latin typeface="Arial" panose="020B0604020202020204" pitchFamily="34" charset="0"/>
              </a:defRPr>
            </a:lvl1pPr>
            <a:lvl2pPr marL="742950" indent="-285750">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800">
                <a:solidFill>
                  <a:schemeClr val="tx1"/>
                </a:solidFill>
                <a:latin typeface="Arial" panose="020B0604020202020204" pitchFamily="34" charset="0"/>
              </a:defRPr>
            </a:lvl2pPr>
            <a:lvl3pPr marL="1143000" indent="-228600">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400">
                <a:solidFill>
                  <a:schemeClr val="tx1"/>
                </a:solidFill>
                <a:latin typeface="Arial" panose="020B0604020202020204" pitchFamily="34" charset="0"/>
              </a:defRPr>
            </a:lvl3pPr>
            <a:lvl4pPr marL="1600200" indent="-228600">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4pPr>
            <a:lvl5pPr marL="2057400" indent="-228600">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9pPr>
          </a:lstStyle>
          <a:p>
            <a:pPr algn="ctr" eaLnBrk="1" hangingPunct="1">
              <a:lnSpc>
                <a:spcPct val="93000"/>
              </a:lnSpc>
              <a:spcBef>
                <a:spcPct val="0"/>
              </a:spcBef>
              <a:buFontTx/>
              <a:buNone/>
            </a:pPr>
            <a:r>
              <a:rPr lang="it-IT" altLang="it-IT" sz="1600" b="1">
                <a:solidFill>
                  <a:srgbClr val="000099"/>
                </a:solidFill>
                <a:cs typeface="Arial" panose="020B0604020202020204" pitchFamily="34" charset="0"/>
              </a:rPr>
              <a:t>/</a:t>
            </a:r>
          </a:p>
        </p:txBody>
      </p:sp>
      <p:sp>
        <p:nvSpPr>
          <p:cNvPr id="92216" name="Rectangle 105">
            <a:extLst>
              <a:ext uri="{FF2B5EF4-FFF2-40B4-BE49-F238E27FC236}">
                <a16:creationId xmlns:a16="http://schemas.microsoft.com/office/drawing/2014/main" id="{B3D4336F-C9D4-4DD1-89FA-7D5A6F73A9A9}"/>
              </a:ext>
            </a:extLst>
          </p:cNvPr>
          <p:cNvSpPr>
            <a:spLocks noChangeArrowheads="1"/>
          </p:cNvSpPr>
          <p:nvPr/>
        </p:nvSpPr>
        <p:spPr bwMode="auto">
          <a:xfrm>
            <a:off x="7104063" y="3240088"/>
            <a:ext cx="92075"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0" tIns="0" rIns="34402" bIns="0" anchor="ctr">
            <a:spAutoFit/>
          </a:bodyPr>
          <a:lstStyle>
            <a:lvl1pPr>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3200">
                <a:solidFill>
                  <a:schemeClr val="tx1"/>
                </a:solidFill>
                <a:latin typeface="Arial" panose="020B0604020202020204" pitchFamily="34" charset="0"/>
              </a:defRPr>
            </a:lvl1pPr>
            <a:lvl2pPr marL="742950" indent="-285750">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800">
                <a:solidFill>
                  <a:schemeClr val="tx1"/>
                </a:solidFill>
                <a:latin typeface="Arial" panose="020B0604020202020204" pitchFamily="34" charset="0"/>
              </a:defRPr>
            </a:lvl2pPr>
            <a:lvl3pPr marL="1143000" indent="-228600">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400">
                <a:solidFill>
                  <a:schemeClr val="tx1"/>
                </a:solidFill>
                <a:latin typeface="Arial" panose="020B0604020202020204" pitchFamily="34" charset="0"/>
              </a:defRPr>
            </a:lvl3pPr>
            <a:lvl4pPr marL="1600200" indent="-228600">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4pPr>
            <a:lvl5pPr marL="2057400" indent="-228600">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9pPr>
          </a:lstStyle>
          <a:p>
            <a:pPr algn="ctr" eaLnBrk="1" hangingPunct="1">
              <a:lnSpc>
                <a:spcPct val="93000"/>
              </a:lnSpc>
              <a:spcBef>
                <a:spcPct val="0"/>
              </a:spcBef>
              <a:buFontTx/>
              <a:buNone/>
            </a:pPr>
            <a:r>
              <a:rPr lang="it-IT" altLang="it-IT" sz="1600" b="1">
                <a:solidFill>
                  <a:srgbClr val="000099"/>
                </a:solidFill>
                <a:cs typeface="Arial" panose="020B0604020202020204" pitchFamily="34" charset="0"/>
              </a:rPr>
              <a:t>/</a:t>
            </a:r>
          </a:p>
        </p:txBody>
      </p:sp>
      <p:sp>
        <p:nvSpPr>
          <p:cNvPr id="92217" name="Rectangle 106">
            <a:extLst>
              <a:ext uri="{FF2B5EF4-FFF2-40B4-BE49-F238E27FC236}">
                <a16:creationId xmlns:a16="http://schemas.microsoft.com/office/drawing/2014/main" id="{2E6A9CF0-AD82-4151-A3BA-9D12EA31CCF4}"/>
              </a:ext>
            </a:extLst>
          </p:cNvPr>
          <p:cNvSpPr>
            <a:spLocks noChangeArrowheads="1"/>
          </p:cNvSpPr>
          <p:nvPr/>
        </p:nvSpPr>
        <p:spPr bwMode="auto">
          <a:xfrm>
            <a:off x="6813550" y="3233738"/>
            <a:ext cx="92075"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0" tIns="0" rIns="34402" bIns="0" anchor="ctr">
            <a:spAutoFit/>
          </a:bodyPr>
          <a:lstStyle>
            <a:lvl1pPr>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3200">
                <a:solidFill>
                  <a:schemeClr val="tx1"/>
                </a:solidFill>
                <a:latin typeface="Arial" panose="020B0604020202020204" pitchFamily="34" charset="0"/>
              </a:defRPr>
            </a:lvl1pPr>
            <a:lvl2pPr marL="742950" indent="-285750">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800">
                <a:solidFill>
                  <a:schemeClr val="tx1"/>
                </a:solidFill>
                <a:latin typeface="Arial" panose="020B0604020202020204" pitchFamily="34" charset="0"/>
              </a:defRPr>
            </a:lvl2pPr>
            <a:lvl3pPr marL="1143000" indent="-228600">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400">
                <a:solidFill>
                  <a:schemeClr val="tx1"/>
                </a:solidFill>
                <a:latin typeface="Arial" panose="020B0604020202020204" pitchFamily="34" charset="0"/>
              </a:defRPr>
            </a:lvl3pPr>
            <a:lvl4pPr marL="1600200" indent="-228600">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4pPr>
            <a:lvl5pPr marL="2057400" indent="-228600">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9pPr>
          </a:lstStyle>
          <a:p>
            <a:pPr algn="ctr" eaLnBrk="1" hangingPunct="1">
              <a:lnSpc>
                <a:spcPct val="93000"/>
              </a:lnSpc>
              <a:spcBef>
                <a:spcPct val="0"/>
              </a:spcBef>
              <a:buFontTx/>
              <a:buNone/>
            </a:pPr>
            <a:r>
              <a:rPr lang="it-IT" altLang="it-IT" sz="1600" b="1">
                <a:solidFill>
                  <a:srgbClr val="000099"/>
                </a:solidFill>
                <a:cs typeface="Arial" panose="020B0604020202020204" pitchFamily="34" charset="0"/>
              </a:rPr>
              <a:t>/</a:t>
            </a:r>
          </a:p>
        </p:txBody>
      </p:sp>
      <p:sp>
        <p:nvSpPr>
          <p:cNvPr id="92218" name="Rectangle 107">
            <a:extLst>
              <a:ext uri="{FF2B5EF4-FFF2-40B4-BE49-F238E27FC236}">
                <a16:creationId xmlns:a16="http://schemas.microsoft.com/office/drawing/2014/main" id="{5E6A94CB-AA93-4446-A45A-83AE136EE81E}"/>
              </a:ext>
            </a:extLst>
          </p:cNvPr>
          <p:cNvSpPr>
            <a:spLocks noChangeArrowheads="1"/>
          </p:cNvSpPr>
          <p:nvPr/>
        </p:nvSpPr>
        <p:spPr bwMode="auto">
          <a:xfrm>
            <a:off x="6400800" y="3241675"/>
            <a:ext cx="92075"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0" tIns="0" rIns="34402" bIns="0" anchor="ctr">
            <a:spAutoFit/>
          </a:bodyPr>
          <a:lstStyle>
            <a:lvl1pPr>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3200">
                <a:solidFill>
                  <a:schemeClr val="tx1"/>
                </a:solidFill>
                <a:latin typeface="Arial" panose="020B0604020202020204" pitchFamily="34" charset="0"/>
              </a:defRPr>
            </a:lvl1pPr>
            <a:lvl2pPr marL="742950" indent="-285750">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800">
                <a:solidFill>
                  <a:schemeClr val="tx1"/>
                </a:solidFill>
                <a:latin typeface="Arial" panose="020B0604020202020204" pitchFamily="34" charset="0"/>
              </a:defRPr>
            </a:lvl2pPr>
            <a:lvl3pPr marL="1143000" indent="-228600">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400">
                <a:solidFill>
                  <a:schemeClr val="tx1"/>
                </a:solidFill>
                <a:latin typeface="Arial" panose="020B0604020202020204" pitchFamily="34" charset="0"/>
              </a:defRPr>
            </a:lvl3pPr>
            <a:lvl4pPr marL="1600200" indent="-228600">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4pPr>
            <a:lvl5pPr marL="2057400" indent="-228600">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9pPr>
          </a:lstStyle>
          <a:p>
            <a:pPr algn="ctr" eaLnBrk="1" hangingPunct="1">
              <a:lnSpc>
                <a:spcPct val="93000"/>
              </a:lnSpc>
              <a:spcBef>
                <a:spcPct val="0"/>
              </a:spcBef>
              <a:buFontTx/>
              <a:buNone/>
            </a:pPr>
            <a:r>
              <a:rPr lang="it-IT" altLang="it-IT" sz="1600" b="1">
                <a:solidFill>
                  <a:srgbClr val="000099"/>
                </a:solidFill>
                <a:cs typeface="Arial" panose="020B0604020202020204" pitchFamily="34" charset="0"/>
              </a:rPr>
              <a:t>/</a:t>
            </a:r>
          </a:p>
        </p:txBody>
      </p:sp>
      <p:sp>
        <p:nvSpPr>
          <p:cNvPr id="92219" name="Rectangle 108">
            <a:extLst>
              <a:ext uri="{FF2B5EF4-FFF2-40B4-BE49-F238E27FC236}">
                <a16:creationId xmlns:a16="http://schemas.microsoft.com/office/drawing/2014/main" id="{B1200FC8-03E2-4562-B93C-E318047B44E2}"/>
              </a:ext>
            </a:extLst>
          </p:cNvPr>
          <p:cNvSpPr>
            <a:spLocks noChangeArrowheads="1"/>
          </p:cNvSpPr>
          <p:nvPr/>
        </p:nvSpPr>
        <p:spPr bwMode="auto">
          <a:xfrm>
            <a:off x="6245225" y="3236913"/>
            <a:ext cx="92075"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0" tIns="0" rIns="34402" bIns="0" anchor="ctr">
            <a:spAutoFit/>
          </a:bodyPr>
          <a:lstStyle>
            <a:lvl1pPr>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3200">
                <a:solidFill>
                  <a:schemeClr val="tx1"/>
                </a:solidFill>
                <a:latin typeface="Arial" panose="020B0604020202020204" pitchFamily="34" charset="0"/>
              </a:defRPr>
            </a:lvl1pPr>
            <a:lvl2pPr marL="742950" indent="-285750">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800">
                <a:solidFill>
                  <a:schemeClr val="tx1"/>
                </a:solidFill>
                <a:latin typeface="Arial" panose="020B0604020202020204" pitchFamily="34" charset="0"/>
              </a:defRPr>
            </a:lvl2pPr>
            <a:lvl3pPr marL="1143000" indent="-228600">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400">
                <a:solidFill>
                  <a:schemeClr val="tx1"/>
                </a:solidFill>
                <a:latin typeface="Arial" panose="020B0604020202020204" pitchFamily="34" charset="0"/>
              </a:defRPr>
            </a:lvl3pPr>
            <a:lvl4pPr marL="1600200" indent="-228600">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4pPr>
            <a:lvl5pPr marL="2057400" indent="-228600">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9pPr>
          </a:lstStyle>
          <a:p>
            <a:pPr algn="ctr" eaLnBrk="1" hangingPunct="1">
              <a:lnSpc>
                <a:spcPct val="93000"/>
              </a:lnSpc>
              <a:spcBef>
                <a:spcPct val="0"/>
              </a:spcBef>
              <a:buFontTx/>
              <a:buNone/>
            </a:pPr>
            <a:r>
              <a:rPr lang="it-IT" altLang="it-IT" sz="1600" b="1">
                <a:solidFill>
                  <a:srgbClr val="000099"/>
                </a:solidFill>
                <a:cs typeface="Arial" panose="020B0604020202020204" pitchFamily="34" charset="0"/>
              </a:rPr>
              <a:t>/</a:t>
            </a:r>
          </a:p>
        </p:txBody>
      </p:sp>
      <p:sp>
        <p:nvSpPr>
          <p:cNvPr id="92220" name="Rectangle 109">
            <a:extLst>
              <a:ext uri="{FF2B5EF4-FFF2-40B4-BE49-F238E27FC236}">
                <a16:creationId xmlns:a16="http://schemas.microsoft.com/office/drawing/2014/main" id="{1CAD3D80-5C91-4EA3-8DFA-61DC31B8BF0A}"/>
              </a:ext>
            </a:extLst>
          </p:cNvPr>
          <p:cNvSpPr>
            <a:spLocks noChangeArrowheads="1"/>
          </p:cNvSpPr>
          <p:nvPr/>
        </p:nvSpPr>
        <p:spPr bwMode="auto">
          <a:xfrm>
            <a:off x="6076950" y="3230563"/>
            <a:ext cx="92075" cy="230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0" tIns="0" rIns="34402" bIns="0" anchor="ctr">
            <a:spAutoFit/>
          </a:bodyPr>
          <a:lstStyle>
            <a:lvl1pPr>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3200">
                <a:solidFill>
                  <a:schemeClr val="tx1"/>
                </a:solidFill>
                <a:latin typeface="Arial" panose="020B0604020202020204" pitchFamily="34" charset="0"/>
              </a:defRPr>
            </a:lvl1pPr>
            <a:lvl2pPr marL="742950" indent="-285750">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800">
                <a:solidFill>
                  <a:schemeClr val="tx1"/>
                </a:solidFill>
                <a:latin typeface="Arial" panose="020B0604020202020204" pitchFamily="34" charset="0"/>
              </a:defRPr>
            </a:lvl2pPr>
            <a:lvl3pPr marL="1143000" indent="-228600">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400">
                <a:solidFill>
                  <a:schemeClr val="tx1"/>
                </a:solidFill>
                <a:latin typeface="Arial" panose="020B0604020202020204" pitchFamily="34" charset="0"/>
              </a:defRPr>
            </a:lvl3pPr>
            <a:lvl4pPr marL="1600200" indent="-228600">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4pPr>
            <a:lvl5pPr marL="2057400" indent="-228600">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9pPr>
          </a:lstStyle>
          <a:p>
            <a:pPr algn="ctr" eaLnBrk="1" hangingPunct="1">
              <a:lnSpc>
                <a:spcPct val="93000"/>
              </a:lnSpc>
              <a:spcBef>
                <a:spcPct val="0"/>
              </a:spcBef>
              <a:buFontTx/>
              <a:buNone/>
            </a:pPr>
            <a:r>
              <a:rPr lang="it-IT" altLang="it-IT" sz="1600" b="1">
                <a:solidFill>
                  <a:srgbClr val="000099"/>
                </a:solidFill>
                <a:cs typeface="Arial" panose="020B0604020202020204" pitchFamily="34" charset="0"/>
              </a:rPr>
              <a:t>/</a:t>
            </a:r>
          </a:p>
        </p:txBody>
      </p:sp>
      <p:sp>
        <p:nvSpPr>
          <p:cNvPr id="92221" name="Rectangle 110">
            <a:extLst>
              <a:ext uri="{FF2B5EF4-FFF2-40B4-BE49-F238E27FC236}">
                <a16:creationId xmlns:a16="http://schemas.microsoft.com/office/drawing/2014/main" id="{77449FEE-6698-4AAB-8947-A1225B7B4F2F}"/>
              </a:ext>
            </a:extLst>
          </p:cNvPr>
          <p:cNvSpPr>
            <a:spLocks noChangeArrowheads="1"/>
          </p:cNvSpPr>
          <p:nvPr/>
        </p:nvSpPr>
        <p:spPr bwMode="auto">
          <a:xfrm>
            <a:off x="5351463" y="3240088"/>
            <a:ext cx="93662"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0" tIns="0" rIns="34402" bIns="0" anchor="ctr">
            <a:spAutoFit/>
          </a:bodyPr>
          <a:lstStyle>
            <a:lvl1pPr>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3200">
                <a:solidFill>
                  <a:schemeClr val="tx1"/>
                </a:solidFill>
                <a:latin typeface="Arial" panose="020B0604020202020204" pitchFamily="34" charset="0"/>
              </a:defRPr>
            </a:lvl1pPr>
            <a:lvl2pPr marL="742950" indent="-285750">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800">
                <a:solidFill>
                  <a:schemeClr val="tx1"/>
                </a:solidFill>
                <a:latin typeface="Arial" panose="020B0604020202020204" pitchFamily="34" charset="0"/>
              </a:defRPr>
            </a:lvl2pPr>
            <a:lvl3pPr marL="1143000" indent="-228600">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400">
                <a:solidFill>
                  <a:schemeClr val="tx1"/>
                </a:solidFill>
                <a:latin typeface="Arial" panose="020B0604020202020204" pitchFamily="34" charset="0"/>
              </a:defRPr>
            </a:lvl3pPr>
            <a:lvl4pPr marL="1600200" indent="-228600">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4pPr>
            <a:lvl5pPr marL="2057400" indent="-228600">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9pPr>
          </a:lstStyle>
          <a:p>
            <a:pPr algn="ctr" eaLnBrk="1" hangingPunct="1">
              <a:lnSpc>
                <a:spcPct val="93000"/>
              </a:lnSpc>
              <a:spcBef>
                <a:spcPct val="0"/>
              </a:spcBef>
              <a:buFontTx/>
              <a:buNone/>
            </a:pPr>
            <a:r>
              <a:rPr lang="it-IT" altLang="it-IT" sz="1600" b="1">
                <a:solidFill>
                  <a:srgbClr val="000099"/>
                </a:solidFill>
                <a:cs typeface="Arial" panose="020B0604020202020204" pitchFamily="34" charset="0"/>
              </a:rPr>
              <a:t>/</a:t>
            </a:r>
          </a:p>
        </p:txBody>
      </p:sp>
      <p:sp>
        <p:nvSpPr>
          <p:cNvPr id="92222" name="Rectangle 111">
            <a:extLst>
              <a:ext uri="{FF2B5EF4-FFF2-40B4-BE49-F238E27FC236}">
                <a16:creationId xmlns:a16="http://schemas.microsoft.com/office/drawing/2014/main" id="{C88DAC0F-DD07-4B9C-A113-ED098EF5A4C2}"/>
              </a:ext>
            </a:extLst>
          </p:cNvPr>
          <p:cNvSpPr>
            <a:spLocks noChangeArrowheads="1"/>
          </p:cNvSpPr>
          <p:nvPr/>
        </p:nvSpPr>
        <p:spPr bwMode="auto">
          <a:xfrm>
            <a:off x="5197475" y="3233738"/>
            <a:ext cx="92075"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0" tIns="0" rIns="34402" bIns="0" anchor="ctr">
            <a:spAutoFit/>
          </a:bodyPr>
          <a:lstStyle>
            <a:lvl1pPr>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3200">
                <a:solidFill>
                  <a:schemeClr val="tx1"/>
                </a:solidFill>
                <a:latin typeface="Arial" panose="020B0604020202020204" pitchFamily="34" charset="0"/>
              </a:defRPr>
            </a:lvl1pPr>
            <a:lvl2pPr marL="742950" indent="-285750">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800">
                <a:solidFill>
                  <a:schemeClr val="tx1"/>
                </a:solidFill>
                <a:latin typeface="Arial" panose="020B0604020202020204" pitchFamily="34" charset="0"/>
              </a:defRPr>
            </a:lvl2pPr>
            <a:lvl3pPr marL="1143000" indent="-228600">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400">
                <a:solidFill>
                  <a:schemeClr val="tx1"/>
                </a:solidFill>
                <a:latin typeface="Arial" panose="020B0604020202020204" pitchFamily="34" charset="0"/>
              </a:defRPr>
            </a:lvl3pPr>
            <a:lvl4pPr marL="1600200" indent="-228600">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4pPr>
            <a:lvl5pPr marL="2057400" indent="-228600">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9pPr>
          </a:lstStyle>
          <a:p>
            <a:pPr algn="ctr" eaLnBrk="1" hangingPunct="1">
              <a:lnSpc>
                <a:spcPct val="93000"/>
              </a:lnSpc>
              <a:spcBef>
                <a:spcPct val="0"/>
              </a:spcBef>
              <a:buFontTx/>
              <a:buNone/>
            </a:pPr>
            <a:r>
              <a:rPr lang="it-IT" altLang="it-IT" sz="1600" b="1">
                <a:solidFill>
                  <a:srgbClr val="000099"/>
                </a:solidFill>
                <a:cs typeface="Arial" panose="020B0604020202020204" pitchFamily="34" charset="0"/>
              </a:rPr>
              <a:t>/</a:t>
            </a:r>
          </a:p>
        </p:txBody>
      </p:sp>
      <p:sp>
        <p:nvSpPr>
          <p:cNvPr id="92223" name="Rectangle 112">
            <a:extLst>
              <a:ext uri="{FF2B5EF4-FFF2-40B4-BE49-F238E27FC236}">
                <a16:creationId xmlns:a16="http://schemas.microsoft.com/office/drawing/2014/main" id="{C42F90B2-3DB0-45A9-9302-A32C72CE5FE4}"/>
              </a:ext>
            </a:extLst>
          </p:cNvPr>
          <p:cNvSpPr>
            <a:spLocks noChangeArrowheads="1"/>
          </p:cNvSpPr>
          <p:nvPr/>
        </p:nvSpPr>
        <p:spPr bwMode="auto">
          <a:xfrm>
            <a:off x="3756025" y="3243263"/>
            <a:ext cx="92075" cy="230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0" tIns="0" rIns="34402" bIns="0" anchor="ctr">
            <a:spAutoFit/>
          </a:bodyPr>
          <a:lstStyle>
            <a:lvl1pPr>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3200">
                <a:solidFill>
                  <a:schemeClr val="tx1"/>
                </a:solidFill>
                <a:latin typeface="Arial" panose="020B0604020202020204" pitchFamily="34" charset="0"/>
              </a:defRPr>
            </a:lvl1pPr>
            <a:lvl2pPr marL="742950" indent="-285750">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800">
                <a:solidFill>
                  <a:schemeClr val="tx1"/>
                </a:solidFill>
                <a:latin typeface="Arial" panose="020B0604020202020204" pitchFamily="34" charset="0"/>
              </a:defRPr>
            </a:lvl2pPr>
            <a:lvl3pPr marL="1143000" indent="-228600">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400">
                <a:solidFill>
                  <a:schemeClr val="tx1"/>
                </a:solidFill>
                <a:latin typeface="Arial" panose="020B0604020202020204" pitchFamily="34" charset="0"/>
              </a:defRPr>
            </a:lvl3pPr>
            <a:lvl4pPr marL="1600200" indent="-228600">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4pPr>
            <a:lvl5pPr marL="2057400" indent="-228600">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9pPr>
          </a:lstStyle>
          <a:p>
            <a:pPr algn="ctr" eaLnBrk="1" hangingPunct="1">
              <a:lnSpc>
                <a:spcPct val="93000"/>
              </a:lnSpc>
              <a:spcBef>
                <a:spcPct val="0"/>
              </a:spcBef>
              <a:buFontTx/>
              <a:buNone/>
            </a:pPr>
            <a:r>
              <a:rPr lang="it-IT" altLang="it-IT" sz="1600" b="1">
                <a:solidFill>
                  <a:srgbClr val="000099"/>
                </a:solidFill>
                <a:cs typeface="Arial" panose="020B0604020202020204" pitchFamily="34" charset="0"/>
              </a:rPr>
              <a:t>/</a:t>
            </a:r>
          </a:p>
        </p:txBody>
      </p:sp>
      <p:sp>
        <p:nvSpPr>
          <p:cNvPr id="92224" name="Rectangle 113">
            <a:extLst>
              <a:ext uri="{FF2B5EF4-FFF2-40B4-BE49-F238E27FC236}">
                <a16:creationId xmlns:a16="http://schemas.microsoft.com/office/drawing/2014/main" id="{560E7F8D-459F-4C1A-A21A-037C9C97B472}"/>
              </a:ext>
            </a:extLst>
          </p:cNvPr>
          <p:cNvSpPr>
            <a:spLocks noChangeArrowheads="1"/>
          </p:cNvSpPr>
          <p:nvPr/>
        </p:nvSpPr>
        <p:spPr bwMode="auto">
          <a:xfrm>
            <a:off x="4075113" y="3251200"/>
            <a:ext cx="93662"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0" tIns="0" rIns="34402" bIns="0" anchor="ctr">
            <a:spAutoFit/>
          </a:bodyPr>
          <a:lstStyle>
            <a:lvl1pPr>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3200">
                <a:solidFill>
                  <a:schemeClr val="tx1"/>
                </a:solidFill>
                <a:latin typeface="Arial" panose="020B0604020202020204" pitchFamily="34" charset="0"/>
              </a:defRPr>
            </a:lvl1pPr>
            <a:lvl2pPr marL="742950" indent="-285750">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800">
                <a:solidFill>
                  <a:schemeClr val="tx1"/>
                </a:solidFill>
                <a:latin typeface="Arial" panose="020B0604020202020204" pitchFamily="34" charset="0"/>
              </a:defRPr>
            </a:lvl2pPr>
            <a:lvl3pPr marL="1143000" indent="-228600">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400">
                <a:solidFill>
                  <a:schemeClr val="tx1"/>
                </a:solidFill>
                <a:latin typeface="Arial" panose="020B0604020202020204" pitchFamily="34" charset="0"/>
              </a:defRPr>
            </a:lvl3pPr>
            <a:lvl4pPr marL="1600200" indent="-228600">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4pPr>
            <a:lvl5pPr marL="2057400" indent="-228600">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9pPr>
          </a:lstStyle>
          <a:p>
            <a:pPr algn="ctr" eaLnBrk="1" hangingPunct="1">
              <a:lnSpc>
                <a:spcPct val="93000"/>
              </a:lnSpc>
              <a:spcBef>
                <a:spcPct val="0"/>
              </a:spcBef>
              <a:buFontTx/>
              <a:buNone/>
            </a:pPr>
            <a:r>
              <a:rPr lang="it-IT" altLang="it-IT" sz="1600" b="1">
                <a:solidFill>
                  <a:srgbClr val="000099"/>
                </a:solidFill>
                <a:cs typeface="Arial" panose="020B0604020202020204" pitchFamily="34" charset="0"/>
              </a:rPr>
              <a:t>/</a:t>
            </a:r>
          </a:p>
        </p:txBody>
      </p:sp>
      <p:sp>
        <p:nvSpPr>
          <p:cNvPr id="92225" name="Rectangle 114">
            <a:extLst>
              <a:ext uri="{FF2B5EF4-FFF2-40B4-BE49-F238E27FC236}">
                <a16:creationId xmlns:a16="http://schemas.microsoft.com/office/drawing/2014/main" id="{EC463495-98AE-411A-8337-5150BCCE2E3D}"/>
              </a:ext>
            </a:extLst>
          </p:cNvPr>
          <p:cNvSpPr>
            <a:spLocks noChangeArrowheads="1"/>
          </p:cNvSpPr>
          <p:nvPr/>
        </p:nvSpPr>
        <p:spPr bwMode="auto">
          <a:xfrm>
            <a:off x="4219575" y="3246438"/>
            <a:ext cx="92075"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0" tIns="0" rIns="34402" bIns="0" anchor="ctr">
            <a:spAutoFit/>
          </a:bodyPr>
          <a:lstStyle>
            <a:lvl1pPr>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3200">
                <a:solidFill>
                  <a:schemeClr val="tx1"/>
                </a:solidFill>
                <a:latin typeface="Arial" panose="020B0604020202020204" pitchFamily="34" charset="0"/>
              </a:defRPr>
            </a:lvl1pPr>
            <a:lvl2pPr marL="742950" indent="-285750">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800">
                <a:solidFill>
                  <a:schemeClr val="tx1"/>
                </a:solidFill>
                <a:latin typeface="Arial" panose="020B0604020202020204" pitchFamily="34" charset="0"/>
              </a:defRPr>
            </a:lvl2pPr>
            <a:lvl3pPr marL="1143000" indent="-228600">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400">
                <a:solidFill>
                  <a:schemeClr val="tx1"/>
                </a:solidFill>
                <a:latin typeface="Arial" panose="020B0604020202020204" pitchFamily="34" charset="0"/>
              </a:defRPr>
            </a:lvl3pPr>
            <a:lvl4pPr marL="1600200" indent="-228600">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4pPr>
            <a:lvl5pPr marL="2057400" indent="-228600">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9pPr>
          </a:lstStyle>
          <a:p>
            <a:pPr algn="ctr" eaLnBrk="1" hangingPunct="1">
              <a:lnSpc>
                <a:spcPct val="93000"/>
              </a:lnSpc>
              <a:spcBef>
                <a:spcPct val="0"/>
              </a:spcBef>
              <a:buFontTx/>
              <a:buNone/>
            </a:pPr>
            <a:r>
              <a:rPr lang="it-IT" altLang="it-IT" sz="1600" b="1">
                <a:solidFill>
                  <a:srgbClr val="000099"/>
                </a:solidFill>
                <a:cs typeface="Arial" panose="020B0604020202020204" pitchFamily="34" charset="0"/>
              </a:rPr>
              <a:t>/</a:t>
            </a:r>
          </a:p>
        </p:txBody>
      </p:sp>
      <p:sp>
        <p:nvSpPr>
          <p:cNvPr id="92226" name="Rectangle 115">
            <a:extLst>
              <a:ext uri="{FF2B5EF4-FFF2-40B4-BE49-F238E27FC236}">
                <a16:creationId xmlns:a16="http://schemas.microsoft.com/office/drawing/2014/main" id="{D18E421E-9982-42B5-AD6E-3D1D40E1F309}"/>
              </a:ext>
            </a:extLst>
          </p:cNvPr>
          <p:cNvSpPr>
            <a:spLocks noChangeArrowheads="1"/>
          </p:cNvSpPr>
          <p:nvPr/>
        </p:nvSpPr>
        <p:spPr bwMode="auto">
          <a:xfrm>
            <a:off x="2343150" y="4414838"/>
            <a:ext cx="92075"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0" tIns="0" rIns="34402" bIns="0" anchor="ctr">
            <a:spAutoFit/>
          </a:bodyPr>
          <a:lstStyle>
            <a:lvl1pPr>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3200">
                <a:solidFill>
                  <a:schemeClr val="tx1"/>
                </a:solidFill>
                <a:latin typeface="Arial" panose="020B0604020202020204" pitchFamily="34" charset="0"/>
              </a:defRPr>
            </a:lvl1pPr>
            <a:lvl2pPr marL="742950" indent="-285750">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800">
                <a:solidFill>
                  <a:schemeClr val="tx1"/>
                </a:solidFill>
                <a:latin typeface="Arial" panose="020B0604020202020204" pitchFamily="34" charset="0"/>
              </a:defRPr>
            </a:lvl2pPr>
            <a:lvl3pPr marL="1143000" indent="-228600">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400">
                <a:solidFill>
                  <a:schemeClr val="tx1"/>
                </a:solidFill>
                <a:latin typeface="Arial" panose="020B0604020202020204" pitchFamily="34" charset="0"/>
              </a:defRPr>
            </a:lvl3pPr>
            <a:lvl4pPr marL="1600200" indent="-228600">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4pPr>
            <a:lvl5pPr marL="2057400" indent="-228600">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9pPr>
          </a:lstStyle>
          <a:p>
            <a:pPr algn="ctr" eaLnBrk="1" hangingPunct="1">
              <a:lnSpc>
                <a:spcPct val="93000"/>
              </a:lnSpc>
              <a:spcBef>
                <a:spcPct val="0"/>
              </a:spcBef>
              <a:buFontTx/>
              <a:buNone/>
            </a:pPr>
            <a:r>
              <a:rPr lang="it-IT" altLang="it-IT" sz="1600" b="1">
                <a:solidFill>
                  <a:srgbClr val="000099"/>
                </a:solidFill>
                <a:cs typeface="Arial" panose="020B0604020202020204" pitchFamily="34" charset="0"/>
              </a:rPr>
              <a:t>/</a:t>
            </a:r>
          </a:p>
        </p:txBody>
      </p:sp>
      <p:grpSp>
        <p:nvGrpSpPr>
          <p:cNvPr id="92227" name="Group 116">
            <a:extLst>
              <a:ext uri="{FF2B5EF4-FFF2-40B4-BE49-F238E27FC236}">
                <a16:creationId xmlns:a16="http://schemas.microsoft.com/office/drawing/2014/main" id="{1CB70002-0BC7-462C-8D8E-8BC4A0E12969}"/>
              </a:ext>
            </a:extLst>
          </p:cNvPr>
          <p:cNvGrpSpPr>
            <a:grpSpLocks/>
          </p:cNvGrpSpPr>
          <p:nvPr/>
        </p:nvGrpSpPr>
        <p:grpSpPr bwMode="auto">
          <a:xfrm>
            <a:off x="2155825" y="4106863"/>
            <a:ext cx="636588" cy="555625"/>
            <a:chOff x="1588" y="2562"/>
            <a:chExt cx="469" cy="386"/>
          </a:xfrm>
        </p:grpSpPr>
        <p:sp>
          <p:nvSpPr>
            <p:cNvPr id="92272" name="AutoShape 117">
              <a:extLst>
                <a:ext uri="{FF2B5EF4-FFF2-40B4-BE49-F238E27FC236}">
                  <a16:creationId xmlns:a16="http://schemas.microsoft.com/office/drawing/2014/main" id="{03F4A680-82B5-48E5-B5F3-590385ABF4C2}"/>
                </a:ext>
              </a:extLst>
            </p:cNvPr>
            <p:cNvSpPr>
              <a:spLocks noChangeArrowheads="1"/>
            </p:cNvSpPr>
            <p:nvPr/>
          </p:nvSpPr>
          <p:spPr bwMode="auto">
            <a:xfrm>
              <a:off x="1588" y="2562"/>
              <a:ext cx="470" cy="205"/>
            </a:xfrm>
            <a:prstGeom prst="roundRect">
              <a:avLst>
                <a:gd name="adj" fmla="val 16667"/>
              </a:avLst>
            </a:prstGeom>
            <a:noFill/>
            <a:ln w="1908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it-IT" altLang="it-IT" sz="3600">
                <a:latin typeface="Tahoma" panose="020B0604030504040204" pitchFamily="34" charset="0"/>
              </a:endParaRPr>
            </a:p>
          </p:txBody>
        </p:sp>
        <p:sp>
          <p:nvSpPr>
            <p:cNvPr id="92273" name="Line 118">
              <a:extLst>
                <a:ext uri="{FF2B5EF4-FFF2-40B4-BE49-F238E27FC236}">
                  <a16:creationId xmlns:a16="http://schemas.microsoft.com/office/drawing/2014/main" id="{FEB47A88-A49E-4E9A-936A-EF83BB4693A4}"/>
                </a:ext>
              </a:extLst>
            </p:cNvPr>
            <p:cNvSpPr>
              <a:spLocks noChangeShapeType="1"/>
            </p:cNvSpPr>
            <p:nvPr/>
          </p:nvSpPr>
          <p:spPr bwMode="auto">
            <a:xfrm flipV="1">
              <a:off x="1818" y="2756"/>
              <a:ext cx="1" cy="192"/>
            </a:xfrm>
            <a:prstGeom prst="line">
              <a:avLst/>
            </a:prstGeom>
            <a:noFill/>
            <a:ln w="19080">
              <a:solidFill>
                <a:srgbClr val="FF0000"/>
              </a:solidFill>
              <a:miter lim="800000"/>
              <a:headEnd/>
              <a:tailEnd/>
            </a:ln>
            <a:extLst>
              <a:ext uri="{909E8E84-426E-40DD-AFC4-6F175D3DCCD1}">
                <a14:hiddenFill xmlns:a14="http://schemas.microsoft.com/office/drawing/2010/main">
                  <a:noFill/>
                </a14:hiddenFill>
              </a:ext>
            </a:extLst>
          </p:spPr>
          <p:txBody>
            <a:bodyPr/>
            <a:lstStyle/>
            <a:p>
              <a:endParaRPr lang="it-IT"/>
            </a:p>
          </p:txBody>
        </p:sp>
        <p:sp>
          <p:nvSpPr>
            <p:cNvPr id="92274" name="Rectangle 119">
              <a:extLst>
                <a:ext uri="{FF2B5EF4-FFF2-40B4-BE49-F238E27FC236}">
                  <a16:creationId xmlns:a16="http://schemas.microsoft.com/office/drawing/2014/main" id="{77EDB75B-C886-4D80-A560-E107185C9D0C}"/>
                </a:ext>
              </a:extLst>
            </p:cNvPr>
            <p:cNvSpPr>
              <a:spLocks noChangeArrowheads="1"/>
            </p:cNvSpPr>
            <p:nvPr/>
          </p:nvSpPr>
          <p:spPr bwMode="auto">
            <a:xfrm>
              <a:off x="1588" y="2767"/>
              <a:ext cx="470" cy="175"/>
            </a:xfrm>
            <a:prstGeom prst="rect">
              <a:avLst/>
            </a:prstGeom>
            <a:noFill/>
            <a:ln w="1908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it-IT" altLang="it-IT" sz="3600">
                <a:latin typeface="Tahoma" panose="020B0604030504040204" pitchFamily="34" charset="0"/>
              </a:endParaRPr>
            </a:p>
          </p:txBody>
        </p:sp>
        <p:sp>
          <p:nvSpPr>
            <p:cNvPr id="92275" name="Line 120">
              <a:extLst>
                <a:ext uri="{FF2B5EF4-FFF2-40B4-BE49-F238E27FC236}">
                  <a16:creationId xmlns:a16="http://schemas.microsoft.com/office/drawing/2014/main" id="{26F81861-4016-45DB-AF32-5151B65F1884}"/>
                </a:ext>
              </a:extLst>
            </p:cNvPr>
            <p:cNvSpPr>
              <a:spLocks noChangeShapeType="1"/>
            </p:cNvSpPr>
            <p:nvPr/>
          </p:nvSpPr>
          <p:spPr bwMode="auto">
            <a:xfrm flipV="1">
              <a:off x="1704" y="2752"/>
              <a:ext cx="1" cy="192"/>
            </a:xfrm>
            <a:prstGeom prst="line">
              <a:avLst/>
            </a:prstGeom>
            <a:noFill/>
            <a:ln w="19080">
              <a:solidFill>
                <a:srgbClr val="FF0000"/>
              </a:solidFill>
              <a:miter lim="800000"/>
              <a:headEnd/>
              <a:tailEnd/>
            </a:ln>
            <a:extLst>
              <a:ext uri="{909E8E84-426E-40DD-AFC4-6F175D3DCCD1}">
                <a14:hiddenFill xmlns:a14="http://schemas.microsoft.com/office/drawing/2010/main">
                  <a:noFill/>
                </a14:hiddenFill>
              </a:ext>
            </a:extLst>
          </p:spPr>
          <p:txBody>
            <a:bodyPr/>
            <a:lstStyle/>
            <a:p>
              <a:endParaRPr lang="it-IT"/>
            </a:p>
          </p:txBody>
        </p:sp>
        <p:sp>
          <p:nvSpPr>
            <p:cNvPr id="92276" name="Line 121">
              <a:extLst>
                <a:ext uri="{FF2B5EF4-FFF2-40B4-BE49-F238E27FC236}">
                  <a16:creationId xmlns:a16="http://schemas.microsoft.com/office/drawing/2014/main" id="{1EE49BCD-B335-49FD-9B30-8F039C251E0E}"/>
                </a:ext>
              </a:extLst>
            </p:cNvPr>
            <p:cNvSpPr>
              <a:spLocks noChangeShapeType="1"/>
            </p:cNvSpPr>
            <p:nvPr/>
          </p:nvSpPr>
          <p:spPr bwMode="auto">
            <a:xfrm flipV="1">
              <a:off x="1940" y="2758"/>
              <a:ext cx="1" cy="192"/>
            </a:xfrm>
            <a:prstGeom prst="line">
              <a:avLst/>
            </a:prstGeom>
            <a:noFill/>
            <a:ln w="19080">
              <a:solidFill>
                <a:srgbClr val="FF0000"/>
              </a:solidFill>
              <a:miter lim="800000"/>
              <a:headEnd/>
              <a:tailEnd/>
            </a:ln>
            <a:extLst>
              <a:ext uri="{909E8E84-426E-40DD-AFC4-6F175D3DCCD1}">
                <a14:hiddenFill xmlns:a14="http://schemas.microsoft.com/office/drawing/2010/main">
                  <a:noFill/>
                </a14:hiddenFill>
              </a:ext>
            </a:extLst>
          </p:spPr>
          <p:txBody>
            <a:bodyPr/>
            <a:lstStyle/>
            <a:p>
              <a:endParaRPr lang="it-IT"/>
            </a:p>
          </p:txBody>
        </p:sp>
      </p:grpSp>
      <p:sp>
        <p:nvSpPr>
          <p:cNvPr id="92228" name="Rectangle 122">
            <a:extLst>
              <a:ext uri="{FF2B5EF4-FFF2-40B4-BE49-F238E27FC236}">
                <a16:creationId xmlns:a16="http://schemas.microsoft.com/office/drawing/2014/main" id="{499430A7-11F9-45A2-958C-9EA37B17C155}"/>
              </a:ext>
            </a:extLst>
          </p:cNvPr>
          <p:cNvSpPr>
            <a:spLocks noChangeArrowheads="1"/>
          </p:cNvSpPr>
          <p:nvPr/>
        </p:nvSpPr>
        <p:spPr bwMode="auto">
          <a:xfrm>
            <a:off x="2201863" y="4424363"/>
            <a:ext cx="92075" cy="230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0" tIns="0" rIns="34402" bIns="0" anchor="ctr">
            <a:spAutoFit/>
          </a:bodyPr>
          <a:lstStyle>
            <a:lvl1pPr>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3200">
                <a:solidFill>
                  <a:schemeClr val="tx1"/>
                </a:solidFill>
                <a:latin typeface="Arial" panose="020B0604020202020204" pitchFamily="34" charset="0"/>
              </a:defRPr>
            </a:lvl1pPr>
            <a:lvl2pPr marL="742950" indent="-285750">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800">
                <a:solidFill>
                  <a:schemeClr val="tx1"/>
                </a:solidFill>
                <a:latin typeface="Arial" panose="020B0604020202020204" pitchFamily="34" charset="0"/>
              </a:defRPr>
            </a:lvl2pPr>
            <a:lvl3pPr marL="1143000" indent="-228600">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400">
                <a:solidFill>
                  <a:schemeClr val="tx1"/>
                </a:solidFill>
                <a:latin typeface="Arial" panose="020B0604020202020204" pitchFamily="34" charset="0"/>
              </a:defRPr>
            </a:lvl3pPr>
            <a:lvl4pPr marL="1600200" indent="-228600">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4pPr>
            <a:lvl5pPr marL="2057400" indent="-228600">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9pPr>
          </a:lstStyle>
          <a:p>
            <a:pPr algn="ctr" eaLnBrk="1" hangingPunct="1">
              <a:lnSpc>
                <a:spcPct val="93000"/>
              </a:lnSpc>
              <a:spcBef>
                <a:spcPct val="0"/>
              </a:spcBef>
              <a:buFontTx/>
              <a:buNone/>
            </a:pPr>
            <a:r>
              <a:rPr lang="it-IT" altLang="it-IT" sz="1600" b="1">
                <a:solidFill>
                  <a:srgbClr val="000099"/>
                </a:solidFill>
                <a:cs typeface="Arial" panose="020B0604020202020204" pitchFamily="34" charset="0"/>
              </a:rPr>
              <a:t>/</a:t>
            </a:r>
          </a:p>
        </p:txBody>
      </p:sp>
      <p:sp>
        <p:nvSpPr>
          <p:cNvPr id="92229" name="Rectangle 123">
            <a:extLst>
              <a:ext uri="{FF2B5EF4-FFF2-40B4-BE49-F238E27FC236}">
                <a16:creationId xmlns:a16="http://schemas.microsoft.com/office/drawing/2014/main" id="{D4086DDA-B366-4224-B43B-13AE1498FE6C}"/>
              </a:ext>
            </a:extLst>
          </p:cNvPr>
          <p:cNvSpPr>
            <a:spLocks noChangeArrowheads="1"/>
          </p:cNvSpPr>
          <p:nvPr/>
        </p:nvSpPr>
        <p:spPr bwMode="auto">
          <a:xfrm>
            <a:off x="2522538" y="4418013"/>
            <a:ext cx="92075"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0" tIns="0" rIns="34402" bIns="0" anchor="ctr">
            <a:spAutoFit/>
          </a:bodyPr>
          <a:lstStyle>
            <a:lvl1pPr>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3200">
                <a:solidFill>
                  <a:schemeClr val="tx1"/>
                </a:solidFill>
                <a:latin typeface="Arial" panose="020B0604020202020204" pitchFamily="34" charset="0"/>
              </a:defRPr>
            </a:lvl1pPr>
            <a:lvl2pPr marL="742950" indent="-285750">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800">
                <a:solidFill>
                  <a:schemeClr val="tx1"/>
                </a:solidFill>
                <a:latin typeface="Arial" panose="020B0604020202020204" pitchFamily="34" charset="0"/>
              </a:defRPr>
            </a:lvl2pPr>
            <a:lvl3pPr marL="1143000" indent="-228600">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400">
                <a:solidFill>
                  <a:schemeClr val="tx1"/>
                </a:solidFill>
                <a:latin typeface="Arial" panose="020B0604020202020204" pitchFamily="34" charset="0"/>
              </a:defRPr>
            </a:lvl3pPr>
            <a:lvl4pPr marL="1600200" indent="-228600">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4pPr>
            <a:lvl5pPr marL="2057400" indent="-228600">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9pPr>
          </a:lstStyle>
          <a:p>
            <a:pPr algn="ctr" eaLnBrk="1" hangingPunct="1">
              <a:lnSpc>
                <a:spcPct val="93000"/>
              </a:lnSpc>
              <a:spcBef>
                <a:spcPct val="0"/>
              </a:spcBef>
              <a:buFontTx/>
              <a:buNone/>
            </a:pPr>
            <a:r>
              <a:rPr lang="it-IT" altLang="it-IT" sz="1600" b="1">
                <a:solidFill>
                  <a:srgbClr val="000099"/>
                </a:solidFill>
                <a:cs typeface="Arial" panose="020B0604020202020204" pitchFamily="34" charset="0"/>
              </a:rPr>
              <a:t>/</a:t>
            </a:r>
          </a:p>
        </p:txBody>
      </p:sp>
      <p:sp>
        <p:nvSpPr>
          <p:cNvPr id="92230" name="Rectangle 124">
            <a:extLst>
              <a:ext uri="{FF2B5EF4-FFF2-40B4-BE49-F238E27FC236}">
                <a16:creationId xmlns:a16="http://schemas.microsoft.com/office/drawing/2014/main" id="{E183443E-741F-4404-A2D9-8853D508B6B5}"/>
              </a:ext>
            </a:extLst>
          </p:cNvPr>
          <p:cNvSpPr>
            <a:spLocks noChangeArrowheads="1"/>
          </p:cNvSpPr>
          <p:nvPr/>
        </p:nvSpPr>
        <p:spPr bwMode="auto">
          <a:xfrm>
            <a:off x="2667000" y="4411663"/>
            <a:ext cx="92075"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0" tIns="0" rIns="34402" bIns="0" anchor="ctr">
            <a:spAutoFit/>
          </a:bodyPr>
          <a:lstStyle>
            <a:lvl1pPr>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3200">
                <a:solidFill>
                  <a:schemeClr val="tx1"/>
                </a:solidFill>
                <a:latin typeface="Arial" panose="020B0604020202020204" pitchFamily="34" charset="0"/>
              </a:defRPr>
            </a:lvl1pPr>
            <a:lvl2pPr marL="742950" indent="-285750">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800">
                <a:solidFill>
                  <a:schemeClr val="tx1"/>
                </a:solidFill>
                <a:latin typeface="Arial" panose="020B0604020202020204" pitchFamily="34" charset="0"/>
              </a:defRPr>
            </a:lvl2pPr>
            <a:lvl3pPr marL="1143000" indent="-228600">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400">
                <a:solidFill>
                  <a:schemeClr val="tx1"/>
                </a:solidFill>
                <a:latin typeface="Arial" panose="020B0604020202020204" pitchFamily="34" charset="0"/>
              </a:defRPr>
            </a:lvl3pPr>
            <a:lvl4pPr marL="1600200" indent="-228600">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4pPr>
            <a:lvl5pPr marL="2057400" indent="-228600">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9pPr>
          </a:lstStyle>
          <a:p>
            <a:pPr algn="ctr" eaLnBrk="1" hangingPunct="1">
              <a:lnSpc>
                <a:spcPct val="93000"/>
              </a:lnSpc>
              <a:spcBef>
                <a:spcPct val="0"/>
              </a:spcBef>
              <a:buFontTx/>
              <a:buNone/>
            </a:pPr>
            <a:r>
              <a:rPr lang="it-IT" altLang="it-IT" sz="1600" b="1">
                <a:solidFill>
                  <a:srgbClr val="000099"/>
                </a:solidFill>
                <a:cs typeface="Arial" panose="020B0604020202020204" pitchFamily="34" charset="0"/>
              </a:rPr>
              <a:t>/</a:t>
            </a:r>
          </a:p>
        </p:txBody>
      </p:sp>
      <p:sp>
        <p:nvSpPr>
          <p:cNvPr id="92231" name="Rectangle 125">
            <a:extLst>
              <a:ext uri="{FF2B5EF4-FFF2-40B4-BE49-F238E27FC236}">
                <a16:creationId xmlns:a16="http://schemas.microsoft.com/office/drawing/2014/main" id="{915CDB64-362D-4952-B562-22B118A40A4D}"/>
              </a:ext>
            </a:extLst>
          </p:cNvPr>
          <p:cNvSpPr>
            <a:spLocks noChangeArrowheads="1"/>
          </p:cNvSpPr>
          <p:nvPr/>
        </p:nvSpPr>
        <p:spPr bwMode="auto">
          <a:xfrm>
            <a:off x="1346200" y="3251200"/>
            <a:ext cx="93663"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0" tIns="0" rIns="34402" bIns="0" anchor="ctr">
            <a:spAutoFit/>
          </a:bodyPr>
          <a:lstStyle>
            <a:lvl1pPr>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3200">
                <a:solidFill>
                  <a:schemeClr val="tx1"/>
                </a:solidFill>
                <a:latin typeface="Arial" panose="020B0604020202020204" pitchFamily="34" charset="0"/>
              </a:defRPr>
            </a:lvl1pPr>
            <a:lvl2pPr marL="742950" indent="-285750">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800">
                <a:solidFill>
                  <a:schemeClr val="tx1"/>
                </a:solidFill>
                <a:latin typeface="Arial" panose="020B0604020202020204" pitchFamily="34" charset="0"/>
              </a:defRPr>
            </a:lvl2pPr>
            <a:lvl3pPr marL="1143000" indent="-228600">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400">
                <a:solidFill>
                  <a:schemeClr val="tx1"/>
                </a:solidFill>
                <a:latin typeface="Arial" panose="020B0604020202020204" pitchFamily="34" charset="0"/>
              </a:defRPr>
            </a:lvl3pPr>
            <a:lvl4pPr marL="1600200" indent="-228600">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4pPr>
            <a:lvl5pPr marL="2057400" indent="-228600">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9pPr>
          </a:lstStyle>
          <a:p>
            <a:pPr algn="ctr" eaLnBrk="1" hangingPunct="1">
              <a:lnSpc>
                <a:spcPct val="93000"/>
              </a:lnSpc>
              <a:spcBef>
                <a:spcPct val="0"/>
              </a:spcBef>
              <a:buFontTx/>
              <a:buNone/>
            </a:pPr>
            <a:r>
              <a:rPr lang="it-IT" altLang="it-IT" sz="1600" b="1">
                <a:solidFill>
                  <a:srgbClr val="000099"/>
                </a:solidFill>
                <a:cs typeface="Arial" panose="020B0604020202020204" pitchFamily="34" charset="0"/>
              </a:rPr>
              <a:t>/</a:t>
            </a:r>
          </a:p>
        </p:txBody>
      </p:sp>
      <p:grpSp>
        <p:nvGrpSpPr>
          <p:cNvPr id="92232" name="Group 126">
            <a:extLst>
              <a:ext uri="{FF2B5EF4-FFF2-40B4-BE49-F238E27FC236}">
                <a16:creationId xmlns:a16="http://schemas.microsoft.com/office/drawing/2014/main" id="{70E7A23C-A686-4D2B-BA1C-67853C6DD217}"/>
              </a:ext>
            </a:extLst>
          </p:cNvPr>
          <p:cNvGrpSpPr>
            <a:grpSpLocks/>
          </p:cNvGrpSpPr>
          <p:nvPr/>
        </p:nvGrpSpPr>
        <p:grpSpPr bwMode="auto">
          <a:xfrm>
            <a:off x="1158875" y="2941638"/>
            <a:ext cx="636588" cy="555625"/>
            <a:chOff x="854" y="1753"/>
            <a:chExt cx="469" cy="386"/>
          </a:xfrm>
        </p:grpSpPr>
        <p:sp>
          <p:nvSpPr>
            <p:cNvPr id="92267" name="AutoShape 127">
              <a:extLst>
                <a:ext uri="{FF2B5EF4-FFF2-40B4-BE49-F238E27FC236}">
                  <a16:creationId xmlns:a16="http://schemas.microsoft.com/office/drawing/2014/main" id="{F017C174-A7FC-42F8-A2A3-80ED5B49D318}"/>
                </a:ext>
              </a:extLst>
            </p:cNvPr>
            <p:cNvSpPr>
              <a:spLocks noChangeArrowheads="1"/>
            </p:cNvSpPr>
            <p:nvPr/>
          </p:nvSpPr>
          <p:spPr bwMode="auto">
            <a:xfrm>
              <a:off x="854" y="1753"/>
              <a:ext cx="470" cy="205"/>
            </a:xfrm>
            <a:prstGeom prst="roundRect">
              <a:avLst>
                <a:gd name="adj" fmla="val 16667"/>
              </a:avLst>
            </a:prstGeom>
            <a:noFill/>
            <a:ln w="1908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it-IT" altLang="it-IT" sz="3600">
                <a:latin typeface="Tahoma" panose="020B0604030504040204" pitchFamily="34" charset="0"/>
              </a:endParaRPr>
            </a:p>
          </p:txBody>
        </p:sp>
        <p:sp>
          <p:nvSpPr>
            <p:cNvPr id="92268" name="Line 128">
              <a:extLst>
                <a:ext uri="{FF2B5EF4-FFF2-40B4-BE49-F238E27FC236}">
                  <a16:creationId xmlns:a16="http://schemas.microsoft.com/office/drawing/2014/main" id="{D9C5F44C-88D3-4D67-B348-948719C59288}"/>
                </a:ext>
              </a:extLst>
            </p:cNvPr>
            <p:cNvSpPr>
              <a:spLocks noChangeShapeType="1"/>
            </p:cNvSpPr>
            <p:nvPr/>
          </p:nvSpPr>
          <p:spPr bwMode="auto">
            <a:xfrm flipV="1">
              <a:off x="1084" y="1947"/>
              <a:ext cx="1" cy="192"/>
            </a:xfrm>
            <a:prstGeom prst="line">
              <a:avLst/>
            </a:prstGeom>
            <a:noFill/>
            <a:ln w="19080">
              <a:solidFill>
                <a:srgbClr val="FF0000"/>
              </a:solidFill>
              <a:miter lim="800000"/>
              <a:headEnd/>
              <a:tailEnd/>
            </a:ln>
            <a:extLst>
              <a:ext uri="{909E8E84-426E-40DD-AFC4-6F175D3DCCD1}">
                <a14:hiddenFill xmlns:a14="http://schemas.microsoft.com/office/drawing/2010/main">
                  <a:noFill/>
                </a14:hiddenFill>
              </a:ext>
            </a:extLst>
          </p:spPr>
          <p:txBody>
            <a:bodyPr/>
            <a:lstStyle/>
            <a:p>
              <a:endParaRPr lang="it-IT"/>
            </a:p>
          </p:txBody>
        </p:sp>
        <p:sp>
          <p:nvSpPr>
            <p:cNvPr id="92269" name="Rectangle 129">
              <a:extLst>
                <a:ext uri="{FF2B5EF4-FFF2-40B4-BE49-F238E27FC236}">
                  <a16:creationId xmlns:a16="http://schemas.microsoft.com/office/drawing/2014/main" id="{258C4250-16DE-4D7C-A337-3C30A3AE9B64}"/>
                </a:ext>
              </a:extLst>
            </p:cNvPr>
            <p:cNvSpPr>
              <a:spLocks noChangeArrowheads="1"/>
            </p:cNvSpPr>
            <p:nvPr/>
          </p:nvSpPr>
          <p:spPr bwMode="auto">
            <a:xfrm>
              <a:off x="854" y="1958"/>
              <a:ext cx="470" cy="175"/>
            </a:xfrm>
            <a:prstGeom prst="rect">
              <a:avLst/>
            </a:prstGeom>
            <a:noFill/>
            <a:ln w="1908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it-IT" altLang="it-IT" sz="3600">
                <a:latin typeface="Tahoma" panose="020B0604030504040204" pitchFamily="34" charset="0"/>
              </a:endParaRPr>
            </a:p>
          </p:txBody>
        </p:sp>
        <p:sp>
          <p:nvSpPr>
            <p:cNvPr id="92270" name="Line 130">
              <a:extLst>
                <a:ext uri="{FF2B5EF4-FFF2-40B4-BE49-F238E27FC236}">
                  <a16:creationId xmlns:a16="http://schemas.microsoft.com/office/drawing/2014/main" id="{B9708AB1-1AFD-47DC-8F6E-098CF823243A}"/>
                </a:ext>
              </a:extLst>
            </p:cNvPr>
            <p:cNvSpPr>
              <a:spLocks noChangeShapeType="1"/>
            </p:cNvSpPr>
            <p:nvPr/>
          </p:nvSpPr>
          <p:spPr bwMode="auto">
            <a:xfrm flipV="1">
              <a:off x="969" y="1943"/>
              <a:ext cx="1" cy="192"/>
            </a:xfrm>
            <a:prstGeom prst="line">
              <a:avLst/>
            </a:prstGeom>
            <a:noFill/>
            <a:ln w="19080">
              <a:solidFill>
                <a:srgbClr val="FF0000"/>
              </a:solidFill>
              <a:miter lim="800000"/>
              <a:headEnd/>
              <a:tailEnd/>
            </a:ln>
            <a:extLst>
              <a:ext uri="{909E8E84-426E-40DD-AFC4-6F175D3DCCD1}">
                <a14:hiddenFill xmlns:a14="http://schemas.microsoft.com/office/drawing/2010/main">
                  <a:noFill/>
                </a14:hiddenFill>
              </a:ext>
            </a:extLst>
          </p:spPr>
          <p:txBody>
            <a:bodyPr/>
            <a:lstStyle/>
            <a:p>
              <a:endParaRPr lang="it-IT"/>
            </a:p>
          </p:txBody>
        </p:sp>
        <p:sp>
          <p:nvSpPr>
            <p:cNvPr id="92271" name="Line 131">
              <a:extLst>
                <a:ext uri="{FF2B5EF4-FFF2-40B4-BE49-F238E27FC236}">
                  <a16:creationId xmlns:a16="http://schemas.microsoft.com/office/drawing/2014/main" id="{4740488E-BF4D-4C53-B351-BA56E3BF8AD3}"/>
                </a:ext>
              </a:extLst>
            </p:cNvPr>
            <p:cNvSpPr>
              <a:spLocks noChangeShapeType="1"/>
            </p:cNvSpPr>
            <p:nvPr/>
          </p:nvSpPr>
          <p:spPr bwMode="auto">
            <a:xfrm flipV="1">
              <a:off x="1206" y="1949"/>
              <a:ext cx="1" cy="192"/>
            </a:xfrm>
            <a:prstGeom prst="line">
              <a:avLst/>
            </a:prstGeom>
            <a:noFill/>
            <a:ln w="19080">
              <a:solidFill>
                <a:srgbClr val="FF0000"/>
              </a:solidFill>
              <a:miter lim="800000"/>
              <a:headEnd/>
              <a:tailEnd/>
            </a:ln>
            <a:extLst>
              <a:ext uri="{909E8E84-426E-40DD-AFC4-6F175D3DCCD1}">
                <a14:hiddenFill xmlns:a14="http://schemas.microsoft.com/office/drawing/2010/main">
                  <a:noFill/>
                </a14:hiddenFill>
              </a:ext>
            </a:extLst>
          </p:spPr>
          <p:txBody>
            <a:bodyPr/>
            <a:lstStyle/>
            <a:p>
              <a:endParaRPr lang="it-IT"/>
            </a:p>
          </p:txBody>
        </p:sp>
      </p:grpSp>
      <p:sp>
        <p:nvSpPr>
          <p:cNvPr id="92233" name="Rectangle 132">
            <a:extLst>
              <a:ext uri="{FF2B5EF4-FFF2-40B4-BE49-F238E27FC236}">
                <a16:creationId xmlns:a16="http://schemas.microsoft.com/office/drawing/2014/main" id="{E8A12B71-4037-40BD-BB15-EA0FBFFF7B1C}"/>
              </a:ext>
            </a:extLst>
          </p:cNvPr>
          <p:cNvSpPr>
            <a:spLocks noChangeArrowheads="1"/>
          </p:cNvSpPr>
          <p:nvPr/>
        </p:nvSpPr>
        <p:spPr bwMode="auto">
          <a:xfrm>
            <a:off x="1204913" y="3259138"/>
            <a:ext cx="93662"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0" tIns="0" rIns="34402" bIns="0" anchor="ctr">
            <a:spAutoFit/>
          </a:bodyPr>
          <a:lstStyle>
            <a:lvl1pPr>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3200">
                <a:solidFill>
                  <a:schemeClr val="tx1"/>
                </a:solidFill>
                <a:latin typeface="Arial" panose="020B0604020202020204" pitchFamily="34" charset="0"/>
              </a:defRPr>
            </a:lvl1pPr>
            <a:lvl2pPr marL="742950" indent="-285750">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800">
                <a:solidFill>
                  <a:schemeClr val="tx1"/>
                </a:solidFill>
                <a:latin typeface="Arial" panose="020B0604020202020204" pitchFamily="34" charset="0"/>
              </a:defRPr>
            </a:lvl2pPr>
            <a:lvl3pPr marL="1143000" indent="-228600">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400">
                <a:solidFill>
                  <a:schemeClr val="tx1"/>
                </a:solidFill>
                <a:latin typeface="Arial" panose="020B0604020202020204" pitchFamily="34" charset="0"/>
              </a:defRPr>
            </a:lvl3pPr>
            <a:lvl4pPr marL="1600200" indent="-228600">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4pPr>
            <a:lvl5pPr marL="2057400" indent="-228600">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9pPr>
          </a:lstStyle>
          <a:p>
            <a:pPr algn="ctr" eaLnBrk="1" hangingPunct="1">
              <a:lnSpc>
                <a:spcPct val="93000"/>
              </a:lnSpc>
              <a:spcBef>
                <a:spcPct val="0"/>
              </a:spcBef>
              <a:buFontTx/>
              <a:buNone/>
            </a:pPr>
            <a:r>
              <a:rPr lang="it-IT" altLang="it-IT" sz="1600" b="1">
                <a:solidFill>
                  <a:srgbClr val="000099"/>
                </a:solidFill>
                <a:cs typeface="Arial" panose="020B0604020202020204" pitchFamily="34" charset="0"/>
              </a:rPr>
              <a:t>/</a:t>
            </a:r>
          </a:p>
        </p:txBody>
      </p:sp>
      <p:sp>
        <p:nvSpPr>
          <p:cNvPr id="92234" name="Rectangle 133">
            <a:extLst>
              <a:ext uri="{FF2B5EF4-FFF2-40B4-BE49-F238E27FC236}">
                <a16:creationId xmlns:a16="http://schemas.microsoft.com/office/drawing/2014/main" id="{C5F643E4-B64D-4D5C-A9C6-990793158446}"/>
              </a:ext>
            </a:extLst>
          </p:cNvPr>
          <p:cNvSpPr>
            <a:spLocks noChangeArrowheads="1"/>
          </p:cNvSpPr>
          <p:nvPr/>
        </p:nvSpPr>
        <p:spPr bwMode="auto">
          <a:xfrm>
            <a:off x="1525588" y="3254375"/>
            <a:ext cx="92075"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0" tIns="0" rIns="34402" bIns="0" anchor="ctr">
            <a:spAutoFit/>
          </a:bodyPr>
          <a:lstStyle>
            <a:lvl1pPr>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3200">
                <a:solidFill>
                  <a:schemeClr val="tx1"/>
                </a:solidFill>
                <a:latin typeface="Arial" panose="020B0604020202020204" pitchFamily="34" charset="0"/>
              </a:defRPr>
            </a:lvl1pPr>
            <a:lvl2pPr marL="742950" indent="-285750">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800">
                <a:solidFill>
                  <a:schemeClr val="tx1"/>
                </a:solidFill>
                <a:latin typeface="Arial" panose="020B0604020202020204" pitchFamily="34" charset="0"/>
              </a:defRPr>
            </a:lvl2pPr>
            <a:lvl3pPr marL="1143000" indent="-228600">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400">
                <a:solidFill>
                  <a:schemeClr val="tx1"/>
                </a:solidFill>
                <a:latin typeface="Arial" panose="020B0604020202020204" pitchFamily="34" charset="0"/>
              </a:defRPr>
            </a:lvl3pPr>
            <a:lvl4pPr marL="1600200" indent="-228600">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4pPr>
            <a:lvl5pPr marL="2057400" indent="-228600">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9pPr>
          </a:lstStyle>
          <a:p>
            <a:pPr algn="ctr" eaLnBrk="1" hangingPunct="1">
              <a:lnSpc>
                <a:spcPct val="93000"/>
              </a:lnSpc>
              <a:spcBef>
                <a:spcPct val="0"/>
              </a:spcBef>
              <a:buFontTx/>
              <a:buNone/>
            </a:pPr>
            <a:r>
              <a:rPr lang="it-IT" altLang="it-IT" sz="1600" b="1">
                <a:solidFill>
                  <a:srgbClr val="000099"/>
                </a:solidFill>
                <a:cs typeface="Arial" panose="020B0604020202020204" pitchFamily="34" charset="0"/>
              </a:rPr>
              <a:t>/</a:t>
            </a:r>
          </a:p>
        </p:txBody>
      </p:sp>
      <p:sp>
        <p:nvSpPr>
          <p:cNvPr id="92235" name="Rectangle 134">
            <a:extLst>
              <a:ext uri="{FF2B5EF4-FFF2-40B4-BE49-F238E27FC236}">
                <a16:creationId xmlns:a16="http://schemas.microsoft.com/office/drawing/2014/main" id="{3B2FB001-7158-4EEE-99A6-D53F68A8D934}"/>
              </a:ext>
            </a:extLst>
          </p:cNvPr>
          <p:cNvSpPr>
            <a:spLocks noChangeArrowheads="1"/>
          </p:cNvSpPr>
          <p:nvPr/>
        </p:nvSpPr>
        <p:spPr bwMode="auto">
          <a:xfrm>
            <a:off x="1670050" y="3248025"/>
            <a:ext cx="92075"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0" tIns="0" rIns="34402" bIns="0" anchor="ctr">
            <a:spAutoFit/>
          </a:bodyPr>
          <a:lstStyle>
            <a:lvl1pPr>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3200">
                <a:solidFill>
                  <a:schemeClr val="tx1"/>
                </a:solidFill>
                <a:latin typeface="Arial" panose="020B0604020202020204" pitchFamily="34" charset="0"/>
              </a:defRPr>
            </a:lvl1pPr>
            <a:lvl2pPr marL="742950" indent="-285750">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800">
                <a:solidFill>
                  <a:schemeClr val="tx1"/>
                </a:solidFill>
                <a:latin typeface="Arial" panose="020B0604020202020204" pitchFamily="34" charset="0"/>
              </a:defRPr>
            </a:lvl2pPr>
            <a:lvl3pPr marL="1143000" indent="-228600">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400">
                <a:solidFill>
                  <a:schemeClr val="tx1"/>
                </a:solidFill>
                <a:latin typeface="Arial" panose="020B0604020202020204" pitchFamily="34" charset="0"/>
              </a:defRPr>
            </a:lvl3pPr>
            <a:lvl4pPr marL="1600200" indent="-228600">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4pPr>
            <a:lvl5pPr marL="2057400" indent="-228600">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9pPr>
          </a:lstStyle>
          <a:p>
            <a:pPr algn="ctr" eaLnBrk="1" hangingPunct="1">
              <a:lnSpc>
                <a:spcPct val="93000"/>
              </a:lnSpc>
              <a:spcBef>
                <a:spcPct val="0"/>
              </a:spcBef>
              <a:buFontTx/>
              <a:buNone/>
            </a:pPr>
            <a:r>
              <a:rPr lang="it-IT" altLang="it-IT" sz="1600" b="1">
                <a:solidFill>
                  <a:srgbClr val="000099"/>
                </a:solidFill>
                <a:cs typeface="Arial" panose="020B0604020202020204" pitchFamily="34" charset="0"/>
              </a:rPr>
              <a:t>/</a:t>
            </a:r>
          </a:p>
        </p:txBody>
      </p:sp>
      <p:sp>
        <p:nvSpPr>
          <p:cNvPr id="92236" name="Rectangle 135">
            <a:extLst>
              <a:ext uri="{FF2B5EF4-FFF2-40B4-BE49-F238E27FC236}">
                <a16:creationId xmlns:a16="http://schemas.microsoft.com/office/drawing/2014/main" id="{CF1E6382-2D18-45C2-8C48-B833381F4CB9}"/>
              </a:ext>
            </a:extLst>
          </p:cNvPr>
          <p:cNvSpPr>
            <a:spLocks noChangeArrowheads="1"/>
          </p:cNvSpPr>
          <p:nvPr/>
        </p:nvSpPr>
        <p:spPr bwMode="auto">
          <a:xfrm>
            <a:off x="4035425" y="4484688"/>
            <a:ext cx="92075" cy="230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0" tIns="0" rIns="34402" bIns="0" anchor="ctr">
            <a:spAutoFit/>
          </a:bodyPr>
          <a:lstStyle>
            <a:lvl1pPr>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3200">
                <a:solidFill>
                  <a:schemeClr val="tx1"/>
                </a:solidFill>
                <a:latin typeface="Arial" panose="020B0604020202020204" pitchFamily="34" charset="0"/>
              </a:defRPr>
            </a:lvl1pPr>
            <a:lvl2pPr marL="742950" indent="-285750">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800">
                <a:solidFill>
                  <a:schemeClr val="tx1"/>
                </a:solidFill>
                <a:latin typeface="Arial" panose="020B0604020202020204" pitchFamily="34" charset="0"/>
              </a:defRPr>
            </a:lvl2pPr>
            <a:lvl3pPr marL="1143000" indent="-228600">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400">
                <a:solidFill>
                  <a:schemeClr val="tx1"/>
                </a:solidFill>
                <a:latin typeface="Arial" panose="020B0604020202020204" pitchFamily="34" charset="0"/>
              </a:defRPr>
            </a:lvl3pPr>
            <a:lvl4pPr marL="1600200" indent="-228600">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4pPr>
            <a:lvl5pPr marL="2057400" indent="-228600">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9pPr>
          </a:lstStyle>
          <a:p>
            <a:pPr algn="ctr" eaLnBrk="1" hangingPunct="1">
              <a:lnSpc>
                <a:spcPct val="93000"/>
              </a:lnSpc>
              <a:spcBef>
                <a:spcPct val="0"/>
              </a:spcBef>
              <a:buFontTx/>
              <a:buNone/>
            </a:pPr>
            <a:r>
              <a:rPr lang="it-IT" altLang="it-IT" sz="1600" b="1">
                <a:solidFill>
                  <a:srgbClr val="000099"/>
                </a:solidFill>
                <a:cs typeface="Arial" panose="020B0604020202020204" pitchFamily="34" charset="0"/>
              </a:rPr>
              <a:t>/</a:t>
            </a:r>
          </a:p>
        </p:txBody>
      </p:sp>
      <p:grpSp>
        <p:nvGrpSpPr>
          <p:cNvPr id="92237" name="Group 136">
            <a:extLst>
              <a:ext uri="{FF2B5EF4-FFF2-40B4-BE49-F238E27FC236}">
                <a16:creationId xmlns:a16="http://schemas.microsoft.com/office/drawing/2014/main" id="{7BDC7649-333B-423B-B727-268D61ED9E6D}"/>
              </a:ext>
            </a:extLst>
          </p:cNvPr>
          <p:cNvGrpSpPr>
            <a:grpSpLocks/>
          </p:cNvGrpSpPr>
          <p:nvPr/>
        </p:nvGrpSpPr>
        <p:grpSpPr bwMode="auto">
          <a:xfrm>
            <a:off x="3848100" y="4175125"/>
            <a:ext cx="636588" cy="557213"/>
            <a:chOff x="2834" y="2610"/>
            <a:chExt cx="469" cy="386"/>
          </a:xfrm>
        </p:grpSpPr>
        <p:sp>
          <p:nvSpPr>
            <p:cNvPr id="92262" name="AutoShape 137">
              <a:extLst>
                <a:ext uri="{FF2B5EF4-FFF2-40B4-BE49-F238E27FC236}">
                  <a16:creationId xmlns:a16="http://schemas.microsoft.com/office/drawing/2014/main" id="{B8C13108-CCE9-4D1B-902E-9059EB06AC4B}"/>
                </a:ext>
              </a:extLst>
            </p:cNvPr>
            <p:cNvSpPr>
              <a:spLocks noChangeArrowheads="1"/>
            </p:cNvSpPr>
            <p:nvPr/>
          </p:nvSpPr>
          <p:spPr bwMode="auto">
            <a:xfrm>
              <a:off x="2834" y="2610"/>
              <a:ext cx="470" cy="205"/>
            </a:xfrm>
            <a:prstGeom prst="roundRect">
              <a:avLst>
                <a:gd name="adj" fmla="val 16667"/>
              </a:avLst>
            </a:prstGeom>
            <a:noFill/>
            <a:ln w="1908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it-IT" altLang="it-IT" sz="3600">
                <a:latin typeface="Tahoma" panose="020B0604030504040204" pitchFamily="34" charset="0"/>
              </a:endParaRPr>
            </a:p>
          </p:txBody>
        </p:sp>
        <p:sp>
          <p:nvSpPr>
            <p:cNvPr id="92263" name="Line 138">
              <a:extLst>
                <a:ext uri="{FF2B5EF4-FFF2-40B4-BE49-F238E27FC236}">
                  <a16:creationId xmlns:a16="http://schemas.microsoft.com/office/drawing/2014/main" id="{DCD3A690-1D7E-47D5-A024-9B8E42988C5B}"/>
                </a:ext>
              </a:extLst>
            </p:cNvPr>
            <p:cNvSpPr>
              <a:spLocks noChangeShapeType="1"/>
            </p:cNvSpPr>
            <p:nvPr/>
          </p:nvSpPr>
          <p:spPr bwMode="auto">
            <a:xfrm flipV="1">
              <a:off x="3063" y="2804"/>
              <a:ext cx="1" cy="192"/>
            </a:xfrm>
            <a:prstGeom prst="line">
              <a:avLst/>
            </a:prstGeom>
            <a:noFill/>
            <a:ln w="19080">
              <a:solidFill>
                <a:srgbClr val="FF0000"/>
              </a:solidFill>
              <a:miter lim="800000"/>
              <a:headEnd/>
              <a:tailEnd/>
            </a:ln>
            <a:extLst>
              <a:ext uri="{909E8E84-426E-40DD-AFC4-6F175D3DCCD1}">
                <a14:hiddenFill xmlns:a14="http://schemas.microsoft.com/office/drawing/2010/main">
                  <a:noFill/>
                </a14:hiddenFill>
              </a:ext>
            </a:extLst>
          </p:spPr>
          <p:txBody>
            <a:bodyPr/>
            <a:lstStyle/>
            <a:p>
              <a:endParaRPr lang="it-IT"/>
            </a:p>
          </p:txBody>
        </p:sp>
        <p:sp>
          <p:nvSpPr>
            <p:cNvPr id="92264" name="Rectangle 139">
              <a:extLst>
                <a:ext uri="{FF2B5EF4-FFF2-40B4-BE49-F238E27FC236}">
                  <a16:creationId xmlns:a16="http://schemas.microsoft.com/office/drawing/2014/main" id="{8783CD54-0B0B-4F5B-943D-5D55CD76CEB8}"/>
                </a:ext>
              </a:extLst>
            </p:cNvPr>
            <p:cNvSpPr>
              <a:spLocks noChangeArrowheads="1"/>
            </p:cNvSpPr>
            <p:nvPr/>
          </p:nvSpPr>
          <p:spPr bwMode="auto">
            <a:xfrm>
              <a:off x="2834" y="2815"/>
              <a:ext cx="470" cy="175"/>
            </a:xfrm>
            <a:prstGeom prst="rect">
              <a:avLst/>
            </a:prstGeom>
            <a:noFill/>
            <a:ln w="1908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it-IT" altLang="it-IT" sz="3600">
                <a:latin typeface="Tahoma" panose="020B0604030504040204" pitchFamily="34" charset="0"/>
              </a:endParaRPr>
            </a:p>
          </p:txBody>
        </p:sp>
        <p:sp>
          <p:nvSpPr>
            <p:cNvPr id="92265" name="Line 140">
              <a:extLst>
                <a:ext uri="{FF2B5EF4-FFF2-40B4-BE49-F238E27FC236}">
                  <a16:creationId xmlns:a16="http://schemas.microsoft.com/office/drawing/2014/main" id="{2691F087-71D0-4D53-A722-94A5B325A02B}"/>
                </a:ext>
              </a:extLst>
            </p:cNvPr>
            <p:cNvSpPr>
              <a:spLocks noChangeShapeType="1"/>
            </p:cNvSpPr>
            <p:nvPr/>
          </p:nvSpPr>
          <p:spPr bwMode="auto">
            <a:xfrm flipV="1">
              <a:off x="2950" y="2800"/>
              <a:ext cx="1" cy="192"/>
            </a:xfrm>
            <a:prstGeom prst="line">
              <a:avLst/>
            </a:prstGeom>
            <a:noFill/>
            <a:ln w="19080">
              <a:solidFill>
                <a:srgbClr val="FF0000"/>
              </a:solidFill>
              <a:miter lim="800000"/>
              <a:headEnd/>
              <a:tailEnd/>
            </a:ln>
            <a:extLst>
              <a:ext uri="{909E8E84-426E-40DD-AFC4-6F175D3DCCD1}">
                <a14:hiddenFill xmlns:a14="http://schemas.microsoft.com/office/drawing/2010/main">
                  <a:noFill/>
                </a14:hiddenFill>
              </a:ext>
            </a:extLst>
          </p:spPr>
          <p:txBody>
            <a:bodyPr/>
            <a:lstStyle/>
            <a:p>
              <a:endParaRPr lang="it-IT"/>
            </a:p>
          </p:txBody>
        </p:sp>
        <p:sp>
          <p:nvSpPr>
            <p:cNvPr id="92266" name="Line 141">
              <a:extLst>
                <a:ext uri="{FF2B5EF4-FFF2-40B4-BE49-F238E27FC236}">
                  <a16:creationId xmlns:a16="http://schemas.microsoft.com/office/drawing/2014/main" id="{2CEAA11E-4F2F-4D93-8A4B-CAC82ABD944E}"/>
                </a:ext>
              </a:extLst>
            </p:cNvPr>
            <p:cNvSpPr>
              <a:spLocks noChangeShapeType="1"/>
            </p:cNvSpPr>
            <p:nvPr/>
          </p:nvSpPr>
          <p:spPr bwMode="auto">
            <a:xfrm flipV="1">
              <a:off x="3185" y="2806"/>
              <a:ext cx="1" cy="192"/>
            </a:xfrm>
            <a:prstGeom prst="line">
              <a:avLst/>
            </a:prstGeom>
            <a:noFill/>
            <a:ln w="19080">
              <a:solidFill>
                <a:srgbClr val="FF0000"/>
              </a:solidFill>
              <a:miter lim="800000"/>
              <a:headEnd/>
              <a:tailEnd/>
            </a:ln>
            <a:extLst>
              <a:ext uri="{909E8E84-426E-40DD-AFC4-6F175D3DCCD1}">
                <a14:hiddenFill xmlns:a14="http://schemas.microsoft.com/office/drawing/2010/main">
                  <a:noFill/>
                </a14:hiddenFill>
              </a:ext>
            </a:extLst>
          </p:spPr>
          <p:txBody>
            <a:bodyPr/>
            <a:lstStyle/>
            <a:p>
              <a:endParaRPr lang="it-IT"/>
            </a:p>
          </p:txBody>
        </p:sp>
      </p:grpSp>
      <p:sp>
        <p:nvSpPr>
          <p:cNvPr id="92238" name="Rectangle 142">
            <a:extLst>
              <a:ext uri="{FF2B5EF4-FFF2-40B4-BE49-F238E27FC236}">
                <a16:creationId xmlns:a16="http://schemas.microsoft.com/office/drawing/2014/main" id="{B11CF7D4-84ED-4003-9F21-CCAF49571EEB}"/>
              </a:ext>
            </a:extLst>
          </p:cNvPr>
          <p:cNvSpPr>
            <a:spLocks noChangeArrowheads="1"/>
          </p:cNvSpPr>
          <p:nvPr/>
        </p:nvSpPr>
        <p:spPr bwMode="auto">
          <a:xfrm>
            <a:off x="3894138" y="4492625"/>
            <a:ext cx="92075"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0" tIns="0" rIns="34402" bIns="0" anchor="ctr">
            <a:spAutoFit/>
          </a:bodyPr>
          <a:lstStyle>
            <a:lvl1pPr>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3200">
                <a:solidFill>
                  <a:schemeClr val="tx1"/>
                </a:solidFill>
                <a:latin typeface="Arial" panose="020B0604020202020204" pitchFamily="34" charset="0"/>
              </a:defRPr>
            </a:lvl1pPr>
            <a:lvl2pPr marL="742950" indent="-285750">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800">
                <a:solidFill>
                  <a:schemeClr val="tx1"/>
                </a:solidFill>
                <a:latin typeface="Arial" panose="020B0604020202020204" pitchFamily="34" charset="0"/>
              </a:defRPr>
            </a:lvl2pPr>
            <a:lvl3pPr marL="1143000" indent="-228600">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400">
                <a:solidFill>
                  <a:schemeClr val="tx1"/>
                </a:solidFill>
                <a:latin typeface="Arial" panose="020B0604020202020204" pitchFamily="34" charset="0"/>
              </a:defRPr>
            </a:lvl3pPr>
            <a:lvl4pPr marL="1600200" indent="-228600">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4pPr>
            <a:lvl5pPr marL="2057400" indent="-228600">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9pPr>
          </a:lstStyle>
          <a:p>
            <a:pPr algn="ctr" eaLnBrk="1" hangingPunct="1">
              <a:lnSpc>
                <a:spcPct val="93000"/>
              </a:lnSpc>
              <a:spcBef>
                <a:spcPct val="0"/>
              </a:spcBef>
              <a:buFontTx/>
              <a:buNone/>
            </a:pPr>
            <a:r>
              <a:rPr lang="it-IT" altLang="it-IT" sz="1600" b="1">
                <a:solidFill>
                  <a:srgbClr val="000099"/>
                </a:solidFill>
                <a:cs typeface="Arial" panose="020B0604020202020204" pitchFamily="34" charset="0"/>
              </a:rPr>
              <a:t>/</a:t>
            </a:r>
          </a:p>
        </p:txBody>
      </p:sp>
      <p:sp>
        <p:nvSpPr>
          <p:cNvPr id="92239" name="Rectangle 143">
            <a:extLst>
              <a:ext uri="{FF2B5EF4-FFF2-40B4-BE49-F238E27FC236}">
                <a16:creationId xmlns:a16="http://schemas.microsoft.com/office/drawing/2014/main" id="{C8108CC5-6899-4184-ACD9-4569C6BD4A19}"/>
              </a:ext>
            </a:extLst>
          </p:cNvPr>
          <p:cNvSpPr>
            <a:spLocks noChangeArrowheads="1"/>
          </p:cNvSpPr>
          <p:nvPr/>
        </p:nvSpPr>
        <p:spPr bwMode="auto">
          <a:xfrm>
            <a:off x="4214813" y="4487863"/>
            <a:ext cx="92075"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0" tIns="0" rIns="34402" bIns="0" anchor="ctr">
            <a:spAutoFit/>
          </a:bodyPr>
          <a:lstStyle>
            <a:lvl1pPr>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3200">
                <a:solidFill>
                  <a:schemeClr val="tx1"/>
                </a:solidFill>
                <a:latin typeface="Arial" panose="020B0604020202020204" pitchFamily="34" charset="0"/>
              </a:defRPr>
            </a:lvl1pPr>
            <a:lvl2pPr marL="742950" indent="-285750">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800">
                <a:solidFill>
                  <a:schemeClr val="tx1"/>
                </a:solidFill>
                <a:latin typeface="Arial" panose="020B0604020202020204" pitchFamily="34" charset="0"/>
              </a:defRPr>
            </a:lvl2pPr>
            <a:lvl3pPr marL="1143000" indent="-228600">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400">
                <a:solidFill>
                  <a:schemeClr val="tx1"/>
                </a:solidFill>
                <a:latin typeface="Arial" panose="020B0604020202020204" pitchFamily="34" charset="0"/>
              </a:defRPr>
            </a:lvl3pPr>
            <a:lvl4pPr marL="1600200" indent="-228600">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4pPr>
            <a:lvl5pPr marL="2057400" indent="-228600">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9pPr>
          </a:lstStyle>
          <a:p>
            <a:pPr algn="ctr" eaLnBrk="1" hangingPunct="1">
              <a:lnSpc>
                <a:spcPct val="93000"/>
              </a:lnSpc>
              <a:spcBef>
                <a:spcPct val="0"/>
              </a:spcBef>
              <a:buFontTx/>
              <a:buNone/>
            </a:pPr>
            <a:r>
              <a:rPr lang="it-IT" altLang="it-IT" sz="1600" b="1">
                <a:solidFill>
                  <a:srgbClr val="000099"/>
                </a:solidFill>
                <a:cs typeface="Arial" panose="020B0604020202020204" pitchFamily="34" charset="0"/>
              </a:rPr>
              <a:t>/</a:t>
            </a:r>
          </a:p>
        </p:txBody>
      </p:sp>
      <p:sp>
        <p:nvSpPr>
          <p:cNvPr id="92240" name="Rectangle 144">
            <a:extLst>
              <a:ext uri="{FF2B5EF4-FFF2-40B4-BE49-F238E27FC236}">
                <a16:creationId xmlns:a16="http://schemas.microsoft.com/office/drawing/2014/main" id="{A19DA07D-FC9B-479B-9B88-9266C38BD197}"/>
              </a:ext>
            </a:extLst>
          </p:cNvPr>
          <p:cNvSpPr>
            <a:spLocks noChangeArrowheads="1"/>
          </p:cNvSpPr>
          <p:nvPr/>
        </p:nvSpPr>
        <p:spPr bwMode="auto">
          <a:xfrm>
            <a:off x="4357688" y="4481513"/>
            <a:ext cx="92075"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0" tIns="0" rIns="34402" bIns="0" anchor="ctr">
            <a:spAutoFit/>
          </a:bodyPr>
          <a:lstStyle>
            <a:lvl1pPr>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3200">
                <a:solidFill>
                  <a:schemeClr val="tx1"/>
                </a:solidFill>
                <a:latin typeface="Arial" panose="020B0604020202020204" pitchFamily="34" charset="0"/>
              </a:defRPr>
            </a:lvl1pPr>
            <a:lvl2pPr marL="742950" indent="-285750">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800">
                <a:solidFill>
                  <a:schemeClr val="tx1"/>
                </a:solidFill>
                <a:latin typeface="Arial" panose="020B0604020202020204" pitchFamily="34" charset="0"/>
              </a:defRPr>
            </a:lvl2pPr>
            <a:lvl3pPr marL="1143000" indent="-228600">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400">
                <a:solidFill>
                  <a:schemeClr val="tx1"/>
                </a:solidFill>
                <a:latin typeface="Arial" panose="020B0604020202020204" pitchFamily="34" charset="0"/>
              </a:defRPr>
            </a:lvl3pPr>
            <a:lvl4pPr marL="1600200" indent="-228600">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4pPr>
            <a:lvl5pPr marL="2057400" indent="-228600">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9pPr>
          </a:lstStyle>
          <a:p>
            <a:pPr algn="ctr" eaLnBrk="1" hangingPunct="1">
              <a:lnSpc>
                <a:spcPct val="93000"/>
              </a:lnSpc>
              <a:spcBef>
                <a:spcPct val="0"/>
              </a:spcBef>
              <a:buFontTx/>
              <a:buNone/>
            </a:pPr>
            <a:r>
              <a:rPr lang="it-IT" altLang="it-IT" sz="1600" b="1">
                <a:solidFill>
                  <a:srgbClr val="000099"/>
                </a:solidFill>
                <a:cs typeface="Arial" panose="020B0604020202020204" pitchFamily="34" charset="0"/>
              </a:rPr>
              <a:t>/</a:t>
            </a:r>
          </a:p>
        </p:txBody>
      </p:sp>
      <p:sp>
        <p:nvSpPr>
          <p:cNvPr id="92241" name="Rectangle 145">
            <a:extLst>
              <a:ext uri="{FF2B5EF4-FFF2-40B4-BE49-F238E27FC236}">
                <a16:creationId xmlns:a16="http://schemas.microsoft.com/office/drawing/2014/main" id="{7AB4CFBC-06C7-41CF-B1C6-05CCA6C5A258}"/>
              </a:ext>
            </a:extLst>
          </p:cNvPr>
          <p:cNvSpPr>
            <a:spLocks noChangeArrowheads="1"/>
          </p:cNvSpPr>
          <p:nvPr/>
        </p:nvSpPr>
        <p:spPr bwMode="auto">
          <a:xfrm>
            <a:off x="5522913" y="4449763"/>
            <a:ext cx="92075"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0" tIns="0" rIns="34402" bIns="0" anchor="ctr">
            <a:spAutoFit/>
          </a:bodyPr>
          <a:lstStyle>
            <a:lvl1pPr>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3200">
                <a:solidFill>
                  <a:schemeClr val="tx1"/>
                </a:solidFill>
                <a:latin typeface="Arial" panose="020B0604020202020204" pitchFamily="34" charset="0"/>
              </a:defRPr>
            </a:lvl1pPr>
            <a:lvl2pPr marL="742950" indent="-285750">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800">
                <a:solidFill>
                  <a:schemeClr val="tx1"/>
                </a:solidFill>
                <a:latin typeface="Arial" panose="020B0604020202020204" pitchFamily="34" charset="0"/>
              </a:defRPr>
            </a:lvl2pPr>
            <a:lvl3pPr marL="1143000" indent="-228600">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400">
                <a:solidFill>
                  <a:schemeClr val="tx1"/>
                </a:solidFill>
                <a:latin typeface="Arial" panose="020B0604020202020204" pitchFamily="34" charset="0"/>
              </a:defRPr>
            </a:lvl3pPr>
            <a:lvl4pPr marL="1600200" indent="-228600">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4pPr>
            <a:lvl5pPr marL="2057400" indent="-228600">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9pPr>
          </a:lstStyle>
          <a:p>
            <a:pPr algn="ctr" eaLnBrk="1" hangingPunct="1">
              <a:lnSpc>
                <a:spcPct val="93000"/>
              </a:lnSpc>
              <a:spcBef>
                <a:spcPct val="0"/>
              </a:spcBef>
              <a:buFontTx/>
              <a:buNone/>
            </a:pPr>
            <a:r>
              <a:rPr lang="it-IT" altLang="it-IT" sz="1600" b="1">
                <a:solidFill>
                  <a:srgbClr val="000099"/>
                </a:solidFill>
                <a:cs typeface="Arial" panose="020B0604020202020204" pitchFamily="34" charset="0"/>
              </a:rPr>
              <a:t>/</a:t>
            </a:r>
          </a:p>
        </p:txBody>
      </p:sp>
      <p:grpSp>
        <p:nvGrpSpPr>
          <p:cNvPr id="92242" name="Group 146">
            <a:extLst>
              <a:ext uri="{FF2B5EF4-FFF2-40B4-BE49-F238E27FC236}">
                <a16:creationId xmlns:a16="http://schemas.microsoft.com/office/drawing/2014/main" id="{49F3BB2C-565E-4BB1-B749-47FE53FD3C0D}"/>
              </a:ext>
            </a:extLst>
          </p:cNvPr>
          <p:cNvGrpSpPr>
            <a:grpSpLocks/>
          </p:cNvGrpSpPr>
          <p:nvPr/>
        </p:nvGrpSpPr>
        <p:grpSpPr bwMode="auto">
          <a:xfrm>
            <a:off x="5335588" y="4141788"/>
            <a:ext cx="636587" cy="555625"/>
            <a:chOff x="3930" y="2586"/>
            <a:chExt cx="469" cy="386"/>
          </a:xfrm>
        </p:grpSpPr>
        <p:sp>
          <p:nvSpPr>
            <p:cNvPr id="92257" name="AutoShape 147">
              <a:extLst>
                <a:ext uri="{FF2B5EF4-FFF2-40B4-BE49-F238E27FC236}">
                  <a16:creationId xmlns:a16="http://schemas.microsoft.com/office/drawing/2014/main" id="{89B42EE9-2A24-44FC-B86B-6E2A595829F2}"/>
                </a:ext>
              </a:extLst>
            </p:cNvPr>
            <p:cNvSpPr>
              <a:spLocks noChangeArrowheads="1"/>
            </p:cNvSpPr>
            <p:nvPr/>
          </p:nvSpPr>
          <p:spPr bwMode="auto">
            <a:xfrm>
              <a:off x="3930" y="2586"/>
              <a:ext cx="470" cy="205"/>
            </a:xfrm>
            <a:prstGeom prst="roundRect">
              <a:avLst>
                <a:gd name="adj" fmla="val 16667"/>
              </a:avLst>
            </a:prstGeom>
            <a:noFill/>
            <a:ln w="1908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it-IT" altLang="it-IT" sz="3600">
                <a:latin typeface="Tahoma" panose="020B0604030504040204" pitchFamily="34" charset="0"/>
              </a:endParaRPr>
            </a:p>
          </p:txBody>
        </p:sp>
        <p:sp>
          <p:nvSpPr>
            <p:cNvPr id="92258" name="Line 148">
              <a:extLst>
                <a:ext uri="{FF2B5EF4-FFF2-40B4-BE49-F238E27FC236}">
                  <a16:creationId xmlns:a16="http://schemas.microsoft.com/office/drawing/2014/main" id="{CD5B5F15-DB5D-4CFC-9D17-5222DA40D067}"/>
                </a:ext>
              </a:extLst>
            </p:cNvPr>
            <p:cNvSpPr>
              <a:spLocks noChangeShapeType="1"/>
            </p:cNvSpPr>
            <p:nvPr/>
          </p:nvSpPr>
          <p:spPr bwMode="auto">
            <a:xfrm flipV="1">
              <a:off x="4159" y="2779"/>
              <a:ext cx="1" cy="192"/>
            </a:xfrm>
            <a:prstGeom prst="line">
              <a:avLst/>
            </a:prstGeom>
            <a:noFill/>
            <a:ln w="19080">
              <a:solidFill>
                <a:srgbClr val="FF0000"/>
              </a:solidFill>
              <a:miter lim="800000"/>
              <a:headEnd/>
              <a:tailEnd/>
            </a:ln>
            <a:extLst>
              <a:ext uri="{909E8E84-426E-40DD-AFC4-6F175D3DCCD1}">
                <a14:hiddenFill xmlns:a14="http://schemas.microsoft.com/office/drawing/2010/main">
                  <a:noFill/>
                </a14:hiddenFill>
              </a:ext>
            </a:extLst>
          </p:spPr>
          <p:txBody>
            <a:bodyPr/>
            <a:lstStyle/>
            <a:p>
              <a:endParaRPr lang="it-IT"/>
            </a:p>
          </p:txBody>
        </p:sp>
        <p:sp>
          <p:nvSpPr>
            <p:cNvPr id="92259" name="Rectangle 149">
              <a:extLst>
                <a:ext uri="{FF2B5EF4-FFF2-40B4-BE49-F238E27FC236}">
                  <a16:creationId xmlns:a16="http://schemas.microsoft.com/office/drawing/2014/main" id="{74E6EF17-D41B-4C69-B287-88A038B6943E}"/>
                </a:ext>
              </a:extLst>
            </p:cNvPr>
            <p:cNvSpPr>
              <a:spLocks noChangeArrowheads="1"/>
            </p:cNvSpPr>
            <p:nvPr/>
          </p:nvSpPr>
          <p:spPr bwMode="auto">
            <a:xfrm>
              <a:off x="3930" y="2791"/>
              <a:ext cx="470" cy="175"/>
            </a:xfrm>
            <a:prstGeom prst="rect">
              <a:avLst/>
            </a:prstGeom>
            <a:noFill/>
            <a:ln w="1908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it-IT" altLang="it-IT" sz="3600">
                <a:latin typeface="Tahoma" panose="020B0604030504040204" pitchFamily="34" charset="0"/>
              </a:endParaRPr>
            </a:p>
          </p:txBody>
        </p:sp>
        <p:sp>
          <p:nvSpPr>
            <p:cNvPr id="92260" name="Line 150">
              <a:extLst>
                <a:ext uri="{FF2B5EF4-FFF2-40B4-BE49-F238E27FC236}">
                  <a16:creationId xmlns:a16="http://schemas.microsoft.com/office/drawing/2014/main" id="{433DE892-6DBC-428D-BCED-047D4B1C0FB3}"/>
                </a:ext>
              </a:extLst>
            </p:cNvPr>
            <p:cNvSpPr>
              <a:spLocks noChangeShapeType="1"/>
            </p:cNvSpPr>
            <p:nvPr/>
          </p:nvSpPr>
          <p:spPr bwMode="auto">
            <a:xfrm flipV="1">
              <a:off x="4046" y="2775"/>
              <a:ext cx="1" cy="192"/>
            </a:xfrm>
            <a:prstGeom prst="line">
              <a:avLst/>
            </a:prstGeom>
            <a:noFill/>
            <a:ln w="19080">
              <a:solidFill>
                <a:srgbClr val="FF0000"/>
              </a:solidFill>
              <a:miter lim="800000"/>
              <a:headEnd/>
              <a:tailEnd/>
            </a:ln>
            <a:extLst>
              <a:ext uri="{909E8E84-426E-40DD-AFC4-6F175D3DCCD1}">
                <a14:hiddenFill xmlns:a14="http://schemas.microsoft.com/office/drawing/2010/main">
                  <a:noFill/>
                </a14:hiddenFill>
              </a:ext>
            </a:extLst>
          </p:spPr>
          <p:txBody>
            <a:bodyPr/>
            <a:lstStyle/>
            <a:p>
              <a:endParaRPr lang="it-IT"/>
            </a:p>
          </p:txBody>
        </p:sp>
        <p:sp>
          <p:nvSpPr>
            <p:cNvPr id="92261" name="Line 151">
              <a:extLst>
                <a:ext uri="{FF2B5EF4-FFF2-40B4-BE49-F238E27FC236}">
                  <a16:creationId xmlns:a16="http://schemas.microsoft.com/office/drawing/2014/main" id="{97338ADE-273E-4A25-A9D5-C65EB56DDE3F}"/>
                </a:ext>
              </a:extLst>
            </p:cNvPr>
            <p:cNvSpPr>
              <a:spLocks noChangeShapeType="1"/>
            </p:cNvSpPr>
            <p:nvPr/>
          </p:nvSpPr>
          <p:spPr bwMode="auto">
            <a:xfrm flipV="1">
              <a:off x="4281" y="2782"/>
              <a:ext cx="1" cy="192"/>
            </a:xfrm>
            <a:prstGeom prst="line">
              <a:avLst/>
            </a:prstGeom>
            <a:noFill/>
            <a:ln w="19080">
              <a:solidFill>
                <a:srgbClr val="FF0000"/>
              </a:solidFill>
              <a:miter lim="800000"/>
              <a:headEnd/>
              <a:tailEnd/>
            </a:ln>
            <a:extLst>
              <a:ext uri="{909E8E84-426E-40DD-AFC4-6F175D3DCCD1}">
                <a14:hiddenFill xmlns:a14="http://schemas.microsoft.com/office/drawing/2010/main">
                  <a:noFill/>
                </a14:hiddenFill>
              </a:ext>
            </a:extLst>
          </p:spPr>
          <p:txBody>
            <a:bodyPr/>
            <a:lstStyle/>
            <a:p>
              <a:endParaRPr lang="it-IT"/>
            </a:p>
          </p:txBody>
        </p:sp>
      </p:grpSp>
      <p:sp>
        <p:nvSpPr>
          <p:cNvPr id="92243" name="Rectangle 152">
            <a:extLst>
              <a:ext uri="{FF2B5EF4-FFF2-40B4-BE49-F238E27FC236}">
                <a16:creationId xmlns:a16="http://schemas.microsoft.com/office/drawing/2014/main" id="{546F1BF1-703A-41B3-AEE5-ECB5C5E9F340}"/>
              </a:ext>
            </a:extLst>
          </p:cNvPr>
          <p:cNvSpPr>
            <a:spLocks noChangeArrowheads="1"/>
          </p:cNvSpPr>
          <p:nvPr/>
        </p:nvSpPr>
        <p:spPr bwMode="auto">
          <a:xfrm>
            <a:off x="5381625" y="4459288"/>
            <a:ext cx="92075"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0" tIns="0" rIns="34402" bIns="0" anchor="ctr">
            <a:spAutoFit/>
          </a:bodyPr>
          <a:lstStyle>
            <a:lvl1pPr>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3200">
                <a:solidFill>
                  <a:schemeClr val="tx1"/>
                </a:solidFill>
                <a:latin typeface="Arial" panose="020B0604020202020204" pitchFamily="34" charset="0"/>
              </a:defRPr>
            </a:lvl1pPr>
            <a:lvl2pPr marL="742950" indent="-285750">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800">
                <a:solidFill>
                  <a:schemeClr val="tx1"/>
                </a:solidFill>
                <a:latin typeface="Arial" panose="020B0604020202020204" pitchFamily="34" charset="0"/>
              </a:defRPr>
            </a:lvl2pPr>
            <a:lvl3pPr marL="1143000" indent="-228600">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400">
                <a:solidFill>
                  <a:schemeClr val="tx1"/>
                </a:solidFill>
                <a:latin typeface="Arial" panose="020B0604020202020204" pitchFamily="34" charset="0"/>
              </a:defRPr>
            </a:lvl3pPr>
            <a:lvl4pPr marL="1600200" indent="-228600">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4pPr>
            <a:lvl5pPr marL="2057400" indent="-228600">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9pPr>
          </a:lstStyle>
          <a:p>
            <a:pPr algn="ctr" eaLnBrk="1" hangingPunct="1">
              <a:lnSpc>
                <a:spcPct val="93000"/>
              </a:lnSpc>
              <a:spcBef>
                <a:spcPct val="0"/>
              </a:spcBef>
              <a:buFontTx/>
              <a:buNone/>
            </a:pPr>
            <a:r>
              <a:rPr lang="it-IT" altLang="it-IT" sz="1600" b="1">
                <a:solidFill>
                  <a:srgbClr val="000099"/>
                </a:solidFill>
                <a:cs typeface="Arial" panose="020B0604020202020204" pitchFamily="34" charset="0"/>
              </a:rPr>
              <a:t>/</a:t>
            </a:r>
          </a:p>
        </p:txBody>
      </p:sp>
      <p:sp>
        <p:nvSpPr>
          <p:cNvPr id="92244" name="Rectangle 153">
            <a:extLst>
              <a:ext uri="{FF2B5EF4-FFF2-40B4-BE49-F238E27FC236}">
                <a16:creationId xmlns:a16="http://schemas.microsoft.com/office/drawing/2014/main" id="{0334A7B3-15FA-4F08-B34F-13F0355AE87A}"/>
              </a:ext>
            </a:extLst>
          </p:cNvPr>
          <p:cNvSpPr>
            <a:spLocks noChangeArrowheads="1"/>
          </p:cNvSpPr>
          <p:nvPr/>
        </p:nvSpPr>
        <p:spPr bwMode="auto">
          <a:xfrm>
            <a:off x="5702300" y="4452938"/>
            <a:ext cx="92075" cy="230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0" tIns="0" rIns="34402" bIns="0" anchor="ctr">
            <a:spAutoFit/>
          </a:bodyPr>
          <a:lstStyle>
            <a:lvl1pPr>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3200">
                <a:solidFill>
                  <a:schemeClr val="tx1"/>
                </a:solidFill>
                <a:latin typeface="Arial" panose="020B0604020202020204" pitchFamily="34" charset="0"/>
              </a:defRPr>
            </a:lvl1pPr>
            <a:lvl2pPr marL="742950" indent="-285750">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800">
                <a:solidFill>
                  <a:schemeClr val="tx1"/>
                </a:solidFill>
                <a:latin typeface="Arial" panose="020B0604020202020204" pitchFamily="34" charset="0"/>
              </a:defRPr>
            </a:lvl2pPr>
            <a:lvl3pPr marL="1143000" indent="-228600">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400">
                <a:solidFill>
                  <a:schemeClr val="tx1"/>
                </a:solidFill>
                <a:latin typeface="Arial" panose="020B0604020202020204" pitchFamily="34" charset="0"/>
              </a:defRPr>
            </a:lvl3pPr>
            <a:lvl4pPr marL="1600200" indent="-228600">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4pPr>
            <a:lvl5pPr marL="2057400" indent="-228600">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9pPr>
          </a:lstStyle>
          <a:p>
            <a:pPr algn="ctr" eaLnBrk="1" hangingPunct="1">
              <a:lnSpc>
                <a:spcPct val="93000"/>
              </a:lnSpc>
              <a:spcBef>
                <a:spcPct val="0"/>
              </a:spcBef>
              <a:buFontTx/>
              <a:buNone/>
            </a:pPr>
            <a:r>
              <a:rPr lang="it-IT" altLang="it-IT" sz="1600" b="1">
                <a:solidFill>
                  <a:srgbClr val="000099"/>
                </a:solidFill>
                <a:cs typeface="Arial" panose="020B0604020202020204" pitchFamily="34" charset="0"/>
              </a:rPr>
              <a:t>/</a:t>
            </a:r>
          </a:p>
        </p:txBody>
      </p:sp>
      <p:sp>
        <p:nvSpPr>
          <p:cNvPr id="92245" name="Rectangle 154">
            <a:extLst>
              <a:ext uri="{FF2B5EF4-FFF2-40B4-BE49-F238E27FC236}">
                <a16:creationId xmlns:a16="http://schemas.microsoft.com/office/drawing/2014/main" id="{0A2373E9-57B5-4FDE-B35C-DCC24ACB6B41}"/>
              </a:ext>
            </a:extLst>
          </p:cNvPr>
          <p:cNvSpPr>
            <a:spLocks noChangeArrowheads="1"/>
          </p:cNvSpPr>
          <p:nvPr/>
        </p:nvSpPr>
        <p:spPr bwMode="auto">
          <a:xfrm>
            <a:off x="5846763" y="4446588"/>
            <a:ext cx="92075"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0" tIns="0" rIns="34402" bIns="0" anchor="ctr">
            <a:spAutoFit/>
          </a:bodyPr>
          <a:lstStyle>
            <a:lvl1pPr>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3200">
                <a:solidFill>
                  <a:schemeClr val="tx1"/>
                </a:solidFill>
                <a:latin typeface="Arial" panose="020B0604020202020204" pitchFamily="34" charset="0"/>
              </a:defRPr>
            </a:lvl1pPr>
            <a:lvl2pPr marL="742950" indent="-285750">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800">
                <a:solidFill>
                  <a:schemeClr val="tx1"/>
                </a:solidFill>
                <a:latin typeface="Arial" panose="020B0604020202020204" pitchFamily="34" charset="0"/>
              </a:defRPr>
            </a:lvl2pPr>
            <a:lvl3pPr marL="1143000" indent="-228600">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400">
                <a:solidFill>
                  <a:schemeClr val="tx1"/>
                </a:solidFill>
                <a:latin typeface="Arial" panose="020B0604020202020204" pitchFamily="34" charset="0"/>
              </a:defRPr>
            </a:lvl3pPr>
            <a:lvl4pPr marL="1600200" indent="-228600">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4pPr>
            <a:lvl5pPr marL="2057400" indent="-228600">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9pPr>
          </a:lstStyle>
          <a:p>
            <a:pPr algn="ctr" eaLnBrk="1" hangingPunct="1">
              <a:lnSpc>
                <a:spcPct val="93000"/>
              </a:lnSpc>
              <a:spcBef>
                <a:spcPct val="0"/>
              </a:spcBef>
              <a:buFontTx/>
              <a:buNone/>
            </a:pPr>
            <a:r>
              <a:rPr lang="it-IT" altLang="it-IT" sz="1600" b="1">
                <a:solidFill>
                  <a:srgbClr val="000099"/>
                </a:solidFill>
                <a:cs typeface="Arial" panose="020B0604020202020204" pitchFamily="34" charset="0"/>
              </a:rPr>
              <a:t>/</a:t>
            </a:r>
          </a:p>
        </p:txBody>
      </p:sp>
      <p:sp>
        <p:nvSpPr>
          <p:cNvPr id="92246" name="Rectangle 155">
            <a:extLst>
              <a:ext uri="{FF2B5EF4-FFF2-40B4-BE49-F238E27FC236}">
                <a16:creationId xmlns:a16="http://schemas.microsoft.com/office/drawing/2014/main" id="{330CE9A2-1F7D-414D-B9CE-102CDBC705F3}"/>
              </a:ext>
            </a:extLst>
          </p:cNvPr>
          <p:cNvSpPr>
            <a:spLocks noChangeArrowheads="1"/>
          </p:cNvSpPr>
          <p:nvPr/>
        </p:nvSpPr>
        <p:spPr bwMode="auto">
          <a:xfrm>
            <a:off x="2997200" y="3236913"/>
            <a:ext cx="93663"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0" tIns="0" rIns="34402" bIns="0" anchor="ctr">
            <a:spAutoFit/>
          </a:bodyPr>
          <a:lstStyle>
            <a:lvl1pPr>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3200">
                <a:solidFill>
                  <a:schemeClr val="tx1"/>
                </a:solidFill>
                <a:latin typeface="Arial" panose="020B0604020202020204" pitchFamily="34" charset="0"/>
              </a:defRPr>
            </a:lvl1pPr>
            <a:lvl2pPr marL="742950" indent="-285750">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800">
                <a:solidFill>
                  <a:schemeClr val="tx1"/>
                </a:solidFill>
                <a:latin typeface="Arial" panose="020B0604020202020204" pitchFamily="34" charset="0"/>
              </a:defRPr>
            </a:lvl2pPr>
            <a:lvl3pPr marL="1143000" indent="-228600">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400">
                <a:solidFill>
                  <a:schemeClr val="tx1"/>
                </a:solidFill>
                <a:latin typeface="Arial" panose="020B0604020202020204" pitchFamily="34" charset="0"/>
              </a:defRPr>
            </a:lvl3pPr>
            <a:lvl4pPr marL="1600200" indent="-228600">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4pPr>
            <a:lvl5pPr marL="2057400" indent="-228600">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9pPr>
          </a:lstStyle>
          <a:p>
            <a:pPr algn="ctr" eaLnBrk="1" hangingPunct="1">
              <a:lnSpc>
                <a:spcPct val="93000"/>
              </a:lnSpc>
              <a:spcBef>
                <a:spcPct val="0"/>
              </a:spcBef>
              <a:buFontTx/>
              <a:buNone/>
            </a:pPr>
            <a:r>
              <a:rPr lang="it-IT" altLang="it-IT" sz="1600" b="1">
                <a:solidFill>
                  <a:srgbClr val="000099"/>
                </a:solidFill>
                <a:cs typeface="Arial" panose="020B0604020202020204" pitchFamily="34" charset="0"/>
              </a:rPr>
              <a:t>/</a:t>
            </a:r>
          </a:p>
        </p:txBody>
      </p:sp>
      <p:grpSp>
        <p:nvGrpSpPr>
          <p:cNvPr id="92247" name="Group 156">
            <a:extLst>
              <a:ext uri="{FF2B5EF4-FFF2-40B4-BE49-F238E27FC236}">
                <a16:creationId xmlns:a16="http://schemas.microsoft.com/office/drawing/2014/main" id="{A8C4EB3A-24B2-4AAE-952A-5CE6F03E4C93}"/>
              </a:ext>
            </a:extLst>
          </p:cNvPr>
          <p:cNvGrpSpPr>
            <a:grpSpLocks/>
          </p:cNvGrpSpPr>
          <p:nvPr/>
        </p:nvGrpSpPr>
        <p:grpSpPr bwMode="auto">
          <a:xfrm>
            <a:off x="2797175" y="2921000"/>
            <a:ext cx="636588" cy="555625"/>
            <a:chOff x="2060" y="1739"/>
            <a:chExt cx="469" cy="386"/>
          </a:xfrm>
        </p:grpSpPr>
        <p:sp>
          <p:nvSpPr>
            <p:cNvPr id="92252" name="AutoShape 157">
              <a:extLst>
                <a:ext uri="{FF2B5EF4-FFF2-40B4-BE49-F238E27FC236}">
                  <a16:creationId xmlns:a16="http://schemas.microsoft.com/office/drawing/2014/main" id="{C47E1EB6-13EA-42D9-84E9-7D6379EC1209}"/>
                </a:ext>
              </a:extLst>
            </p:cNvPr>
            <p:cNvSpPr>
              <a:spLocks noChangeArrowheads="1"/>
            </p:cNvSpPr>
            <p:nvPr/>
          </p:nvSpPr>
          <p:spPr bwMode="auto">
            <a:xfrm>
              <a:off x="2060" y="1739"/>
              <a:ext cx="470" cy="205"/>
            </a:xfrm>
            <a:prstGeom prst="roundRect">
              <a:avLst>
                <a:gd name="adj" fmla="val 16667"/>
              </a:avLst>
            </a:prstGeom>
            <a:noFill/>
            <a:ln w="1908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it-IT" altLang="it-IT" sz="3600">
                <a:latin typeface="Tahoma" panose="020B0604030504040204" pitchFamily="34" charset="0"/>
              </a:endParaRPr>
            </a:p>
          </p:txBody>
        </p:sp>
        <p:sp>
          <p:nvSpPr>
            <p:cNvPr id="92253" name="Line 158">
              <a:extLst>
                <a:ext uri="{FF2B5EF4-FFF2-40B4-BE49-F238E27FC236}">
                  <a16:creationId xmlns:a16="http://schemas.microsoft.com/office/drawing/2014/main" id="{14C42E39-8309-4E5B-AE8D-443845F43B35}"/>
                </a:ext>
              </a:extLst>
            </p:cNvPr>
            <p:cNvSpPr>
              <a:spLocks noChangeShapeType="1"/>
            </p:cNvSpPr>
            <p:nvPr/>
          </p:nvSpPr>
          <p:spPr bwMode="auto">
            <a:xfrm flipV="1">
              <a:off x="2289" y="1932"/>
              <a:ext cx="1" cy="192"/>
            </a:xfrm>
            <a:prstGeom prst="line">
              <a:avLst/>
            </a:prstGeom>
            <a:noFill/>
            <a:ln w="19080">
              <a:solidFill>
                <a:srgbClr val="FF0000"/>
              </a:solidFill>
              <a:miter lim="800000"/>
              <a:headEnd/>
              <a:tailEnd/>
            </a:ln>
            <a:extLst>
              <a:ext uri="{909E8E84-426E-40DD-AFC4-6F175D3DCCD1}">
                <a14:hiddenFill xmlns:a14="http://schemas.microsoft.com/office/drawing/2010/main">
                  <a:noFill/>
                </a14:hiddenFill>
              </a:ext>
            </a:extLst>
          </p:spPr>
          <p:txBody>
            <a:bodyPr/>
            <a:lstStyle/>
            <a:p>
              <a:endParaRPr lang="it-IT"/>
            </a:p>
          </p:txBody>
        </p:sp>
        <p:sp>
          <p:nvSpPr>
            <p:cNvPr id="92254" name="Rectangle 159">
              <a:extLst>
                <a:ext uri="{FF2B5EF4-FFF2-40B4-BE49-F238E27FC236}">
                  <a16:creationId xmlns:a16="http://schemas.microsoft.com/office/drawing/2014/main" id="{B5DF3797-A4D2-4B04-BA9F-9F516AD6AF25}"/>
                </a:ext>
              </a:extLst>
            </p:cNvPr>
            <p:cNvSpPr>
              <a:spLocks noChangeArrowheads="1"/>
            </p:cNvSpPr>
            <p:nvPr/>
          </p:nvSpPr>
          <p:spPr bwMode="auto">
            <a:xfrm>
              <a:off x="2060" y="1944"/>
              <a:ext cx="470" cy="175"/>
            </a:xfrm>
            <a:prstGeom prst="rect">
              <a:avLst/>
            </a:prstGeom>
            <a:noFill/>
            <a:ln w="1908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it-IT" altLang="it-IT" sz="3600">
                <a:latin typeface="Tahoma" panose="020B0604030504040204" pitchFamily="34" charset="0"/>
              </a:endParaRPr>
            </a:p>
          </p:txBody>
        </p:sp>
        <p:sp>
          <p:nvSpPr>
            <p:cNvPr id="92255" name="Line 160">
              <a:extLst>
                <a:ext uri="{FF2B5EF4-FFF2-40B4-BE49-F238E27FC236}">
                  <a16:creationId xmlns:a16="http://schemas.microsoft.com/office/drawing/2014/main" id="{E51B45FD-B7AD-460E-BFF0-D53A2A9B369A}"/>
                </a:ext>
              </a:extLst>
            </p:cNvPr>
            <p:cNvSpPr>
              <a:spLocks noChangeShapeType="1"/>
            </p:cNvSpPr>
            <p:nvPr/>
          </p:nvSpPr>
          <p:spPr bwMode="auto">
            <a:xfrm flipV="1">
              <a:off x="2176" y="1928"/>
              <a:ext cx="1" cy="192"/>
            </a:xfrm>
            <a:prstGeom prst="line">
              <a:avLst/>
            </a:prstGeom>
            <a:noFill/>
            <a:ln w="19080">
              <a:solidFill>
                <a:srgbClr val="FF0000"/>
              </a:solidFill>
              <a:miter lim="800000"/>
              <a:headEnd/>
              <a:tailEnd/>
            </a:ln>
            <a:extLst>
              <a:ext uri="{909E8E84-426E-40DD-AFC4-6F175D3DCCD1}">
                <a14:hiddenFill xmlns:a14="http://schemas.microsoft.com/office/drawing/2010/main">
                  <a:noFill/>
                </a14:hiddenFill>
              </a:ext>
            </a:extLst>
          </p:spPr>
          <p:txBody>
            <a:bodyPr/>
            <a:lstStyle/>
            <a:p>
              <a:endParaRPr lang="it-IT"/>
            </a:p>
          </p:txBody>
        </p:sp>
        <p:sp>
          <p:nvSpPr>
            <p:cNvPr id="92256" name="Line 161">
              <a:extLst>
                <a:ext uri="{FF2B5EF4-FFF2-40B4-BE49-F238E27FC236}">
                  <a16:creationId xmlns:a16="http://schemas.microsoft.com/office/drawing/2014/main" id="{D82A71D9-EAF5-4BDF-9D25-33A5391BA18C}"/>
                </a:ext>
              </a:extLst>
            </p:cNvPr>
            <p:cNvSpPr>
              <a:spLocks noChangeShapeType="1"/>
            </p:cNvSpPr>
            <p:nvPr/>
          </p:nvSpPr>
          <p:spPr bwMode="auto">
            <a:xfrm flipV="1">
              <a:off x="2411" y="1935"/>
              <a:ext cx="1" cy="192"/>
            </a:xfrm>
            <a:prstGeom prst="line">
              <a:avLst/>
            </a:prstGeom>
            <a:noFill/>
            <a:ln w="19080">
              <a:solidFill>
                <a:srgbClr val="FF0000"/>
              </a:solidFill>
              <a:miter lim="800000"/>
              <a:headEnd/>
              <a:tailEnd/>
            </a:ln>
            <a:extLst>
              <a:ext uri="{909E8E84-426E-40DD-AFC4-6F175D3DCCD1}">
                <a14:hiddenFill xmlns:a14="http://schemas.microsoft.com/office/drawing/2010/main">
                  <a:noFill/>
                </a14:hiddenFill>
              </a:ext>
            </a:extLst>
          </p:spPr>
          <p:txBody>
            <a:bodyPr/>
            <a:lstStyle/>
            <a:p>
              <a:endParaRPr lang="it-IT"/>
            </a:p>
          </p:txBody>
        </p:sp>
      </p:grpSp>
      <p:sp>
        <p:nvSpPr>
          <p:cNvPr id="92248" name="Rectangle 162">
            <a:extLst>
              <a:ext uri="{FF2B5EF4-FFF2-40B4-BE49-F238E27FC236}">
                <a16:creationId xmlns:a16="http://schemas.microsoft.com/office/drawing/2014/main" id="{C0E087E6-6A97-4448-B61E-20CA3CF6E6A8}"/>
              </a:ext>
            </a:extLst>
          </p:cNvPr>
          <p:cNvSpPr>
            <a:spLocks noChangeArrowheads="1"/>
          </p:cNvSpPr>
          <p:nvPr/>
        </p:nvSpPr>
        <p:spPr bwMode="auto">
          <a:xfrm>
            <a:off x="3155950" y="3230563"/>
            <a:ext cx="92075" cy="230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0" tIns="0" rIns="34402" bIns="0" anchor="ctr">
            <a:spAutoFit/>
          </a:bodyPr>
          <a:lstStyle>
            <a:lvl1pPr>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3200">
                <a:solidFill>
                  <a:schemeClr val="tx1"/>
                </a:solidFill>
                <a:latin typeface="Arial" panose="020B0604020202020204" pitchFamily="34" charset="0"/>
              </a:defRPr>
            </a:lvl1pPr>
            <a:lvl2pPr marL="742950" indent="-285750">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800">
                <a:solidFill>
                  <a:schemeClr val="tx1"/>
                </a:solidFill>
                <a:latin typeface="Arial" panose="020B0604020202020204" pitchFamily="34" charset="0"/>
              </a:defRPr>
            </a:lvl2pPr>
            <a:lvl3pPr marL="1143000" indent="-228600">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400">
                <a:solidFill>
                  <a:schemeClr val="tx1"/>
                </a:solidFill>
                <a:latin typeface="Arial" panose="020B0604020202020204" pitchFamily="34" charset="0"/>
              </a:defRPr>
            </a:lvl3pPr>
            <a:lvl4pPr marL="1600200" indent="-228600">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4pPr>
            <a:lvl5pPr marL="2057400" indent="-228600">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9pPr>
          </a:lstStyle>
          <a:p>
            <a:pPr algn="ctr" eaLnBrk="1" hangingPunct="1">
              <a:lnSpc>
                <a:spcPct val="93000"/>
              </a:lnSpc>
              <a:spcBef>
                <a:spcPct val="0"/>
              </a:spcBef>
              <a:buFontTx/>
              <a:buNone/>
            </a:pPr>
            <a:r>
              <a:rPr lang="it-IT" altLang="it-IT" sz="1600" b="1">
                <a:solidFill>
                  <a:srgbClr val="000099"/>
                </a:solidFill>
                <a:cs typeface="Arial" panose="020B0604020202020204" pitchFamily="34" charset="0"/>
              </a:rPr>
              <a:t>/</a:t>
            </a:r>
          </a:p>
        </p:txBody>
      </p:sp>
      <p:sp>
        <p:nvSpPr>
          <p:cNvPr id="92249" name="Rectangle 163">
            <a:extLst>
              <a:ext uri="{FF2B5EF4-FFF2-40B4-BE49-F238E27FC236}">
                <a16:creationId xmlns:a16="http://schemas.microsoft.com/office/drawing/2014/main" id="{14DD4AA8-63F4-4C2A-8901-D7EBBC93BAC2}"/>
              </a:ext>
            </a:extLst>
          </p:cNvPr>
          <p:cNvSpPr>
            <a:spLocks noChangeArrowheads="1"/>
          </p:cNvSpPr>
          <p:nvPr/>
        </p:nvSpPr>
        <p:spPr bwMode="auto">
          <a:xfrm>
            <a:off x="3313113" y="3241675"/>
            <a:ext cx="92075"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0" tIns="0" rIns="34402" bIns="0" anchor="ctr">
            <a:spAutoFit/>
          </a:bodyPr>
          <a:lstStyle>
            <a:lvl1pPr>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3200">
                <a:solidFill>
                  <a:schemeClr val="tx1"/>
                </a:solidFill>
                <a:latin typeface="Arial" panose="020B0604020202020204" pitchFamily="34" charset="0"/>
              </a:defRPr>
            </a:lvl1pPr>
            <a:lvl2pPr marL="742950" indent="-285750">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800">
                <a:solidFill>
                  <a:schemeClr val="tx1"/>
                </a:solidFill>
                <a:latin typeface="Arial" panose="020B0604020202020204" pitchFamily="34" charset="0"/>
              </a:defRPr>
            </a:lvl2pPr>
            <a:lvl3pPr marL="1143000" indent="-228600">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400">
                <a:solidFill>
                  <a:schemeClr val="tx1"/>
                </a:solidFill>
                <a:latin typeface="Arial" panose="020B0604020202020204" pitchFamily="34" charset="0"/>
              </a:defRPr>
            </a:lvl3pPr>
            <a:lvl4pPr marL="1600200" indent="-228600">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4pPr>
            <a:lvl5pPr marL="2057400" indent="-228600">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9pPr>
          </a:lstStyle>
          <a:p>
            <a:pPr algn="ctr" eaLnBrk="1" hangingPunct="1">
              <a:lnSpc>
                <a:spcPct val="93000"/>
              </a:lnSpc>
              <a:spcBef>
                <a:spcPct val="0"/>
              </a:spcBef>
              <a:buFontTx/>
              <a:buNone/>
            </a:pPr>
            <a:r>
              <a:rPr lang="it-IT" altLang="it-IT" sz="1600" b="1">
                <a:solidFill>
                  <a:srgbClr val="000099"/>
                </a:solidFill>
                <a:cs typeface="Arial" panose="020B0604020202020204" pitchFamily="34" charset="0"/>
              </a:rPr>
              <a:t>/</a:t>
            </a:r>
          </a:p>
        </p:txBody>
      </p:sp>
      <p:sp>
        <p:nvSpPr>
          <p:cNvPr id="92250" name="Rectangle 164">
            <a:extLst>
              <a:ext uri="{FF2B5EF4-FFF2-40B4-BE49-F238E27FC236}">
                <a16:creationId xmlns:a16="http://schemas.microsoft.com/office/drawing/2014/main" id="{9229CA48-A521-41B3-AC37-AF8C527EF98A}"/>
              </a:ext>
            </a:extLst>
          </p:cNvPr>
          <p:cNvSpPr>
            <a:spLocks noChangeArrowheads="1"/>
          </p:cNvSpPr>
          <p:nvPr/>
        </p:nvSpPr>
        <p:spPr bwMode="auto">
          <a:xfrm>
            <a:off x="398463" y="5278438"/>
            <a:ext cx="3887787" cy="968375"/>
          </a:xfrm>
          <a:prstGeom prst="rect">
            <a:avLst/>
          </a:prstGeom>
          <a:solidFill>
            <a:srgbClr val="FFFFCC"/>
          </a:solidFill>
          <a:ln w="9360">
            <a:solidFill>
              <a:srgbClr val="000000"/>
            </a:solidFill>
            <a:miter lim="800000"/>
            <a:headEnd/>
            <a:tailEnd/>
          </a:ln>
        </p:spPr>
        <p:txBody>
          <a:bodyPr lIns="0" tIns="0" rIns="34402" bIns="0"/>
          <a:lstStyle>
            <a:lvl1pPr>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3200">
                <a:solidFill>
                  <a:schemeClr val="tx1"/>
                </a:solidFill>
                <a:latin typeface="Arial" panose="020B0604020202020204" pitchFamily="34" charset="0"/>
              </a:defRPr>
            </a:lvl1pPr>
            <a:lvl2pPr marL="742950" indent="-285750">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800">
                <a:solidFill>
                  <a:schemeClr val="tx1"/>
                </a:solidFill>
                <a:latin typeface="Arial" panose="020B0604020202020204" pitchFamily="34" charset="0"/>
              </a:defRPr>
            </a:lvl2pPr>
            <a:lvl3pPr marL="1143000" indent="-228600">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400">
                <a:solidFill>
                  <a:schemeClr val="tx1"/>
                </a:solidFill>
                <a:latin typeface="Arial" panose="020B0604020202020204" pitchFamily="34" charset="0"/>
              </a:defRPr>
            </a:lvl3pPr>
            <a:lvl4pPr marL="1600200" indent="-228600">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4pPr>
            <a:lvl5pPr marL="2057400" indent="-228600">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9pPr>
          </a:lstStyle>
          <a:p>
            <a:pPr algn="just" eaLnBrk="1" hangingPunct="1">
              <a:lnSpc>
                <a:spcPct val="93000"/>
              </a:lnSpc>
              <a:spcBef>
                <a:spcPct val="0"/>
              </a:spcBef>
              <a:buFontTx/>
              <a:buNone/>
            </a:pPr>
            <a:r>
              <a:rPr lang="it-IT" altLang="it-IT" sz="1900" b="1" i="1">
                <a:solidFill>
                  <a:srgbClr val="000000"/>
                </a:solidFill>
                <a:cs typeface="Arial" panose="020B0604020202020204" pitchFamily="34" charset="0"/>
              </a:rPr>
              <a:t>Rischio di sprecare memoria se molti nodi hanno grado minore del grado massimo </a:t>
            </a:r>
            <a:r>
              <a:rPr lang="it-IT" altLang="it-IT" sz="1900" b="1" i="1">
                <a:solidFill>
                  <a:srgbClr val="0000FF"/>
                </a:solidFill>
                <a:cs typeface="Arial" panose="020B0604020202020204" pitchFamily="34" charset="0"/>
              </a:rPr>
              <a:t>k</a:t>
            </a:r>
            <a:r>
              <a:rPr lang="it-IT" altLang="it-IT" sz="1900" b="1" i="1">
                <a:solidFill>
                  <a:srgbClr val="000000"/>
                </a:solidFill>
                <a:cs typeface="Arial" panose="020B0604020202020204" pitchFamily="34" charset="0"/>
              </a:rPr>
              <a:t>. </a:t>
            </a:r>
          </a:p>
        </p:txBody>
      </p:sp>
      <p:sp>
        <p:nvSpPr>
          <p:cNvPr id="92251" name="Titolo 166">
            <a:extLst>
              <a:ext uri="{FF2B5EF4-FFF2-40B4-BE49-F238E27FC236}">
                <a16:creationId xmlns:a16="http://schemas.microsoft.com/office/drawing/2014/main" id="{4CCD6271-C691-4976-99F7-17345F019974}"/>
              </a:ext>
            </a:extLst>
          </p:cNvPr>
          <p:cNvSpPr>
            <a:spLocks noGrp="1"/>
          </p:cNvSpPr>
          <p:nvPr>
            <p:ph type="title"/>
          </p:nvPr>
        </p:nvSpPr>
        <p:spPr/>
        <p:txBody>
          <a:bodyPr/>
          <a:lstStyle/>
          <a:p>
            <a:r>
              <a:rPr lang="it-IT" altLang="it-IT"/>
              <a:t>Realizzazione con vettore di figli</a:t>
            </a:r>
          </a:p>
        </p:txBody>
      </p:sp>
    </p:spTree>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Segnaposto numero diapositiva 3">
            <a:extLst>
              <a:ext uri="{FF2B5EF4-FFF2-40B4-BE49-F238E27FC236}">
                <a16:creationId xmlns:a16="http://schemas.microsoft.com/office/drawing/2014/main" id="{4B439F4F-A31B-44FC-A0D4-9AFFF6C7E48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3200">
                <a:solidFill>
                  <a:schemeClr val="tx1"/>
                </a:solidFill>
                <a:latin typeface="Arial" panose="020B0604020202020204" pitchFamily="34" charset="0"/>
              </a:defRPr>
            </a:lvl1pPr>
            <a:lvl2pPr marL="742950" indent="-285750">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800">
                <a:solidFill>
                  <a:schemeClr val="tx1"/>
                </a:solidFill>
                <a:latin typeface="Arial" panose="020B0604020202020204" pitchFamily="34" charset="0"/>
              </a:defRPr>
            </a:lvl2pPr>
            <a:lvl3pPr marL="1143000" indent="-228600">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400">
                <a:solidFill>
                  <a:schemeClr val="tx1"/>
                </a:solidFill>
                <a:latin typeface="Arial" panose="020B0604020202020204" pitchFamily="34" charset="0"/>
              </a:defRPr>
            </a:lvl3pPr>
            <a:lvl4pPr marL="1600200" indent="-228600">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4pPr>
            <a:lvl5pPr marL="2057400" indent="-228600">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9pPr>
          </a:lstStyle>
          <a:p>
            <a:pPr>
              <a:spcBef>
                <a:spcPct val="0"/>
              </a:spcBef>
              <a:buFontTx/>
              <a:buNone/>
            </a:pPr>
            <a:fld id="{FBA2EBFF-B186-472F-9DA9-47E4C17A5983}" type="slidenum">
              <a:rPr lang="it-IT" altLang="it-IT" sz="1400"/>
              <a:pPr>
                <a:spcBef>
                  <a:spcPct val="0"/>
                </a:spcBef>
                <a:buFontTx/>
                <a:buNone/>
              </a:pPr>
              <a:t>74</a:t>
            </a:fld>
            <a:endParaRPr lang="it-IT" altLang="it-IT" sz="1400"/>
          </a:p>
        </p:txBody>
      </p:sp>
      <p:sp>
        <p:nvSpPr>
          <p:cNvPr id="94211" name="Rectangle 1">
            <a:extLst>
              <a:ext uri="{FF2B5EF4-FFF2-40B4-BE49-F238E27FC236}">
                <a16:creationId xmlns:a16="http://schemas.microsoft.com/office/drawing/2014/main" id="{20CAC918-919B-4D13-A963-8434DC70F487}"/>
              </a:ext>
            </a:extLst>
          </p:cNvPr>
          <p:cNvSpPr>
            <a:spLocks noChangeArrowheads="1"/>
          </p:cNvSpPr>
          <p:nvPr/>
        </p:nvSpPr>
        <p:spPr bwMode="auto">
          <a:xfrm>
            <a:off x="33338" y="6583363"/>
            <a:ext cx="1312862" cy="219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80165" tIns="40083" rIns="80165" bIns="40083"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it-IT" altLang="it-IT" sz="3600">
              <a:latin typeface="Tahoma" panose="020B0604030504040204" pitchFamily="34" charset="0"/>
            </a:endParaRPr>
          </a:p>
        </p:txBody>
      </p:sp>
      <p:grpSp>
        <p:nvGrpSpPr>
          <p:cNvPr id="94212" name="Group 3">
            <a:extLst>
              <a:ext uri="{FF2B5EF4-FFF2-40B4-BE49-F238E27FC236}">
                <a16:creationId xmlns:a16="http://schemas.microsoft.com/office/drawing/2014/main" id="{ACF0545C-FA3A-4229-B56B-10438095E0B9}"/>
              </a:ext>
            </a:extLst>
          </p:cNvPr>
          <p:cNvGrpSpPr>
            <a:grpSpLocks/>
          </p:cNvGrpSpPr>
          <p:nvPr/>
        </p:nvGrpSpPr>
        <p:grpSpPr bwMode="auto">
          <a:xfrm>
            <a:off x="3814763" y="901700"/>
            <a:ext cx="636587" cy="550863"/>
            <a:chOff x="2734" y="524"/>
            <a:chExt cx="469" cy="383"/>
          </a:xfrm>
        </p:grpSpPr>
        <p:sp>
          <p:nvSpPr>
            <p:cNvPr id="94317" name="AutoShape 4">
              <a:extLst>
                <a:ext uri="{FF2B5EF4-FFF2-40B4-BE49-F238E27FC236}">
                  <a16:creationId xmlns:a16="http://schemas.microsoft.com/office/drawing/2014/main" id="{D7726CBB-E00B-488F-BF89-86C208ADF52F}"/>
                </a:ext>
              </a:extLst>
            </p:cNvPr>
            <p:cNvSpPr>
              <a:spLocks noChangeArrowheads="1"/>
            </p:cNvSpPr>
            <p:nvPr/>
          </p:nvSpPr>
          <p:spPr bwMode="auto">
            <a:xfrm>
              <a:off x="2734" y="524"/>
              <a:ext cx="470" cy="380"/>
            </a:xfrm>
            <a:prstGeom prst="roundRect">
              <a:avLst>
                <a:gd name="adj" fmla="val 16662"/>
              </a:avLst>
            </a:prstGeom>
            <a:noFill/>
            <a:ln w="1908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it-IT" altLang="it-IT" sz="3600">
                <a:latin typeface="Tahoma" panose="020B0604030504040204" pitchFamily="34" charset="0"/>
              </a:endParaRPr>
            </a:p>
          </p:txBody>
        </p:sp>
        <p:sp>
          <p:nvSpPr>
            <p:cNvPr id="94318" name="Line 5">
              <a:extLst>
                <a:ext uri="{FF2B5EF4-FFF2-40B4-BE49-F238E27FC236}">
                  <a16:creationId xmlns:a16="http://schemas.microsoft.com/office/drawing/2014/main" id="{600808AB-029E-472F-BA80-3CBF2BFBB680}"/>
                </a:ext>
              </a:extLst>
            </p:cNvPr>
            <p:cNvSpPr>
              <a:spLocks noChangeShapeType="1"/>
            </p:cNvSpPr>
            <p:nvPr/>
          </p:nvSpPr>
          <p:spPr bwMode="auto">
            <a:xfrm flipV="1">
              <a:off x="2963" y="717"/>
              <a:ext cx="1" cy="192"/>
            </a:xfrm>
            <a:prstGeom prst="line">
              <a:avLst/>
            </a:prstGeom>
            <a:noFill/>
            <a:ln w="19080">
              <a:solidFill>
                <a:srgbClr val="FF0000"/>
              </a:solidFill>
              <a:miter lim="800000"/>
              <a:headEnd/>
              <a:tailEnd/>
            </a:ln>
            <a:extLst>
              <a:ext uri="{909E8E84-426E-40DD-AFC4-6F175D3DCCD1}">
                <a14:hiddenFill xmlns:a14="http://schemas.microsoft.com/office/drawing/2010/main">
                  <a:noFill/>
                </a14:hiddenFill>
              </a:ext>
            </a:extLst>
          </p:spPr>
          <p:txBody>
            <a:bodyPr/>
            <a:lstStyle/>
            <a:p>
              <a:endParaRPr lang="it-IT"/>
            </a:p>
          </p:txBody>
        </p:sp>
        <p:sp>
          <p:nvSpPr>
            <p:cNvPr id="94319" name="Line 6">
              <a:extLst>
                <a:ext uri="{FF2B5EF4-FFF2-40B4-BE49-F238E27FC236}">
                  <a16:creationId xmlns:a16="http://schemas.microsoft.com/office/drawing/2014/main" id="{1F206779-FC0B-4CB0-AF9B-9B58314306C8}"/>
                </a:ext>
              </a:extLst>
            </p:cNvPr>
            <p:cNvSpPr>
              <a:spLocks noChangeShapeType="1"/>
            </p:cNvSpPr>
            <p:nvPr/>
          </p:nvSpPr>
          <p:spPr bwMode="auto">
            <a:xfrm>
              <a:off x="2734" y="724"/>
              <a:ext cx="470" cy="1"/>
            </a:xfrm>
            <a:prstGeom prst="line">
              <a:avLst/>
            </a:prstGeom>
            <a:noFill/>
            <a:ln w="19080">
              <a:solidFill>
                <a:srgbClr val="FF0000"/>
              </a:solidFill>
              <a:miter lim="800000"/>
              <a:headEnd/>
              <a:tailEnd/>
            </a:ln>
            <a:extLst>
              <a:ext uri="{909E8E84-426E-40DD-AFC4-6F175D3DCCD1}">
                <a14:hiddenFill xmlns:a14="http://schemas.microsoft.com/office/drawing/2010/main">
                  <a:noFill/>
                </a14:hiddenFill>
              </a:ext>
            </a:extLst>
          </p:spPr>
          <p:txBody>
            <a:bodyPr/>
            <a:lstStyle/>
            <a:p>
              <a:endParaRPr lang="it-IT"/>
            </a:p>
          </p:txBody>
        </p:sp>
      </p:grpSp>
      <p:grpSp>
        <p:nvGrpSpPr>
          <p:cNvPr id="94213" name="Group 7">
            <a:extLst>
              <a:ext uri="{FF2B5EF4-FFF2-40B4-BE49-F238E27FC236}">
                <a16:creationId xmlns:a16="http://schemas.microsoft.com/office/drawing/2014/main" id="{D9550797-03CC-4A32-9084-EE03CBC0B200}"/>
              </a:ext>
            </a:extLst>
          </p:cNvPr>
          <p:cNvGrpSpPr>
            <a:grpSpLocks/>
          </p:cNvGrpSpPr>
          <p:nvPr/>
        </p:nvGrpSpPr>
        <p:grpSpPr bwMode="auto">
          <a:xfrm>
            <a:off x="2084388" y="1687513"/>
            <a:ext cx="636587" cy="550862"/>
            <a:chOff x="1460" y="1070"/>
            <a:chExt cx="469" cy="383"/>
          </a:xfrm>
        </p:grpSpPr>
        <p:sp>
          <p:nvSpPr>
            <p:cNvPr id="94314" name="AutoShape 8">
              <a:extLst>
                <a:ext uri="{FF2B5EF4-FFF2-40B4-BE49-F238E27FC236}">
                  <a16:creationId xmlns:a16="http://schemas.microsoft.com/office/drawing/2014/main" id="{1440A3BD-BAC3-4247-A93A-BA80276FAD39}"/>
                </a:ext>
              </a:extLst>
            </p:cNvPr>
            <p:cNvSpPr>
              <a:spLocks noChangeArrowheads="1"/>
            </p:cNvSpPr>
            <p:nvPr/>
          </p:nvSpPr>
          <p:spPr bwMode="auto">
            <a:xfrm>
              <a:off x="1460" y="1070"/>
              <a:ext cx="470" cy="380"/>
            </a:xfrm>
            <a:prstGeom prst="roundRect">
              <a:avLst>
                <a:gd name="adj" fmla="val 16662"/>
              </a:avLst>
            </a:prstGeom>
            <a:noFill/>
            <a:ln w="1908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it-IT" altLang="it-IT" sz="3600">
                <a:latin typeface="Tahoma" panose="020B0604030504040204" pitchFamily="34" charset="0"/>
              </a:endParaRPr>
            </a:p>
          </p:txBody>
        </p:sp>
        <p:sp>
          <p:nvSpPr>
            <p:cNvPr id="94315" name="Line 9">
              <a:extLst>
                <a:ext uri="{FF2B5EF4-FFF2-40B4-BE49-F238E27FC236}">
                  <a16:creationId xmlns:a16="http://schemas.microsoft.com/office/drawing/2014/main" id="{E43DD612-BEB2-4837-A69D-B51C1429CF99}"/>
                </a:ext>
              </a:extLst>
            </p:cNvPr>
            <p:cNvSpPr>
              <a:spLocks noChangeShapeType="1"/>
            </p:cNvSpPr>
            <p:nvPr/>
          </p:nvSpPr>
          <p:spPr bwMode="auto">
            <a:xfrm flipV="1">
              <a:off x="1689" y="1263"/>
              <a:ext cx="1" cy="192"/>
            </a:xfrm>
            <a:prstGeom prst="line">
              <a:avLst/>
            </a:prstGeom>
            <a:noFill/>
            <a:ln w="19080">
              <a:solidFill>
                <a:srgbClr val="FF0000"/>
              </a:solidFill>
              <a:miter lim="800000"/>
              <a:headEnd/>
              <a:tailEnd/>
            </a:ln>
            <a:extLst>
              <a:ext uri="{909E8E84-426E-40DD-AFC4-6F175D3DCCD1}">
                <a14:hiddenFill xmlns:a14="http://schemas.microsoft.com/office/drawing/2010/main">
                  <a:noFill/>
                </a14:hiddenFill>
              </a:ext>
            </a:extLst>
          </p:spPr>
          <p:txBody>
            <a:bodyPr/>
            <a:lstStyle/>
            <a:p>
              <a:endParaRPr lang="it-IT"/>
            </a:p>
          </p:txBody>
        </p:sp>
        <p:sp>
          <p:nvSpPr>
            <p:cNvPr id="94316" name="Line 10">
              <a:extLst>
                <a:ext uri="{FF2B5EF4-FFF2-40B4-BE49-F238E27FC236}">
                  <a16:creationId xmlns:a16="http://schemas.microsoft.com/office/drawing/2014/main" id="{F9FE6896-FE2A-427C-B1F7-0A8E3B6345AA}"/>
                </a:ext>
              </a:extLst>
            </p:cNvPr>
            <p:cNvSpPr>
              <a:spLocks noChangeShapeType="1"/>
            </p:cNvSpPr>
            <p:nvPr/>
          </p:nvSpPr>
          <p:spPr bwMode="auto">
            <a:xfrm>
              <a:off x="1460" y="1270"/>
              <a:ext cx="470" cy="1"/>
            </a:xfrm>
            <a:prstGeom prst="line">
              <a:avLst/>
            </a:prstGeom>
            <a:noFill/>
            <a:ln w="19080">
              <a:solidFill>
                <a:srgbClr val="FF0000"/>
              </a:solidFill>
              <a:miter lim="800000"/>
              <a:headEnd/>
              <a:tailEnd/>
            </a:ln>
            <a:extLst>
              <a:ext uri="{909E8E84-426E-40DD-AFC4-6F175D3DCCD1}">
                <a14:hiddenFill xmlns:a14="http://schemas.microsoft.com/office/drawing/2010/main">
                  <a:noFill/>
                </a14:hiddenFill>
              </a:ext>
            </a:extLst>
          </p:spPr>
          <p:txBody>
            <a:bodyPr/>
            <a:lstStyle/>
            <a:p>
              <a:endParaRPr lang="it-IT"/>
            </a:p>
          </p:txBody>
        </p:sp>
      </p:grpSp>
      <p:grpSp>
        <p:nvGrpSpPr>
          <p:cNvPr id="94214" name="Group 11">
            <a:extLst>
              <a:ext uri="{FF2B5EF4-FFF2-40B4-BE49-F238E27FC236}">
                <a16:creationId xmlns:a16="http://schemas.microsoft.com/office/drawing/2014/main" id="{21C98A77-9C9A-4494-9BC9-154F74973441}"/>
              </a:ext>
            </a:extLst>
          </p:cNvPr>
          <p:cNvGrpSpPr>
            <a:grpSpLocks/>
          </p:cNvGrpSpPr>
          <p:nvPr/>
        </p:nvGrpSpPr>
        <p:grpSpPr bwMode="auto">
          <a:xfrm>
            <a:off x="7507288" y="1687513"/>
            <a:ext cx="636587" cy="550862"/>
            <a:chOff x="5454" y="1070"/>
            <a:chExt cx="469" cy="383"/>
          </a:xfrm>
        </p:grpSpPr>
        <p:sp>
          <p:nvSpPr>
            <p:cNvPr id="94311" name="AutoShape 12">
              <a:extLst>
                <a:ext uri="{FF2B5EF4-FFF2-40B4-BE49-F238E27FC236}">
                  <a16:creationId xmlns:a16="http://schemas.microsoft.com/office/drawing/2014/main" id="{E99895A7-1CF9-4E3D-99DC-96216B143179}"/>
                </a:ext>
              </a:extLst>
            </p:cNvPr>
            <p:cNvSpPr>
              <a:spLocks noChangeArrowheads="1"/>
            </p:cNvSpPr>
            <p:nvPr/>
          </p:nvSpPr>
          <p:spPr bwMode="auto">
            <a:xfrm>
              <a:off x="5454" y="1070"/>
              <a:ext cx="470" cy="380"/>
            </a:xfrm>
            <a:prstGeom prst="roundRect">
              <a:avLst>
                <a:gd name="adj" fmla="val 16662"/>
              </a:avLst>
            </a:prstGeom>
            <a:noFill/>
            <a:ln w="1908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it-IT" altLang="it-IT" sz="3600">
                <a:latin typeface="Tahoma" panose="020B0604030504040204" pitchFamily="34" charset="0"/>
              </a:endParaRPr>
            </a:p>
          </p:txBody>
        </p:sp>
        <p:sp>
          <p:nvSpPr>
            <p:cNvPr id="94312" name="Line 13">
              <a:extLst>
                <a:ext uri="{FF2B5EF4-FFF2-40B4-BE49-F238E27FC236}">
                  <a16:creationId xmlns:a16="http://schemas.microsoft.com/office/drawing/2014/main" id="{CA7EDD42-F69A-4072-B0CB-AACA2219EBE7}"/>
                </a:ext>
              </a:extLst>
            </p:cNvPr>
            <p:cNvSpPr>
              <a:spLocks noChangeShapeType="1"/>
            </p:cNvSpPr>
            <p:nvPr/>
          </p:nvSpPr>
          <p:spPr bwMode="auto">
            <a:xfrm flipV="1">
              <a:off x="5684" y="1263"/>
              <a:ext cx="1" cy="192"/>
            </a:xfrm>
            <a:prstGeom prst="line">
              <a:avLst/>
            </a:prstGeom>
            <a:noFill/>
            <a:ln w="19080">
              <a:solidFill>
                <a:srgbClr val="FF0000"/>
              </a:solidFill>
              <a:miter lim="800000"/>
              <a:headEnd/>
              <a:tailEnd/>
            </a:ln>
            <a:extLst>
              <a:ext uri="{909E8E84-426E-40DD-AFC4-6F175D3DCCD1}">
                <a14:hiddenFill xmlns:a14="http://schemas.microsoft.com/office/drawing/2010/main">
                  <a:noFill/>
                </a14:hiddenFill>
              </a:ext>
            </a:extLst>
          </p:spPr>
          <p:txBody>
            <a:bodyPr/>
            <a:lstStyle/>
            <a:p>
              <a:endParaRPr lang="it-IT"/>
            </a:p>
          </p:txBody>
        </p:sp>
        <p:sp>
          <p:nvSpPr>
            <p:cNvPr id="94313" name="Line 14">
              <a:extLst>
                <a:ext uri="{FF2B5EF4-FFF2-40B4-BE49-F238E27FC236}">
                  <a16:creationId xmlns:a16="http://schemas.microsoft.com/office/drawing/2014/main" id="{FE06B5EB-80CA-4361-812C-BBDAE1E4DE90}"/>
                </a:ext>
              </a:extLst>
            </p:cNvPr>
            <p:cNvSpPr>
              <a:spLocks noChangeShapeType="1"/>
            </p:cNvSpPr>
            <p:nvPr/>
          </p:nvSpPr>
          <p:spPr bwMode="auto">
            <a:xfrm>
              <a:off x="5454" y="1270"/>
              <a:ext cx="470" cy="1"/>
            </a:xfrm>
            <a:prstGeom prst="line">
              <a:avLst/>
            </a:prstGeom>
            <a:noFill/>
            <a:ln w="19080">
              <a:solidFill>
                <a:srgbClr val="FF0000"/>
              </a:solidFill>
              <a:miter lim="800000"/>
              <a:headEnd/>
              <a:tailEnd/>
            </a:ln>
            <a:extLst>
              <a:ext uri="{909E8E84-426E-40DD-AFC4-6F175D3DCCD1}">
                <a14:hiddenFill xmlns:a14="http://schemas.microsoft.com/office/drawing/2010/main">
                  <a:noFill/>
                </a14:hiddenFill>
              </a:ext>
            </a:extLst>
          </p:spPr>
          <p:txBody>
            <a:bodyPr/>
            <a:lstStyle/>
            <a:p>
              <a:endParaRPr lang="it-IT"/>
            </a:p>
          </p:txBody>
        </p:sp>
      </p:grpSp>
      <p:grpSp>
        <p:nvGrpSpPr>
          <p:cNvPr id="94215" name="Group 15">
            <a:extLst>
              <a:ext uri="{FF2B5EF4-FFF2-40B4-BE49-F238E27FC236}">
                <a16:creationId xmlns:a16="http://schemas.microsoft.com/office/drawing/2014/main" id="{9ABF926E-4024-41F2-8800-606FB371D736}"/>
              </a:ext>
            </a:extLst>
          </p:cNvPr>
          <p:cNvGrpSpPr>
            <a:grpSpLocks/>
          </p:cNvGrpSpPr>
          <p:nvPr/>
        </p:nvGrpSpPr>
        <p:grpSpPr bwMode="auto">
          <a:xfrm>
            <a:off x="4748213" y="2674938"/>
            <a:ext cx="636587" cy="554037"/>
            <a:chOff x="3422" y="1756"/>
            <a:chExt cx="469" cy="384"/>
          </a:xfrm>
        </p:grpSpPr>
        <p:sp>
          <p:nvSpPr>
            <p:cNvPr id="94308" name="AutoShape 16">
              <a:extLst>
                <a:ext uri="{FF2B5EF4-FFF2-40B4-BE49-F238E27FC236}">
                  <a16:creationId xmlns:a16="http://schemas.microsoft.com/office/drawing/2014/main" id="{A158CD78-5ABD-4D46-B86C-AF45963D455C}"/>
                </a:ext>
              </a:extLst>
            </p:cNvPr>
            <p:cNvSpPr>
              <a:spLocks noChangeArrowheads="1"/>
            </p:cNvSpPr>
            <p:nvPr/>
          </p:nvSpPr>
          <p:spPr bwMode="auto">
            <a:xfrm>
              <a:off x="3422" y="1756"/>
              <a:ext cx="470" cy="380"/>
            </a:xfrm>
            <a:prstGeom prst="roundRect">
              <a:avLst>
                <a:gd name="adj" fmla="val 16662"/>
              </a:avLst>
            </a:prstGeom>
            <a:noFill/>
            <a:ln w="1908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it-IT" altLang="it-IT" sz="3600">
                <a:latin typeface="Tahoma" panose="020B0604030504040204" pitchFamily="34" charset="0"/>
              </a:endParaRPr>
            </a:p>
          </p:txBody>
        </p:sp>
        <p:sp>
          <p:nvSpPr>
            <p:cNvPr id="94309" name="Line 17">
              <a:extLst>
                <a:ext uri="{FF2B5EF4-FFF2-40B4-BE49-F238E27FC236}">
                  <a16:creationId xmlns:a16="http://schemas.microsoft.com/office/drawing/2014/main" id="{61E378C3-BD5C-421E-8641-CFEDB3BF0EAC}"/>
                </a:ext>
              </a:extLst>
            </p:cNvPr>
            <p:cNvSpPr>
              <a:spLocks noChangeShapeType="1"/>
            </p:cNvSpPr>
            <p:nvPr/>
          </p:nvSpPr>
          <p:spPr bwMode="auto">
            <a:xfrm flipV="1">
              <a:off x="3651" y="1950"/>
              <a:ext cx="1" cy="192"/>
            </a:xfrm>
            <a:prstGeom prst="line">
              <a:avLst/>
            </a:prstGeom>
            <a:noFill/>
            <a:ln w="19080">
              <a:solidFill>
                <a:srgbClr val="FF0000"/>
              </a:solidFill>
              <a:miter lim="800000"/>
              <a:headEnd/>
              <a:tailEnd/>
            </a:ln>
            <a:extLst>
              <a:ext uri="{909E8E84-426E-40DD-AFC4-6F175D3DCCD1}">
                <a14:hiddenFill xmlns:a14="http://schemas.microsoft.com/office/drawing/2010/main">
                  <a:noFill/>
                </a14:hiddenFill>
              </a:ext>
            </a:extLst>
          </p:spPr>
          <p:txBody>
            <a:bodyPr/>
            <a:lstStyle/>
            <a:p>
              <a:endParaRPr lang="it-IT"/>
            </a:p>
          </p:txBody>
        </p:sp>
        <p:sp>
          <p:nvSpPr>
            <p:cNvPr id="94310" name="Line 18">
              <a:extLst>
                <a:ext uri="{FF2B5EF4-FFF2-40B4-BE49-F238E27FC236}">
                  <a16:creationId xmlns:a16="http://schemas.microsoft.com/office/drawing/2014/main" id="{4587F2BC-9A72-4000-84A1-E58014846A26}"/>
                </a:ext>
              </a:extLst>
            </p:cNvPr>
            <p:cNvSpPr>
              <a:spLocks noChangeShapeType="1"/>
            </p:cNvSpPr>
            <p:nvPr/>
          </p:nvSpPr>
          <p:spPr bwMode="auto">
            <a:xfrm>
              <a:off x="3422" y="1956"/>
              <a:ext cx="470" cy="1"/>
            </a:xfrm>
            <a:prstGeom prst="line">
              <a:avLst/>
            </a:prstGeom>
            <a:noFill/>
            <a:ln w="19080">
              <a:solidFill>
                <a:srgbClr val="FF0000"/>
              </a:solidFill>
              <a:miter lim="800000"/>
              <a:headEnd/>
              <a:tailEnd/>
            </a:ln>
            <a:extLst>
              <a:ext uri="{909E8E84-426E-40DD-AFC4-6F175D3DCCD1}">
                <a14:hiddenFill xmlns:a14="http://schemas.microsoft.com/office/drawing/2010/main">
                  <a:noFill/>
                </a14:hiddenFill>
              </a:ext>
            </a:extLst>
          </p:spPr>
          <p:txBody>
            <a:bodyPr/>
            <a:lstStyle/>
            <a:p>
              <a:endParaRPr lang="it-IT"/>
            </a:p>
          </p:txBody>
        </p:sp>
      </p:grpSp>
      <p:grpSp>
        <p:nvGrpSpPr>
          <p:cNvPr id="94216" name="Group 19">
            <a:extLst>
              <a:ext uri="{FF2B5EF4-FFF2-40B4-BE49-F238E27FC236}">
                <a16:creationId xmlns:a16="http://schemas.microsoft.com/office/drawing/2014/main" id="{59F438AB-2C08-4CE5-B9EB-D1E2335ACEB7}"/>
              </a:ext>
            </a:extLst>
          </p:cNvPr>
          <p:cNvGrpSpPr>
            <a:grpSpLocks/>
          </p:cNvGrpSpPr>
          <p:nvPr/>
        </p:nvGrpSpPr>
        <p:grpSpPr bwMode="auto">
          <a:xfrm>
            <a:off x="5775325" y="2674938"/>
            <a:ext cx="636588" cy="554037"/>
            <a:chOff x="4178" y="1756"/>
            <a:chExt cx="469" cy="384"/>
          </a:xfrm>
        </p:grpSpPr>
        <p:sp>
          <p:nvSpPr>
            <p:cNvPr id="94305" name="AutoShape 20">
              <a:extLst>
                <a:ext uri="{FF2B5EF4-FFF2-40B4-BE49-F238E27FC236}">
                  <a16:creationId xmlns:a16="http://schemas.microsoft.com/office/drawing/2014/main" id="{409293B2-6B42-4536-BBE7-2BF8D836A0EC}"/>
                </a:ext>
              </a:extLst>
            </p:cNvPr>
            <p:cNvSpPr>
              <a:spLocks noChangeArrowheads="1"/>
            </p:cNvSpPr>
            <p:nvPr/>
          </p:nvSpPr>
          <p:spPr bwMode="auto">
            <a:xfrm>
              <a:off x="4178" y="1756"/>
              <a:ext cx="470" cy="380"/>
            </a:xfrm>
            <a:prstGeom prst="roundRect">
              <a:avLst>
                <a:gd name="adj" fmla="val 16662"/>
              </a:avLst>
            </a:prstGeom>
            <a:noFill/>
            <a:ln w="1908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it-IT" altLang="it-IT" sz="3600">
                <a:latin typeface="Tahoma" panose="020B0604030504040204" pitchFamily="34" charset="0"/>
              </a:endParaRPr>
            </a:p>
          </p:txBody>
        </p:sp>
        <p:sp>
          <p:nvSpPr>
            <p:cNvPr id="94306" name="Line 21">
              <a:extLst>
                <a:ext uri="{FF2B5EF4-FFF2-40B4-BE49-F238E27FC236}">
                  <a16:creationId xmlns:a16="http://schemas.microsoft.com/office/drawing/2014/main" id="{E05A1969-3413-4CDD-A954-0730571C2947}"/>
                </a:ext>
              </a:extLst>
            </p:cNvPr>
            <p:cNvSpPr>
              <a:spLocks noChangeShapeType="1"/>
            </p:cNvSpPr>
            <p:nvPr/>
          </p:nvSpPr>
          <p:spPr bwMode="auto">
            <a:xfrm flipV="1">
              <a:off x="4408" y="1950"/>
              <a:ext cx="1" cy="192"/>
            </a:xfrm>
            <a:prstGeom prst="line">
              <a:avLst/>
            </a:prstGeom>
            <a:noFill/>
            <a:ln w="19080">
              <a:solidFill>
                <a:srgbClr val="FF0000"/>
              </a:solidFill>
              <a:miter lim="800000"/>
              <a:headEnd/>
              <a:tailEnd/>
            </a:ln>
            <a:extLst>
              <a:ext uri="{909E8E84-426E-40DD-AFC4-6F175D3DCCD1}">
                <a14:hiddenFill xmlns:a14="http://schemas.microsoft.com/office/drawing/2010/main">
                  <a:noFill/>
                </a14:hiddenFill>
              </a:ext>
            </a:extLst>
          </p:spPr>
          <p:txBody>
            <a:bodyPr/>
            <a:lstStyle/>
            <a:p>
              <a:endParaRPr lang="it-IT"/>
            </a:p>
          </p:txBody>
        </p:sp>
        <p:sp>
          <p:nvSpPr>
            <p:cNvPr id="94307" name="Line 22">
              <a:extLst>
                <a:ext uri="{FF2B5EF4-FFF2-40B4-BE49-F238E27FC236}">
                  <a16:creationId xmlns:a16="http://schemas.microsoft.com/office/drawing/2014/main" id="{0605241A-A811-4A6D-9C24-7B5C657C472F}"/>
                </a:ext>
              </a:extLst>
            </p:cNvPr>
            <p:cNvSpPr>
              <a:spLocks noChangeShapeType="1"/>
            </p:cNvSpPr>
            <p:nvPr/>
          </p:nvSpPr>
          <p:spPr bwMode="auto">
            <a:xfrm>
              <a:off x="4178" y="1956"/>
              <a:ext cx="470" cy="1"/>
            </a:xfrm>
            <a:prstGeom prst="line">
              <a:avLst/>
            </a:prstGeom>
            <a:noFill/>
            <a:ln w="19080">
              <a:solidFill>
                <a:srgbClr val="FF0000"/>
              </a:solidFill>
              <a:miter lim="800000"/>
              <a:headEnd/>
              <a:tailEnd/>
            </a:ln>
            <a:extLst>
              <a:ext uri="{909E8E84-426E-40DD-AFC4-6F175D3DCCD1}">
                <a14:hiddenFill xmlns:a14="http://schemas.microsoft.com/office/drawing/2010/main">
                  <a:noFill/>
                </a14:hiddenFill>
              </a:ext>
            </a:extLst>
          </p:spPr>
          <p:txBody>
            <a:bodyPr/>
            <a:lstStyle/>
            <a:p>
              <a:endParaRPr lang="it-IT"/>
            </a:p>
          </p:txBody>
        </p:sp>
      </p:grpSp>
      <p:grpSp>
        <p:nvGrpSpPr>
          <p:cNvPr id="94217" name="Group 23">
            <a:extLst>
              <a:ext uri="{FF2B5EF4-FFF2-40B4-BE49-F238E27FC236}">
                <a16:creationId xmlns:a16="http://schemas.microsoft.com/office/drawing/2014/main" id="{E0B7CDD9-1290-4498-8310-F5E3E6D4079F}"/>
              </a:ext>
            </a:extLst>
          </p:cNvPr>
          <p:cNvGrpSpPr>
            <a:grpSpLocks/>
          </p:cNvGrpSpPr>
          <p:nvPr/>
        </p:nvGrpSpPr>
        <p:grpSpPr bwMode="auto">
          <a:xfrm>
            <a:off x="3814763" y="3908425"/>
            <a:ext cx="636587" cy="550863"/>
            <a:chOff x="2734" y="2612"/>
            <a:chExt cx="469" cy="383"/>
          </a:xfrm>
        </p:grpSpPr>
        <p:sp>
          <p:nvSpPr>
            <p:cNvPr id="94302" name="AutoShape 24">
              <a:extLst>
                <a:ext uri="{FF2B5EF4-FFF2-40B4-BE49-F238E27FC236}">
                  <a16:creationId xmlns:a16="http://schemas.microsoft.com/office/drawing/2014/main" id="{27D74574-3A08-4F3D-80FB-BF45CD2866AE}"/>
                </a:ext>
              </a:extLst>
            </p:cNvPr>
            <p:cNvSpPr>
              <a:spLocks noChangeArrowheads="1"/>
            </p:cNvSpPr>
            <p:nvPr/>
          </p:nvSpPr>
          <p:spPr bwMode="auto">
            <a:xfrm>
              <a:off x="2734" y="2612"/>
              <a:ext cx="470" cy="380"/>
            </a:xfrm>
            <a:prstGeom prst="roundRect">
              <a:avLst>
                <a:gd name="adj" fmla="val 16662"/>
              </a:avLst>
            </a:prstGeom>
            <a:noFill/>
            <a:ln w="1908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it-IT" altLang="it-IT" sz="3600">
                <a:latin typeface="Tahoma" panose="020B0604030504040204" pitchFamily="34" charset="0"/>
              </a:endParaRPr>
            </a:p>
          </p:txBody>
        </p:sp>
        <p:sp>
          <p:nvSpPr>
            <p:cNvPr id="94303" name="Line 25">
              <a:extLst>
                <a:ext uri="{FF2B5EF4-FFF2-40B4-BE49-F238E27FC236}">
                  <a16:creationId xmlns:a16="http://schemas.microsoft.com/office/drawing/2014/main" id="{433D124D-4C89-40F3-9123-3905E9ACEB6A}"/>
                </a:ext>
              </a:extLst>
            </p:cNvPr>
            <p:cNvSpPr>
              <a:spLocks noChangeShapeType="1"/>
            </p:cNvSpPr>
            <p:nvPr/>
          </p:nvSpPr>
          <p:spPr bwMode="auto">
            <a:xfrm flipV="1">
              <a:off x="2963" y="2805"/>
              <a:ext cx="1" cy="192"/>
            </a:xfrm>
            <a:prstGeom prst="line">
              <a:avLst/>
            </a:prstGeom>
            <a:noFill/>
            <a:ln w="19080">
              <a:solidFill>
                <a:srgbClr val="FF0000"/>
              </a:solidFill>
              <a:miter lim="800000"/>
              <a:headEnd/>
              <a:tailEnd/>
            </a:ln>
            <a:extLst>
              <a:ext uri="{909E8E84-426E-40DD-AFC4-6F175D3DCCD1}">
                <a14:hiddenFill xmlns:a14="http://schemas.microsoft.com/office/drawing/2010/main">
                  <a:noFill/>
                </a14:hiddenFill>
              </a:ext>
            </a:extLst>
          </p:spPr>
          <p:txBody>
            <a:bodyPr/>
            <a:lstStyle/>
            <a:p>
              <a:endParaRPr lang="it-IT"/>
            </a:p>
          </p:txBody>
        </p:sp>
        <p:sp>
          <p:nvSpPr>
            <p:cNvPr id="94304" name="Line 26">
              <a:extLst>
                <a:ext uri="{FF2B5EF4-FFF2-40B4-BE49-F238E27FC236}">
                  <a16:creationId xmlns:a16="http://schemas.microsoft.com/office/drawing/2014/main" id="{F1243FD9-6580-4463-B86A-6653A34F607E}"/>
                </a:ext>
              </a:extLst>
            </p:cNvPr>
            <p:cNvSpPr>
              <a:spLocks noChangeShapeType="1"/>
            </p:cNvSpPr>
            <p:nvPr/>
          </p:nvSpPr>
          <p:spPr bwMode="auto">
            <a:xfrm>
              <a:off x="2734" y="2812"/>
              <a:ext cx="470" cy="1"/>
            </a:xfrm>
            <a:prstGeom prst="line">
              <a:avLst/>
            </a:prstGeom>
            <a:noFill/>
            <a:ln w="19080">
              <a:solidFill>
                <a:srgbClr val="FF0000"/>
              </a:solidFill>
              <a:miter lim="800000"/>
              <a:headEnd/>
              <a:tailEnd/>
            </a:ln>
            <a:extLst>
              <a:ext uri="{909E8E84-426E-40DD-AFC4-6F175D3DCCD1}">
                <a14:hiddenFill xmlns:a14="http://schemas.microsoft.com/office/drawing/2010/main">
                  <a:noFill/>
                </a14:hiddenFill>
              </a:ext>
            </a:extLst>
          </p:spPr>
          <p:txBody>
            <a:bodyPr/>
            <a:lstStyle/>
            <a:p>
              <a:endParaRPr lang="it-IT"/>
            </a:p>
          </p:txBody>
        </p:sp>
      </p:grpSp>
      <p:grpSp>
        <p:nvGrpSpPr>
          <p:cNvPr id="94218" name="Group 27">
            <a:extLst>
              <a:ext uri="{FF2B5EF4-FFF2-40B4-BE49-F238E27FC236}">
                <a16:creationId xmlns:a16="http://schemas.microsoft.com/office/drawing/2014/main" id="{79265C50-5A48-4E1B-BC26-D7307D84B158}"/>
              </a:ext>
            </a:extLst>
          </p:cNvPr>
          <p:cNvGrpSpPr>
            <a:grpSpLocks/>
          </p:cNvGrpSpPr>
          <p:nvPr/>
        </p:nvGrpSpPr>
        <p:grpSpPr bwMode="auto">
          <a:xfrm>
            <a:off x="1196975" y="2674938"/>
            <a:ext cx="636588" cy="554037"/>
            <a:chOff x="806" y="1756"/>
            <a:chExt cx="469" cy="384"/>
          </a:xfrm>
        </p:grpSpPr>
        <p:sp>
          <p:nvSpPr>
            <p:cNvPr id="94299" name="AutoShape 28">
              <a:extLst>
                <a:ext uri="{FF2B5EF4-FFF2-40B4-BE49-F238E27FC236}">
                  <a16:creationId xmlns:a16="http://schemas.microsoft.com/office/drawing/2014/main" id="{B2E0457C-AA01-4CB8-9C76-9DADD4026B60}"/>
                </a:ext>
              </a:extLst>
            </p:cNvPr>
            <p:cNvSpPr>
              <a:spLocks noChangeArrowheads="1"/>
            </p:cNvSpPr>
            <p:nvPr/>
          </p:nvSpPr>
          <p:spPr bwMode="auto">
            <a:xfrm>
              <a:off x="806" y="1756"/>
              <a:ext cx="470" cy="380"/>
            </a:xfrm>
            <a:prstGeom prst="roundRect">
              <a:avLst>
                <a:gd name="adj" fmla="val 16662"/>
              </a:avLst>
            </a:prstGeom>
            <a:noFill/>
            <a:ln w="1908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it-IT" altLang="it-IT" sz="3600">
                <a:latin typeface="Tahoma" panose="020B0604030504040204" pitchFamily="34" charset="0"/>
              </a:endParaRPr>
            </a:p>
          </p:txBody>
        </p:sp>
        <p:sp>
          <p:nvSpPr>
            <p:cNvPr id="94300" name="Line 29">
              <a:extLst>
                <a:ext uri="{FF2B5EF4-FFF2-40B4-BE49-F238E27FC236}">
                  <a16:creationId xmlns:a16="http://schemas.microsoft.com/office/drawing/2014/main" id="{C52CFB82-DF86-407C-B50D-B33F538EFD73}"/>
                </a:ext>
              </a:extLst>
            </p:cNvPr>
            <p:cNvSpPr>
              <a:spLocks noChangeShapeType="1"/>
            </p:cNvSpPr>
            <p:nvPr/>
          </p:nvSpPr>
          <p:spPr bwMode="auto">
            <a:xfrm flipV="1">
              <a:off x="1035" y="1950"/>
              <a:ext cx="1" cy="192"/>
            </a:xfrm>
            <a:prstGeom prst="line">
              <a:avLst/>
            </a:prstGeom>
            <a:noFill/>
            <a:ln w="19080">
              <a:solidFill>
                <a:srgbClr val="FF0000"/>
              </a:solidFill>
              <a:miter lim="800000"/>
              <a:headEnd/>
              <a:tailEnd/>
            </a:ln>
            <a:extLst>
              <a:ext uri="{909E8E84-426E-40DD-AFC4-6F175D3DCCD1}">
                <a14:hiddenFill xmlns:a14="http://schemas.microsoft.com/office/drawing/2010/main">
                  <a:noFill/>
                </a14:hiddenFill>
              </a:ext>
            </a:extLst>
          </p:spPr>
          <p:txBody>
            <a:bodyPr/>
            <a:lstStyle/>
            <a:p>
              <a:endParaRPr lang="it-IT"/>
            </a:p>
          </p:txBody>
        </p:sp>
        <p:sp>
          <p:nvSpPr>
            <p:cNvPr id="94301" name="Line 30">
              <a:extLst>
                <a:ext uri="{FF2B5EF4-FFF2-40B4-BE49-F238E27FC236}">
                  <a16:creationId xmlns:a16="http://schemas.microsoft.com/office/drawing/2014/main" id="{26D47AB6-A49F-4EF7-A101-92EEF2E76BA0}"/>
                </a:ext>
              </a:extLst>
            </p:cNvPr>
            <p:cNvSpPr>
              <a:spLocks noChangeShapeType="1"/>
            </p:cNvSpPr>
            <p:nvPr/>
          </p:nvSpPr>
          <p:spPr bwMode="auto">
            <a:xfrm>
              <a:off x="806" y="1956"/>
              <a:ext cx="470" cy="1"/>
            </a:xfrm>
            <a:prstGeom prst="line">
              <a:avLst/>
            </a:prstGeom>
            <a:noFill/>
            <a:ln w="19080">
              <a:solidFill>
                <a:srgbClr val="FF0000"/>
              </a:solidFill>
              <a:miter lim="800000"/>
              <a:headEnd/>
              <a:tailEnd/>
            </a:ln>
            <a:extLst>
              <a:ext uri="{909E8E84-426E-40DD-AFC4-6F175D3DCCD1}">
                <a14:hiddenFill xmlns:a14="http://schemas.microsoft.com/office/drawing/2010/main">
                  <a:noFill/>
                </a14:hiddenFill>
              </a:ext>
            </a:extLst>
          </p:spPr>
          <p:txBody>
            <a:bodyPr/>
            <a:lstStyle/>
            <a:p>
              <a:endParaRPr lang="it-IT"/>
            </a:p>
          </p:txBody>
        </p:sp>
      </p:grpSp>
      <p:grpSp>
        <p:nvGrpSpPr>
          <p:cNvPr id="94219" name="Group 31">
            <a:extLst>
              <a:ext uri="{FF2B5EF4-FFF2-40B4-BE49-F238E27FC236}">
                <a16:creationId xmlns:a16="http://schemas.microsoft.com/office/drawing/2014/main" id="{C1D2F5ED-5A4C-4D31-B29A-25FC16C8E8A6}"/>
              </a:ext>
            </a:extLst>
          </p:cNvPr>
          <p:cNvGrpSpPr>
            <a:grpSpLocks/>
          </p:cNvGrpSpPr>
          <p:nvPr/>
        </p:nvGrpSpPr>
        <p:grpSpPr bwMode="auto">
          <a:xfrm>
            <a:off x="6746875" y="2684463"/>
            <a:ext cx="636588" cy="550862"/>
            <a:chOff x="4894" y="1762"/>
            <a:chExt cx="469" cy="383"/>
          </a:xfrm>
        </p:grpSpPr>
        <p:sp>
          <p:nvSpPr>
            <p:cNvPr id="94296" name="AutoShape 32">
              <a:extLst>
                <a:ext uri="{FF2B5EF4-FFF2-40B4-BE49-F238E27FC236}">
                  <a16:creationId xmlns:a16="http://schemas.microsoft.com/office/drawing/2014/main" id="{FC4328BD-8337-4424-A643-5CD075657673}"/>
                </a:ext>
              </a:extLst>
            </p:cNvPr>
            <p:cNvSpPr>
              <a:spLocks noChangeArrowheads="1"/>
            </p:cNvSpPr>
            <p:nvPr/>
          </p:nvSpPr>
          <p:spPr bwMode="auto">
            <a:xfrm>
              <a:off x="4894" y="1762"/>
              <a:ext cx="470" cy="380"/>
            </a:xfrm>
            <a:prstGeom prst="roundRect">
              <a:avLst>
                <a:gd name="adj" fmla="val 16662"/>
              </a:avLst>
            </a:prstGeom>
            <a:noFill/>
            <a:ln w="1908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it-IT" altLang="it-IT" sz="3600">
                <a:latin typeface="Tahoma" panose="020B0604030504040204" pitchFamily="34" charset="0"/>
              </a:endParaRPr>
            </a:p>
          </p:txBody>
        </p:sp>
        <p:sp>
          <p:nvSpPr>
            <p:cNvPr id="94297" name="Line 33">
              <a:extLst>
                <a:ext uri="{FF2B5EF4-FFF2-40B4-BE49-F238E27FC236}">
                  <a16:creationId xmlns:a16="http://schemas.microsoft.com/office/drawing/2014/main" id="{7CD45BE2-8FBB-44FF-A2E2-C609645FB063}"/>
                </a:ext>
              </a:extLst>
            </p:cNvPr>
            <p:cNvSpPr>
              <a:spLocks noChangeShapeType="1"/>
            </p:cNvSpPr>
            <p:nvPr/>
          </p:nvSpPr>
          <p:spPr bwMode="auto">
            <a:xfrm flipV="1">
              <a:off x="5123" y="1955"/>
              <a:ext cx="1" cy="192"/>
            </a:xfrm>
            <a:prstGeom prst="line">
              <a:avLst/>
            </a:prstGeom>
            <a:noFill/>
            <a:ln w="19080">
              <a:solidFill>
                <a:srgbClr val="FF0000"/>
              </a:solidFill>
              <a:miter lim="800000"/>
              <a:headEnd/>
              <a:tailEnd/>
            </a:ln>
            <a:extLst>
              <a:ext uri="{909E8E84-426E-40DD-AFC4-6F175D3DCCD1}">
                <a14:hiddenFill xmlns:a14="http://schemas.microsoft.com/office/drawing/2010/main">
                  <a:noFill/>
                </a14:hiddenFill>
              </a:ext>
            </a:extLst>
          </p:spPr>
          <p:txBody>
            <a:bodyPr/>
            <a:lstStyle/>
            <a:p>
              <a:endParaRPr lang="it-IT"/>
            </a:p>
          </p:txBody>
        </p:sp>
        <p:sp>
          <p:nvSpPr>
            <p:cNvPr id="94298" name="Line 34">
              <a:extLst>
                <a:ext uri="{FF2B5EF4-FFF2-40B4-BE49-F238E27FC236}">
                  <a16:creationId xmlns:a16="http://schemas.microsoft.com/office/drawing/2014/main" id="{5EB94B9B-F07E-4132-A12F-AD84864D10ED}"/>
                </a:ext>
              </a:extLst>
            </p:cNvPr>
            <p:cNvSpPr>
              <a:spLocks noChangeShapeType="1"/>
            </p:cNvSpPr>
            <p:nvPr/>
          </p:nvSpPr>
          <p:spPr bwMode="auto">
            <a:xfrm>
              <a:off x="4894" y="1962"/>
              <a:ext cx="470" cy="1"/>
            </a:xfrm>
            <a:prstGeom prst="line">
              <a:avLst/>
            </a:prstGeom>
            <a:noFill/>
            <a:ln w="19080">
              <a:solidFill>
                <a:srgbClr val="FF0000"/>
              </a:solidFill>
              <a:miter lim="800000"/>
              <a:headEnd/>
              <a:tailEnd/>
            </a:ln>
            <a:extLst>
              <a:ext uri="{909E8E84-426E-40DD-AFC4-6F175D3DCCD1}">
                <a14:hiddenFill xmlns:a14="http://schemas.microsoft.com/office/drawing/2010/main">
                  <a:noFill/>
                </a14:hiddenFill>
              </a:ext>
            </a:extLst>
          </p:spPr>
          <p:txBody>
            <a:bodyPr/>
            <a:lstStyle/>
            <a:p>
              <a:endParaRPr lang="it-IT"/>
            </a:p>
          </p:txBody>
        </p:sp>
      </p:grpSp>
      <p:sp>
        <p:nvSpPr>
          <p:cNvPr id="94220" name="Line 35">
            <a:extLst>
              <a:ext uri="{FF2B5EF4-FFF2-40B4-BE49-F238E27FC236}">
                <a16:creationId xmlns:a16="http://schemas.microsoft.com/office/drawing/2014/main" id="{20E3DDDA-B125-4378-A4A8-9E74073ECA5C}"/>
              </a:ext>
            </a:extLst>
          </p:cNvPr>
          <p:cNvSpPr>
            <a:spLocks noChangeShapeType="1"/>
          </p:cNvSpPr>
          <p:nvPr/>
        </p:nvSpPr>
        <p:spPr bwMode="auto">
          <a:xfrm flipH="1">
            <a:off x="2714625" y="1335088"/>
            <a:ext cx="1262063" cy="466725"/>
          </a:xfrm>
          <a:prstGeom prst="line">
            <a:avLst/>
          </a:prstGeom>
          <a:noFill/>
          <a:ln w="19080">
            <a:solidFill>
              <a:srgbClr val="000000"/>
            </a:solidFill>
            <a:miter lim="800000"/>
            <a:headEnd/>
            <a:tailEnd type="triangle" w="med" len="med"/>
          </a:ln>
          <a:extLst>
            <a:ext uri="{909E8E84-426E-40DD-AFC4-6F175D3DCCD1}">
              <a14:hiddenFill xmlns:a14="http://schemas.microsoft.com/office/drawing/2010/main">
                <a:noFill/>
              </a14:hiddenFill>
            </a:ext>
          </a:extLst>
        </p:spPr>
        <p:txBody>
          <a:bodyPr lIns="80165" tIns="40083" rIns="80165" bIns="40083"/>
          <a:lstStyle/>
          <a:p>
            <a:endParaRPr lang="it-IT"/>
          </a:p>
        </p:txBody>
      </p:sp>
      <p:sp>
        <p:nvSpPr>
          <p:cNvPr id="94221" name="Line 36">
            <a:extLst>
              <a:ext uri="{FF2B5EF4-FFF2-40B4-BE49-F238E27FC236}">
                <a16:creationId xmlns:a16="http://schemas.microsoft.com/office/drawing/2014/main" id="{AB97E221-6F72-4B6A-B4F6-C305BF554DCA}"/>
              </a:ext>
            </a:extLst>
          </p:cNvPr>
          <p:cNvSpPr>
            <a:spLocks noChangeShapeType="1"/>
          </p:cNvSpPr>
          <p:nvPr/>
        </p:nvSpPr>
        <p:spPr bwMode="auto">
          <a:xfrm flipH="1">
            <a:off x="1827213" y="2133600"/>
            <a:ext cx="441325" cy="671513"/>
          </a:xfrm>
          <a:prstGeom prst="line">
            <a:avLst/>
          </a:prstGeom>
          <a:noFill/>
          <a:ln w="19080">
            <a:solidFill>
              <a:srgbClr val="000000"/>
            </a:solidFill>
            <a:miter lim="800000"/>
            <a:headEnd/>
            <a:tailEnd type="triangle" w="med" len="med"/>
          </a:ln>
          <a:extLst>
            <a:ext uri="{909E8E84-426E-40DD-AFC4-6F175D3DCCD1}">
              <a14:hiddenFill xmlns:a14="http://schemas.microsoft.com/office/drawing/2010/main">
                <a:noFill/>
              </a14:hiddenFill>
            </a:ext>
          </a:extLst>
        </p:spPr>
        <p:txBody>
          <a:bodyPr lIns="80165" tIns="40083" rIns="80165" bIns="40083"/>
          <a:lstStyle/>
          <a:p>
            <a:endParaRPr lang="it-IT"/>
          </a:p>
        </p:txBody>
      </p:sp>
      <p:sp>
        <p:nvSpPr>
          <p:cNvPr id="94222" name="Line 37">
            <a:extLst>
              <a:ext uri="{FF2B5EF4-FFF2-40B4-BE49-F238E27FC236}">
                <a16:creationId xmlns:a16="http://schemas.microsoft.com/office/drawing/2014/main" id="{DDEEFE33-40D0-4BBA-A06D-DF5401FFBA4E}"/>
              </a:ext>
            </a:extLst>
          </p:cNvPr>
          <p:cNvSpPr>
            <a:spLocks noChangeShapeType="1"/>
          </p:cNvSpPr>
          <p:nvPr/>
        </p:nvSpPr>
        <p:spPr bwMode="auto">
          <a:xfrm flipH="1">
            <a:off x="4313238" y="2119313"/>
            <a:ext cx="965200" cy="657225"/>
          </a:xfrm>
          <a:prstGeom prst="line">
            <a:avLst/>
          </a:prstGeom>
          <a:noFill/>
          <a:ln w="19080">
            <a:solidFill>
              <a:srgbClr val="000000"/>
            </a:solidFill>
            <a:miter lim="800000"/>
            <a:headEnd/>
            <a:tailEnd type="triangle" w="med" len="med"/>
          </a:ln>
          <a:extLst>
            <a:ext uri="{909E8E84-426E-40DD-AFC4-6F175D3DCCD1}">
              <a14:hiddenFill xmlns:a14="http://schemas.microsoft.com/office/drawing/2010/main">
                <a:noFill/>
              </a14:hiddenFill>
            </a:ext>
          </a:extLst>
        </p:spPr>
        <p:txBody>
          <a:bodyPr lIns="80165" tIns="40083" rIns="80165" bIns="40083"/>
          <a:lstStyle/>
          <a:p>
            <a:endParaRPr lang="it-IT"/>
          </a:p>
        </p:txBody>
      </p:sp>
      <p:sp>
        <p:nvSpPr>
          <p:cNvPr id="94223" name="Line 38">
            <a:extLst>
              <a:ext uri="{FF2B5EF4-FFF2-40B4-BE49-F238E27FC236}">
                <a16:creationId xmlns:a16="http://schemas.microsoft.com/office/drawing/2014/main" id="{58A8056E-9F50-4F07-A807-1BE0BDB9CD90}"/>
              </a:ext>
            </a:extLst>
          </p:cNvPr>
          <p:cNvSpPr>
            <a:spLocks noChangeShapeType="1"/>
          </p:cNvSpPr>
          <p:nvPr/>
        </p:nvSpPr>
        <p:spPr bwMode="auto">
          <a:xfrm>
            <a:off x="6264275" y="3106738"/>
            <a:ext cx="482600" cy="1587"/>
          </a:xfrm>
          <a:prstGeom prst="line">
            <a:avLst/>
          </a:prstGeom>
          <a:noFill/>
          <a:ln w="19080">
            <a:solidFill>
              <a:srgbClr val="000000"/>
            </a:solidFill>
            <a:miter lim="800000"/>
            <a:headEnd/>
            <a:tailEnd type="triangle" w="med" len="med"/>
          </a:ln>
          <a:extLst>
            <a:ext uri="{909E8E84-426E-40DD-AFC4-6F175D3DCCD1}">
              <a14:hiddenFill xmlns:a14="http://schemas.microsoft.com/office/drawing/2010/main">
                <a:noFill/>
              </a14:hiddenFill>
            </a:ext>
          </a:extLst>
        </p:spPr>
        <p:txBody>
          <a:bodyPr lIns="80165" tIns="40083" rIns="80165" bIns="40083"/>
          <a:lstStyle/>
          <a:p>
            <a:endParaRPr lang="it-IT"/>
          </a:p>
        </p:txBody>
      </p:sp>
      <p:sp>
        <p:nvSpPr>
          <p:cNvPr id="94224" name="Line 39">
            <a:extLst>
              <a:ext uri="{FF2B5EF4-FFF2-40B4-BE49-F238E27FC236}">
                <a16:creationId xmlns:a16="http://schemas.microsoft.com/office/drawing/2014/main" id="{87F8456B-108A-4DD6-91D2-CFB1D0A67864}"/>
              </a:ext>
            </a:extLst>
          </p:cNvPr>
          <p:cNvSpPr>
            <a:spLocks noChangeShapeType="1"/>
          </p:cNvSpPr>
          <p:nvPr/>
        </p:nvSpPr>
        <p:spPr bwMode="auto">
          <a:xfrm flipH="1">
            <a:off x="4445000" y="3121025"/>
            <a:ext cx="474663" cy="815975"/>
          </a:xfrm>
          <a:prstGeom prst="line">
            <a:avLst/>
          </a:prstGeom>
          <a:noFill/>
          <a:ln w="19080">
            <a:solidFill>
              <a:srgbClr val="000000"/>
            </a:solidFill>
            <a:miter lim="800000"/>
            <a:headEnd/>
            <a:tailEnd type="triangle" w="med" len="med"/>
          </a:ln>
          <a:extLst>
            <a:ext uri="{909E8E84-426E-40DD-AFC4-6F175D3DCCD1}">
              <a14:hiddenFill xmlns:a14="http://schemas.microsoft.com/office/drawing/2010/main">
                <a:noFill/>
              </a14:hiddenFill>
            </a:ext>
          </a:extLst>
        </p:spPr>
        <p:txBody>
          <a:bodyPr lIns="80165" tIns="40083" rIns="80165" bIns="40083"/>
          <a:lstStyle/>
          <a:p>
            <a:endParaRPr lang="it-IT"/>
          </a:p>
        </p:txBody>
      </p:sp>
      <p:grpSp>
        <p:nvGrpSpPr>
          <p:cNvPr id="94225" name="Group 40">
            <a:extLst>
              <a:ext uri="{FF2B5EF4-FFF2-40B4-BE49-F238E27FC236}">
                <a16:creationId xmlns:a16="http://schemas.microsoft.com/office/drawing/2014/main" id="{1120F3CC-B719-4C4D-A8AA-5E6674F67228}"/>
              </a:ext>
            </a:extLst>
          </p:cNvPr>
          <p:cNvGrpSpPr>
            <a:grpSpLocks/>
          </p:cNvGrpSpPr>
          <p:nvPr/>
        </p:nvGrpSpPr>
        <p:grpSpPr bwMode="auto">
          <a:xfrm>
            <a:off x="2660650" y="2660650"/>
            <a:ext cx="636588" cy="552450"/>
            <a:chOff x="1884" y="1746"/>
            <a:chExt cx="469" cy="383"/>
          </a:xfrm>
        </p:grpSpPr>
        <p:sp>
          <p:nvSpPr>
            <p:cNvPr id="94293" name="AutoShape 41">
              <a:extLst>
                <a:ext uri="{FF2B5EF4-FFF2-40B4-BE49-F238E27FC236}">
                  <a16:creationId xmlns:a16="http://schemas.microsoft.com/office/drawing/2014/main" id="{4DBE02A8-D845-48CB-9B7F-89D4DF14ADEE}"/>
                </a:ext>
              </a:extLst>
            </p:cNvPr>
            <p:cNvSpPr>
              <a:spLocks noChangeArrowheads="1"/>
            </p:cNvSpPr>
            <p:nvPr/>
          </p:nvSpPr>
          <p:spPr bwMode="auto">
            <a:xfrm>
              <a:off x="1884" y="1746"/>
              <a:ext cx="470" cy="380"/>
            </a:xfrm>
            <a:prstGeom prst="roundRect">
              <a:avLst>
                <a:gd name="adj" fmla="val 16662"/>
              </a:avLst>
            </a:prstGeom>
            <a:noFill/>
            <a:ln w="1908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it-IT" altLang="it-IT" sz="3600">
                <a:latin typeface="Tahoma" panose="020B0604030504040204" pitchFamily="34" charset="0"/>
              </a:endParaRPr>
            </a:p>
          </p:txBody>
        </p:sp>
        <p:sp>
          <p:nvSpPr>
            <p:cNvPr id="94294" name="Line 42">
              <a:extLst>
                <a:ext uri="{FF2B5EF4-FFF2-40B4-BE49-F238E27FC236}">
                  <a16:creationId xmlns:a16="http://schemas.microsoft.com/office/drawing/2014/main" id="{54271C03-5F16-46ED-9B61-3B4A012A8659}"/>
                </a:ext>
              </a:extLst>
            </p:cNvPr>
            <p:cNvSpPr>
              <a:spLocks noChangeShapeType="1"/>
            </p:cNvSpPr>
            <p:nvPr/>
          </p:nvSpPr>
          <p:spPr bwMode="auto">
            <a:xfrm flipV="1">
              <a:off x="2114" y="1939"/>
              <a:ext cx="1" cy="192"/>
            </a:xfrm>
            <a:prstGeom prst="line">
              <a:avLst/>
            </a:prstGeom>
            <a:noFill/>
            <a:ln w="19080">
              <a:solidFill>
                <a:srgbClr val="FF0000"/>
              </a:solidFill>
              <a:miter lim="800000"/>
              <a:headEnd/>
              <a:tailEnd/>
            </a:ln>
            <a:extLst>
              <a:ext uri="{909E8E84-426E-40DD-AFC4-6F175D3DCCD1}">
                <a14:hiddenFill xmlns:a14="http://schemas.microsoft.com/office/drawing/2010/main">
                  <a:noFill/>
                </a14:hiddenFill>
              </a:ext>
            </a:extLst>
          </p:spPr>
          <p:txBody>
            <a:bodyPr/>
            <a:lstStyle/>
            <a:p>
              <a:endParaRPr lang="it-IT"/>
            </a:p>
          </p:txBody>
        </p:sp>
        <p:sp>
          <p:nvSpPr>
            <p:cNvPr id="94295" name="Line 43">
              <a:extLst>
                <a:ext uri="{FF2B5EF4-FFF2-40B4-BE49-F238E27FC236}">
                  <a16:creationId xmlns:a16="http://schemas.microsoft.com/office/drawing/2014/main" id="{B13D9C16-34CD-4723-B496-ED745E81A669}"/>
                </a:ext>
              </a:extLst>
            </p:cNvPr>
            <p:cNvSpPr>
              <a:spLocks noChangeShapeType="1"/>
            </p:cNvSpPr>
            <p:nvPr/>
          </p:nvSpPr>
          <p:spPr bwMode="auto">
            <a:xfrm>
              <a:off x="1884" y="1946"/>
              <a:ext cx="470" cy="1"/>
            </a:xfrm>
            <a:prstGeom prst="line">
              <a:avLst/>
            </a:prstGeom>
            <a:noFill/>
            <a:ln w="19080">
              <a:solidFill>
                <a:srgbClr val="FF0000"/>
              </a:solidFill>
              <a:miter lim="800000"/>
              <a:headEnd/>
              <a:tailEnd/>
            </a:ln>
            <a:extLst>
              <a:ext uri="{909E8E84-426E-40DD-AFC4-6F175D3DCCD1}">
                <a14:hiddenFill xmlns:a14="http://schemas.microsoft.com/office/drawing/2010/main">
                  <a:noFill/>
                </a14:hiddenFill>
              </a:ext>
            </a:extLst>
          </p:spPr>
          <p:txBody>
            <a:bodyPr/>
            <a:lstStyle/>
            <a:p>
              <a:endParaRPr lang="it-IT"/>
            </a:p>
          </p:txBody>
        </p:sp>
      </p:grpSp>
      <p:sp>
        <p:nvSpPr>
          <p:cNvPr id="94226" name="Line 44">
            <a:extLst>
              <a:ext uri="{FF2B5EF4-FFF2-40B4-BE49-F238E27FC236}">
                <a16:creationId xmlns:a16="http://schemas.microsoft.com/office/drawing/2014/main" id="{7FD6202D-E015-4FE1-9E95-C5DCE41A3F48}"/>
              </a:ext>
            </a:extLst>
          </p:cNvPr>
          <p:cNvSpPr>
            <a:spLocks noChangeShapeType="1"/>
          </p:cNvSpPr>
          <p:nvPr/>
        </p:nvSpPr>
        <p:spPr bwMode="auto">
          <a:xfrm flipV="1">
            <a:off x="2568575" y="2081213"/>
            <a:ext cx="2546350" cy="26987"/>
          </a:xfrm>
          <a:prstGeom prst="line">
            <a:avLst/>
          </a:prstGeom>
          <a:noFill/>
          <a:ln w="19080">
            <a:solidFill>
              <a:srgbClr val="000000"/>
            </a:solidFill>
            <a:miter lim="800000"/>
            <a:headEnd/>
            <a:tailEnd type="triangle" w="med" len="med"/>
          </a:ln>
          <a:extLst>
            <a:ext uri="{909E8E84-426E-40DD-AFC4-6F175D3DCCD1}">
              <a14:hiddenFill xmlns:a14="http://schemas.microsoft.com/office/drawing/2010/main">
                <a:noFill/>
              </a14:hiddenFill>
            </a:ext>
          </a:extLst>
        </p:spPr>
        <p:txBody>
          <a:bodyPr lIns="80165" tIns="40083" rIns="80165" bIns="40083"/>
          <a:lstStyle/>
          <a:p>
            <a:endParaRPr lang="it-IT"/>
          </a:p>
        </p:txBody>
      </p:sp>
      <p:sp>
        <p:nvSpPr>
          <p:cNvPr id="94227" name="Line 45">
            <a:extLst>
              <a:ext uri="{FF2B5EF4-FFF2-40B4-BE49-F238E27FC236}">
                <a16:creationId xmlns:a16="http://schemas.microsoft.com/office/drawing/2014/main" id="{E356B5B9-6BF1-43C7-BD05-FAF905F08466}"/>
              </a:ext>
            </a:extLst>
          </p:cNvPr>
          <p:cNvSpPr>
            <a:spLocks noChangeShapeType="1"/>
          </p:cNvSpPr>
          <p:nvPr/>
        </p:nvSpPr>
        <p:spPr bwMode="auto">
          <a:xfrm flipV="1">
            <a:off x="1509713" y="1966913"/>
            <a:ext cx="574675" cy="846137"/>
          </a:xfrm>
          <a:prstGeom prst="line">
            <a:avLst/>
          </a:prstGeom>
          <a:noFill/>
          <a:ln w="19080">
            <a:solidFill>
              <a:srgbClr val="000099"/>
            </a:solidFill>
            <a:prstDash val="sysDot"/>
            <a:miter lim="800000"/>
            <a:headEnd/>
            <a:tailEnd type="triangle" w="med" len="med"/>
          </a:ln>
          <a:extLst>
            <a:ext uri="{909E8E84-426E-40DD-AFC4-6F175D3DCCD1}">
              <a14:hiddenFill xmlns:a14="http://schemas.microsoft.com/office/drawing/2010/main">
                <a:noFill/>
              </a14:hiddenFill>
            </a:ext>
          </a:extLst>
        </p:spPr>
        <p:txBody>
          <a:bodyPr lIns="80165" tIns="40083" rIns="80165" bIns="40083"/>
          <a:lstStyle/>
          <a:p>
            <a:endParaRPr lang="it-IT"/>
          </a:p>
        </p:txBody>
      </p:sp>
      <p:sp>
        <p:nvSpPr>
          <p:cNvPr id="94228" name="Line 46">
            <a:extLst>
              <a:ext uri="{FF2B5EF4-FFF2-40B4-BE49-F238E27FC236}">
                <a16:creationId xmlns:a16="http://schemas.microsoft.com/office/drawing/2014/main" id="{E3EED9D0-DE5D-4518-957D-517224003552}"/>
              </a:ext>
            </a:extLst>
          </p:cNvPr>
          <p:cNvSpPr>
            <a:spLocks noChangeShapeType="1"/>
          </p:cNvSpPr>
          <p:nvPr/>
        </p:nvSpPr>
        <p:spPr bwMode="auto">
          <a:xfrm flipH="1" flipV="1">
            <a:off x="2714625" y="2225675"/>
            <a:ext cx="333375" cy="558800"/>
          </a:xfrm>
          <a:prstGeom prst="line">
            <a:avLst/>
          </a:prstGeom>
          <a:noFill/>
          <a:ln w="19080">
            <a:solidFill>
              <a:srgbClr val="000099"/>
            </a:solidFill>
            <a:prstDash val="sysDot"/>
            <a:miter lim="800000"/>
            <a:headEnd/>
            <a:tailEnd type="triangle" w="med" len="med"/>
          </a:ln>
          <a:extLst>
            <a:ext uri="{909E8E84-426E-40DD-AFC4-6F175D3DCCD1}">
              <a14:hiddenFill xmlns:a14="http://schemas.microsoft.com/office/drawing/2010/main">
                <a:noFill/>
              </a14:hiddenFill>
            </a:ext>
          </a:extLst>
        </p:spPr>
        <p:txBody>
          <a:bodyPr lIns="80165" tIns="40083" rIns="80165" bIns="40083"/>
          <a:lstStyle/>
          <a:p>
            <a:endParaRPr lang="it-IT"/>
          </a:p>
        </p:txBody>
      </p:sp>
      <p:sp>
        <p:nvSpPr>
          <p:cNvPr id="94229" name="Line 47">
            <a:extLst>
              <a:ext uri="{FF2B5EF4-FFF2-40B4-BE49-F238E27FC236}">
                <a16:creationId xmlns:a16="http://schemas.microsoft.com/office/drawing/2014/main" id="{8D374C9B-529D-4959-B84E-066057505697}"/>
              </a:ext>
            </a:extLst>
          </p:cNvPr>
          <p:cNvSpPr>
            <a:spLocks noChangeShapeType="1"/>
          </p:cNvSpPr>
          <p:nvPr/>
        </p:nvSpPr>
        <p:spPr bwMode="auto">
          <a:xfrm flipV="1">
            <a:off x="2457450" y="993775"/>
            <a:ext cx="1355725" cy="817563"/>
          </a:xfrm>
          <a:prstGeom prst="line">
            <a:avLst/>
          </a:prstGeom>
          <a:noFill/>
          <a:ln w="19080">
            <a:solidFill>
              <a:srgbClr val="000099"/>
            </a:solidFill>
            <a:prstDash val="sysDot"/>
            <a:miter lim="800000"/>
            <a:headEnd/>
            <a:tailEnd type="triangle" w="med" len="med"/>
          </a:ln>
          <a:extLst>
            <a:ext uri="{909E8E84-426E-40DD-AFC4-6F175D3DCCD1}">
              <a14:hiddenFill xmlns:a14="http://schemas.microsoft.com/office/drawing/2010/main">
                <a:noFill/>
              </a14:hiddenFill>
            </a:ext>
          </a:extLst>
        </p:spPr>
        <p:txBody>
          <a:bodyPr lIns="80165" tIns="40083" rIns="80165" bIns="40083"/>
          <a:lstStyle/>
          <a:p>
            <a:endParaRPr lang="it-IT"/>
          </a:p>
        </p:txBody>
      </p:sp>
      <p:sp>
        <p:nvSpPr>
          <p:cNvPr id="94230" name="Line 48">
            <a:extLst>
              <a:ext uri="{FF2B5EF4-FFF2-40B4-BE49-F238E27FC236}">
                <a16:creationId xmlns:a16="http://schemas.microsoft.com/office/drawing/2014/main" id="{4A95D219-07BC-49D5-AC0B-B7081F9CC2A3}"/>
              </a:ext>
            </a:extLst>
          </p:cNvPr>
          <p:cNvSpPr>
            <a:spLocks noChangeShapeType="1"/>
          </p:cNvSpPr>
          <p:nvPr/>
        </p:nvSpPr>
        <p:spPr bwMode="auto">
          <a:xfrm flipH="1" flipV="1">
            <a:off x="4445000" y="993775"/>
            <a:ext cx="3497263" cy="846138"/>
          </a:xfrm>
          <a:prstGeom prst="line">
            <a:avLst/>
          </a:prstGeom>
          <a:noFill/>
          <a:ln w="19080">
            <a:solidFill>
              <a:srgbClr val="000099"/>
            </a:solidFill>
            <a:prstDash val="sysDot"/>
            <a:miter lim="800000"/>
            <a:headEnd/>
            <a:tailEnd type="triangle" w="med" len="med"/>
          </a:ln>
          <a:extLst>
            <a:ext uri="{909E8E84-426E-40DD-AFC4-6F175D3DCCD1}">
              <a14:hiddenFill xmlns:a14="http://schemas.microsoft.com/office/drawing/2010/main">
                <a:noFill/>
              </a14:hiddenFill>
            </a:ext>
          </a:extLst>
        </p:spPr>
        <p:txBody>
          <a:bodyPr lIns="80165" tIns="40083" rIns="80165" bIns="40083"/>
          <a:lstStyle/>
          <a:p>
            <a:endParaRPr lang="it-IT"/>
          </a:p>
        </p:txBody>
      </p:sp>
      <p:sp>
        <p:nvSpPr>
          <p:cNvPr id="94231" name="Line 49">
            <a:extLst>
              <a:ext uri="{FF2B5EF4-FFF2-40B4-BE49-F238E27FC236}">
                <a16:creationId xmlns:a16="http://schemas.microsoft.com/office/drawing/2014/main" id="{D453C003-9D4D-4CC7-8553-6BB784E91E57}"/>
              </a:ext>
            </a:extLst>
          </p:cNvPr>
          <p:cNvSpPr>
            <a:spLocks noChangeShapeType="1"/>
          </p:cNvSpPr>
          <p:nvPr/>
        </p:nvSpPr>
        <p:spPr bwMode="auto">
          <a:xfrm flipH="1" flipV="1">
            <a:off x="4445000" y="1181100"/>
            <a:ext cx="1003300" cy="658813"/>
          </a:xfrm>
          <a:prstGeom prst="line">
            <a:avLst/>
          </a:prstGeom>
          <a:noFill/>
          <a:ln w="19080">
            <a:solidFill>
              <a:srgbClr val="000099"/>
            </a:solidFill>
            <a:prstDash val="sysDot"/>
            <a:miter lim="800000"/>
            <a:headEnd/>
            <a:tailEnd type="triangle" w="med" len="med"/>
          </a:ln>
          <a:extLst>
            <a:ext uri="{909E8E84-426E-40DD-AFC4-6F175D3DCCD1}">
              <a14:hiddenFill xmlns:a14="http://schemas.microsoft.com/office/drawing/2010/main">
                <a:noFill/>
              </a14:hiddenFill>
            </a:ext>
          </a:extLst>
        </p:spPr>
        <p:txBody>
          <a:bodyPr lIns="80165" tIns="40083" rIns="80165" bIns="40083"/>
          <a:lstStyle/>
          <a:p>
            <a:endParaRPr lang="it-IT"/>
          </a:p>
        </p:txBody>
      </p:sp>
      <p:sp>
        <p:nvSpPr>
          <p:cNvPr id="94232" name="Line 50">
            <a:extLst>
              <a:ext uri="{FF2B5EF4-FFF2-40B4-BE49-F238E27FC236}">
                <a16:creationId xmlns:a16="http://schemas.microsoft.com/office/drawing/2014/main" id="{CE921EBC-0274-41E3-83F6-3E21027CF37F}"/>
              </a:ext>
            </a:extLst>
          </p:cNvPr>
          <p:cNvSpPr>
            <a:spLocks noChangeShapeType="1"/>
          </p:cNvSpPr>
          <p:nvPr/>
        </p:nvSpPr>
        <p:spPr bwMode="auto">
          <a:xfrm flipH="1" flipV="1">
            <a:off x="5316538" y="3198813"/>
            <a:ext cx="309562" cy="909637"/>
          </a:xfrm>
          <a:prstGeom prst="line">
            <a:avLst/>
          </a:prstGeom>
          <a:noFill/>
          <a:ln w="19080">
            <a:solidFill>
              <a:srgbClr val="000099"/>
            </a:solidFill>
            <a:prstDash val="sysDot"/>
            <a:miter lim="800000"/>
            <a:headEnd/>
            <a:tailEnd type="triangle" w="med" len="med"/>
          </a:ln>
          <a:extLst>
            <a:ext uri="{909E8E84-426E-40DD-AFC4-6F175D3DCCD1}">
              <a14:hiddenFill xmlns:a14="http://schemas.microsoft.com/office/drawing/2010/main">
                <a:noFill/>
              </a14:hiddenFill>
            </a:ext>
          </a:extLst>
        </p:spPr>
        <p:txBody>
          <a:bodyPr lIns="80165" tIns="40083" rIns="80165" bIns="40083"/>
          <a:lstStyle/>
          <a:p>
            <a:endParaRPr lang="it-IT"/>
          </a:p>
        </p:txBody>
      </p:sp>
      <p:sp>
        <p:nvSpPr>
          <p:cNvPr id="94233" name="Line 51">
            <a:extLst>
              <a:ext uri="{FF2B5EF4-FFF2-40B4-BE49-F238E27FC236}">
                <a16:creationId xmlns:a16="http://schemas.microsoft.com/office/drawing/2014/main" id="{C84AD2B9-BD68-419F-83D3-930F470B4EF9}"/>
              </a:ext>
            </a:extLst>
          </p:cNvPr>
          <p:cNvSpPr>
            <a:spLocks noChangeShapeType="1"/>
          </p:cNvSpPr>
          <p:nvPr/>
        </p:nvSpPr>
        <p:spPr bwMode="auto">
          <a:xfrm flipV="1">
            <a:off x="4125913" y="3198813"/>
            <a:ext cx="622300" cy="862012"/>
          </a:xfrm>
          <a:prstGeom prst="line">
            <a:avLst/>
          </a:prstGeom>
          <a:noFill/>
          <a:ln w="19080">
            <a:solidFill>
              <a:srgbClr val="000099"/>
            </a:solidFill>
            <a:prstDash val="sysDot"/>
            <a:miter lim="800000"/>
            <a:headEnd/>
            <a:tailEnd type="triangle" w="med" len="med"/>
          </a:ln>
          <a:extLst>
            <a:ext uri="{909E8E84-426E-40DD-AFC4-6F175D3DCCD1}">
              <a14:hiddenFill xmlns:a14="http://schemas.microsoft.com/office/drawing/2010/main">
                <a:noFill/>
              </a14:hiddenFill>
            </a:ext>
          </a:extLst>
        </p:spPr>
        <p:txBody>
          <a:bodyPr lIns="80165" tIns="40083" rIns="80165" bIns="40083"/>
          <a:lstStyle/>
          <a:p>
            <a:endParaRPr lang="it-IT"/>
          </a:p>
        </p:txBody>
      </p:sp>
      <p:sp>
        <p:nvSpPr>
          <p:cNvPr id="94234" name="Rectangle 52">
            <a:extLst>
              <a:ext uri="{FF2B5EF4-FFF2-40B4-BE49-F238E27FC236}">
                <a16:creationId xmlns:a16="http://schemas.microsoft.com/office/drawing/2014/main" id="{E0B28CC3-8444-44AA-8B5B-AC2BBFADEB32}"/>
              </a:ext>
            </a:extLst>
          </p:cNvPr>
          <p:cNvSpPr>
            <a:spLocks noChangeArrowheads="1"/>
          </p:cNvSpPr>
          <p:nvPr/>
        </p:nvSpPr>
        <p:spPr bwMode="auto">
          <a:xfrm>
            <a:off x="1349375" y="2984500"/>
            <a:ext cx="92075"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0" tIns="0" rIns="34402" bIns="0" anchor="ctr">
            <a:spAutoFit/>
          </a:bodyPr>
          <a:lstStyle>
            <a:lvl1pPr>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3200">
                <a:solidFill>
                  <a:schemeClr val="tx1"/>
                </a:solidFill>
                <a:latin typeface="Arial" panose="020B0604020202020204" pitchFamily="34" charset="0"/>
              </a:defRPr>
            </a:lvl1pPr>
            <a:lvl2pPr marL="742950" indent="-285750">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800">
                <a:solidFill>
                  <a:schemeClr val="tx1"/>
                </a:solidFill>
                <a:latin typeface="Arial" panose="020B0604020202020204" pitchFamily="34" charset="0"/>
              </a:defRPr>
            </a:lvl2pPr>
            <a:lvl3pPr marL="1143000" indent="-228600">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400">
                <a:solidFill>
                  <a:schemeClr val="tx1"/>
                </a:solidFill>
                <a:latin typeface="Arial" panose="020B0604020202020204" pitchFamily="34" charset="0"/>
              </a:defRPr>
            </a:lvl3pPr>
            <a:lvl4pPr marL="1600200" indent="-228600">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4pPr>
            <a:lvl5pPr marL="2057400" indent="-228600">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9pPr>
          </a:lstStyle>
          <a:p>
            <a:pPr algn="ctr" eaLnBrk="1" hangingPunct="1">
              <a:lnSpc>
                <a:spcPct val="93000"/>
              </a:lnSpc>
              <a:spcBef>
                <a:spcPct val="0"/>
              </a:spcBef>
              <a:buFontTx/>
              <a:buNone/>
            </a:pPr>
            <a:r>
              <a:rPr lang="it-IT" altLang="it-IT" sz="1600" b="1">
                <a:solidFill>
                  <a:srgbClr val="000099"/>
                </a:solidFill>
                <a:cs typeface="Arial" panose="020B0604020202020204" pitchFamily="34" charset="0"/>
              </a:rPr>
              <a:t>/</a:t>
            </a:r>
          </a:p>
        </p:txBody>
      </p:sp>
      <p:sp>
        <p:nvSpPr>
          <p:cNvPr id="94235" name="Rectangle 53">
            <a:extLst>
              <a:ext uri="{FF2B5EF4-FFF2-40B4-BE49-F238E27FC236}">
                <a16:creationId xmlns:a16="http://schemas.microsoft.com/office/drawing/2014/main" id="{6A129F03-E1B3-4167-9155-84BCC3EEE30D}"/>
              </a:ext>
            </a:extLst>
          </p:cNvPr>
          <p:cNvSpPr>
            <a:spLocks noChangeArrowheads="1"/>
          </p:cNvSpPr>
          <p:nvPr/>
        </p:nvSpPr>
        <p:spPr bwMode="auto">
          <a:xfrm>
            <a:off x="3094038" y="2949575"/>
            <a:ext cx="93662"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0" tIns="0" rIns="34402" bIns="0" anchor="ctr">
            <a:spAutoFit/>
          </a:bodyPr>
          <a:lstStyle>
            <a:lvl1pPr>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3200">
                <a:solidFill>
                  <a:schemeClr val="tx1"/>
                </a:solidFill>
                <a:latin typeface="Arial" panose="020B0604020202020204" pitchFamily="34" charset="0"/>
              </a:defRPr>
            </a:lvl1pPr>
            <a:lvl2pPr marL="742950" indent="-285750">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800">
                <a:solidFill>
                  <a:schemeClr val="tx1"/>
                </a:solidFill>
                <a:latin typeface="Arial" panose="020B0604020202020204" pitchFamily="34" charset="0"/>
              </a:defRPr>
            </a:lvl2pPr>
            <a:lvl3pPr marL="1143000" indent="-228600">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400">
                <a:solidFill>
                  <a:schemeClr val="tx1"/>
                </a:solidFill>
                <a:latin typeface="Arial" panose="020B0604020202020204" pitchFamily="34" charset="0"/>
              </a:defRPr>
            </a:lvl3pPr>
            <a:lvl4pPr marL="1600200" indent="-228600">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4pPr>
            <a:lvl5pPr marL="2057400" indent="-228600">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9pPr>
          </a:lstStyle>
          <a:p>
            <a:pPr algn="ctr" eaLnBrk="1" hangingPunct="1">
              <a:lnSpc>
                <a:spcPct val="93000"/>
              </a:lnSpc>
              <a:spcBef>
                <a:spcPct val="0"/>
              </a:spcBef>
              <a:buFontTx/>
              <a:buNone/>
            </a:pPr>
            <a:r>
              <a:rPr lang="it-IT" altLang="it-IT" sz="1600" b="1">
                <a:solidFill>
                  <a:srgbClr val="000099"/>
                </a:solidFill>
                <a:cs typeface="Arial" panose="020B0604020202020204" pitchFamily="34" charset="0"/>
              </a:rPr>
              <a:t>/</a:t>
            </a:r>
          </a:p>
        </p:txBody>
      </p:sp>
      <p:sp>
        <p:nvSpPr>
          <p:cNvPr id="94236" name="Rectangle 54">
            <a:extLst>
              <a:ext uri="{FF2B5EF4-FFF2-40B4-BE49-F238E27FC236}">
                <a16:creationId xmlns:a16="http://schemas.microsoft.com/office/drawing/2014/main" id="{58779D0C-D3E9-4814-B977-E3D109DBB483}"/>
              </a:ext>
            </a:extLst>
          </p:cNvPr>
          <p:cNvSpPr>
            <a:spLocks noChangeArrowheads="1"/>
          </p:cNvSpPr>
          <p:nvPr/>
        </p:nvSpPr>
        <p:spPr bwMode="auto">
          <a:xfrm>
            <a:off x="3919538" y="4203700"/>
            <a:ext cx="93662"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0" tIns="0" rIns="34402" bIns="0" anchor="ctr">
            <a:spAutoFit/>
          </a:bodyPr>
          <a:lstStyle>
            <a:lvl1pPr>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3200">
                <a:solidFill>
                  <a:schemeClr val="tx1"/>
                </a:solidFill>
                <a:latin typeface="Arial" panose="020B0604020202020204" pitchFamily="34" charset="0"/>
              </a:defRPr>
            </a:lvl1pPr>
            <a:lvl2pPr marL="742950" indent="-285750">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800">
                <a:solidFill>
                  <a:schemeClr val="tx1"/>
                </a:solidFill>
                <a:latin typeface="Arial" panose="020B0604020202020204" pitchFamily="34" charset="0"/>
              </a:defRPr>
            </a:lvl2pPr>
            <a:lvl3pPr marL="1143000" indent="-228600">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400">
                <a:solidFill>
                  <a:schemeClr val="tx1"/>
                </a:solidFill>
                <a:latin typeface="Arial" panose="020B0604020202020204" pitchFamily="34" charset="0"/>
              </a:defRPr>
            </a:lvl3pPr>
            <a:lvl4pPr marL="1600200" indent="-228600">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4pPr>
            <a:lvl5pPr marL="2057400" indent="-228600">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9pPr>
          </a:lstStyle>
          <a:p>
            <a:pPr algn="ctr" eaLnBrk="1" hangingPunct="1">
              <a:lnSpc>
                <a:spcPct val="93000"/>
              </a:lnSpc>
              <a:spcBef>
                <a:spcPct val="0"/>
              </a:spcBef>
              <a:buFontTx/>
              <a:buNone/>
            </a:pPr>
            <a:r>
              <a:rPr lang="it-IT" altLang="it-IT" sz="1600" b="1">
                <a:solidFill>
                  <a:srgbClr val="000099"/>
                </a:solidFill>
                <a:cs typeface="Arial" panose="020B0604020202020204" pitchFamily="34" charset="0"/>
              </a:rPr>
              <a:t>/</a:t>
            </a:r>
          </a:p>
        </p:txBody>
      </p:sp>
      <p:sp>
        <p:nvSpPr>
          <p:cNvPr id="94237" name="Rectangle 55">
            <a:extLst>
              <a:ext uri="{FF2B5EF4-FFF2-40B4-BE49-F238E27FC236}">
                <a16:creationId xmlns:a16="http://schemas.microsoft.com/office/drawing/2014/main" id="{91C324E2-EEDA-4BC9-B49C-E80CA1290F40}"/>
              </a:ext>
            </a:extLst>
          </p:cNvPr>
          <p:cNvSpPr>
            <a:spLocks noChangeArrowheads="1"/>
          </p:cNvSpPr>
          <p:nvPr/>
        </p:nvSpPr>
        <p:spPr bwMode="auto">
          <a:xfrm>
            <a:off x="5894388" y="2970213"/>
            <a:ext cx="92075"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0" tIns="0" rIns="34402" bIns="0" anchor="ctr">
            <a:spAutoFit/>
          </a:bodyPr>
          <a:lstStyle>
            <a:lvl1pPr>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3200">
                <a:solidFill>
                  <a:schemeClr val="tx1"/>
                </a:solidFill>
                <a:latin typeface="Arial" panose="020B0604020202020204" pitchFamily="34" charset="0"/>
              </a:defRPr>
            </a:lvl1pPr>
            <a:lvl2pPr marL="742950" indent="-285750">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800">
                <a:solidFill>
                  <a:schemeClr val="tx1"/>
                </a:solidFill>
                <a:latin typeface="Arial" panose="020B0604020202020204" pitchFamily="34" charset="0"/>
              </a:defRPr>
            </a:lvl2pPr>
            <a:lvl3pPr marL="1143000" indent="-228600">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400">
                <a:solidFill>
                  <a:schemeClr val="tx1"/>
                </a:solidFill>
                <a:latin typeface="Arial" panose="020B0604020202020204" pitchFamily="34" charset="0"/>
              </a:defRPr>
            </a:lvl3pPr>
            <a:lvl4pPr marL="1600200" indent="-228600">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4pPr>
            <a:lvl5pPr marL="2057400" indent="-228600">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9pPr>
          </a:lstStyle>
          <a:p>
            <a:pPr algn="ctr" eaLnBrk="1" hangingPunct="1">
              <a:lnSpc>
                <a:spcPct val="93000"/>
              </a:lnSpc>
              <a:spcBef>
                <a:spcPct val="0"/>
              </a:spcBef>
              <a:buFontTx/>
              <a:buNone/>
            </a:pPr>
            <a:r>
              <a:rPr lang="it-IT" altLang="it-IT" sz="1600" b="1">
                <a:solidFill>
                  <a:srgbClr val="000099"/>
                </a:solidFill>
                <a:cs typeface="Arial" panose="020B0604020202020204" pitchFamily="34" charset="0"/>
              </a:rPr>
              <a:t>/</a:t>
            </a:r>
          </a:p>
        </p:txBody>
      </p:sp>
      <p:sp>
        <p:nvSpPr>
          <p:cNvPr id="94238" name="Rectangle 56">
            <a:extLst>
              <a:ext uri="{FF2B5EF4-FFF2-40B4-BE49-F238E27FC236}">
                <a16:creationId xmlns:a16="http://schemas.microsoft.com/office/drawing/2014/main" id="{B3C1E909-2E8D-4BC4-BD42-9687204FDE47}"/>
              </a:ext>
            </a:extLst>
          </p:cNvPr>
          <p:cNvSpPr>
            <a:spLocks noChangeArrowheads="1"/>
          </p:cNvSpPr>
          <p:nvPr/>
        </p:nvSpPr>
        <p:spPr bwMode="auto">
          <a:xfrm>
            <a:off x="6884988" y="3000375"/>
            <a:ext cx="92075"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0" tIns="0" rIns="34402" bIns="0" anchor="ctr">
            <a:spAutoFit/>
          </a:bodyPr>
          <a:lstStyle>
            <a:lvl1pPr>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3200">
                <a:solidFill>
                  <a:schemeClr val="tx1"/>
                </a:solidFill>
                <a:latin typeface="Arial" panose="020B0604020202020204" pitchFamily="34" charset="0"/>
              </a:defRPr>
            </a:lvl1pPr>
            <a:lvl2pPr marL="742950" indent="-285750">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800">
                <a:solidFill>
                  <a:schemeClr val="tx1"/>
                </a:solidFill>
                <a:latin typeface="Arial" panose="020B0604020202020204" pitchFamily="34" charset="0"/>
              </a:defRPr>
            </a:lvl2pPr>
            <a:lvl3pPr marL="1143000" indent="-228600">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400">
                <a:solidFill>
                  <a:schemeClr val="tx1"/>
                </a:solidFill>
                <a:latin typeface="Arial" panose="020B0604020202020204" pitchFamily="34" charset="0"/>
              </a:defRPr>
            </a:lvl3pPr>
            <a:lvl4pPr marL="1600200" indent="-228600">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4pPr>
            <a:lvl5pPr marL="2057400" indent="-228600">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9pPr>
          </a:lstStyle>
          <a:p>
            <a:pPr algn="ctr" eaLnBrk="1" hangingPunct="1">
              <a:lnSpc>
                <a:spcPct val="93000"/>
              </a:lnSpc>
              <a:spcBef>
                <a:spcPct val="0"/>
              </a:spcBef>
              <a:buFontTx/>
              <a:buNone/>
            </a:pPr>
            <a:r>
              <a:rPr lang="it-IT" altLang="it-IT" sz="1600" b="1">
                <a:solidFill>
                  <a:srgbClr val="000099"/>
                </a:solidFill>
                <a:cs typeface="Arial" panose="020B0604020202020204" pitchFamily="34" charset="0"/>
              </a:rPr>
              <a:t>/</a:t>
            </a:r>
          </a:p>
        </p:txBody>
      </p:sp>
      <p:sp>
        <p:nvSpPr>
          <p:cNvPr id="94239" name="Rectangle 57">
            <a:extLst>
              <a:ext uri="{FF2B5EF4-FFF2-40B4-BE49-F238E27FC236}">
                <a16:creationId xmlns:a16="http://schemas.microsoft.com/office/drawing/2014/main" id="{87C3FD53-FB83-4C59-B063-241CA8CE99A7}"/>
              </a:ext>
            </a:extLst>
          </p:cNvPr>
          <p:cNvSpPr>
            <a:spLocks noChangeArrowheads="1"/>
          </p:cNvSpPr>
          <p:nvPr/>
        </p:nvSpPr>
        <p:spPr bwMode="auto">
          <a:xfrm>
            <a:off x="7996238" y="1997075"/>
            <a:ext cx="92075"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0" tIns="0" rIns="34402" bIns="0" anchor="ctr">
            <a:spAutoFit/>
          </a:bodyPr>
          <a:lstStyle>
            <a:lvl1pPr>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3200">
                <a:solidFill>
                  <a:schemeClr val="tx1"/>
                </a:solidFill>
                <a:latin typeface="Arial" panose="020B0604020202020204" pitchFamily="34" charset="0"/>
              </a:defRPr>
            </a:lvl1pPr>
            <a:lvl2pPr marL="742950" indent="-285750">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800">
                <a:solidFill>
                  <a:schemeClr val="tx1"/>
                </a:solidFill>
                <a:latin typeface="Arial" panose="020B0604020202020204" pitchFamily="34" charset="0"/>
              </a:defRPr>
            </a:lvl2pPr>
            <a:lvl3pPr marL="1143000" indent="-228600">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400">
                <a:solidFill>
                  <a:schemeClr val="tx1"/>
                </a:solidFill>
                <a:latin typeface="Arial" panose="020B0604020202020204" pitchFamily="34" charset="0"/>
              </a:defRPr>
            </a:lvl3pPr>
            <a:lvl4pPr marL="1600200" indent="-228600">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4pPr>
            <a:lvl5pPr marL="2057400" indent="-228600">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9pPr>
          </a:lstStyle>
          <a:p>
            <a:pPr algn="ctr" eaLnBrk="1" hangingPunct="1">
              <a:lnSpc>
                <a:spcPct val="93000"/>
              </a:lnSpc>
              <a:spcBef>
                <a:spcPct val="0"/>
              </a:spcBef>
              <a:buFontTx/>
              <a:buNone/>
            </a:pPr>
            <a:r>
              <a:rPr lang="it-IT" altLang="it-IT" sz="1600" b="1">
                <a:solidFill>
                  <a:srgbClr val="000099"/>
                </a:solidFill>
                <a:cs typeface="Arial" panose="020B0604020202020204" pitchFamily="34" charset="0"/>
              </a:rPr>
              <a:t>/</a:t>
            </a:r>
          </a:p>
        </p:txBody>
      </p:sp>
      <p:sp>
        <p:nvSpPr>
          <p:cNvPr id="94240" name="Line 58">
            <a:extLst>
              <a:ext uri="{FF2B5EF4-FFF2-40B4-BE49-F238E27FC236}">
                <a16:creationId xmlns:a16="http://schemas.microsoft.com/office/drawing/2014/main" id="{7A9F4E1D-FF8F-4A94-9E1D-B4C14335F844}"/>
              </a:ext>
            </a:extLst>
          </p:cNvPr>
          <p:cNvSpPr>
            <a:spLocks noChangeShapeType="1"/>
          </p:cNvSpPr>
          <p:nvPr/>
        </p:nvSpPr>
        <p:spPr bwMode="auto">
          <a:xfrm flipV="1">
            <a:off x="4051300" y="2133600"/>
            <a:ext cx="1063625" cy="708025"/>
          </a:xfrm>
          <a:prstGeom prst="line">
            <a:avLst/>
          </a:prstGeom>
          <a:noFill/>
          <a:ln w="19080">
            <a:solidFill>
              <a:srgbClr val="000099"/>
            </a:solidFill>
            <a:prstDash val="sysDot"/>
            <a:miter lim="800000"/>
            <a:headEnd/>
            <a:tailEnd type="triangle" w="med" len="med"/>
          </a:ln>
          <a:extLst>
            <a:ext uri="{909E8E84-426E-40DD-AFC4-6F175D3DCCD1}">
              <a14:hiddenFill xmlns:a14="http://schemas.microsoft.com/office/drawing/2010/main">
                <a:noFill/>
              </a14:hiddenFill>
            </a:ext>
          </a:extLst>
        </p:spPr>
        <p:txBody>
          <a:bodyPr lIns="80165" tIns="40083" rIns="80165" bIns="40083"/>
          <a:lstStyle/>
          <a:p>
            <a:endParaRPr lang="it-IT"/>
          </a:p>
        </p:txBody>
      </p:sp>
      <p:grpSp>
        <p:nvGrpSpPr>
          <p:cNvPr id="94241" name="Group 59">
            <a:extLst>
              <a:ext uri="{FF2B5EF4-FFF2-40B4-BE49-F238E27FC236}">
                <a16:creationId xmlns:a16="http://schemas.microsoft.com/office/drawing/2014/main" id="{812303B8-9C24-49BF-BB1C-9F1103BA2281}"/>
              </a:ext>
            </a:extLst>
          </p:cNvPr>
          <p:cNvGrpSpPr>
            <a:grpSpLocks/>
          </p:cNvGrpSpPr>
          <p:nvPr/>
        </p:nvGrpSpPr>
        <p:grpSpPr bwMode="auto">
          <a:xfrm>
            <a:off x="5114925" y="1687513"/>
            <a:ext cx="636588" cy="550862"/>
            <a:chOff x="3692" y="1070"/>
            <a:chExt cx="469" cy="383"/>
          </a:xfrm>
        </p:grpSpPr>
        <p:sp>
          <p:nvSpPr>
            <p:cNvPr id="94290" name="AutoShape 60">
              <a:extLst>
                <a:ext uri="{FF2B5EF4-FFF2-40B4-BE49-F238E27FC236}">
                  <a16:creationId xmlns:a16="http://schemas.microsoft.com/office/drawing/2014/main" id="{A94734D7-CC2C-407F-AF35-101A682860BB}"/>
                </a:ext>
              </a:extLst>
            </p:cNvPr>
            <p:cNvSpPr>
              <a:spLocks noChangeArrowheads="1"/>
            </p:cNvSpPr>
            <p:nvPr/>
          </p:nvSpPr>
          <p:spPr bwMode="auto">
            <a:xfrm>
              <a:off x="3692" y="1070"/>
              <a:ext cx="470" cy="380"/>
            </a:xfrm>
            <a:prstGeom prst="roundRect">
              <a:avLst>
                <a:gd name="adj" fmla="val 16662"/>
              </a:avLst>
            </a:prstGeom>
            <a:noFill/>
            <a:ln w="1908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it-IT" altLang="it-IT" sz="3600">
                <a:latin typeface="Tahoma" panose="020B0604030504040204" pitchFamily="34" charset="0"/>
              </a:endParaRPr>
            </a:p>
          </p:txBody>
        </p:sp>
        <p:sp>
          <p:nvSpPr>
            <p:cNvPr id="94291" name="Line 61">
              <a:extLst>
                <a:ext uri="{FF2B5EF4-FFF2-40B4-BE49-F238E27FC236}">
                  <a16:creationId xmlns:a16="http://schemas.microsoft.com/office/drawing/2014/main" id="{A9F7031A-FACB-4540-B58B-541F11FA0D04}"/>
                </a:ext>
              </a:extLst>
            </p:cNvPr>
            <p:cNvSpPr>
              <a:spLocks noChangeShapeType="1"/>
            </p:cNvSpPr>
            <p:nvPr/>
          </p:nvSpPr>
          <p:spPr bwMode="auto">
            <a:xfrm flipV="1">
              <a:off x="3922" y="1263"/>
              <a:ext cx="1" cy="192"/>
            </a:xfrm>
            <a:prstGeom prst="line">
              <a:avLst/>
            </a:prstGeom>
            <a:noFill/>
            <a:ln w="19080">
              <a:solidFill>
                <a:srgbClr val="FF0000"/>
              </a:solidFill>
              <a:miter lim="800000"/>
              <a:headEnd/>
              <a:tailEnd/>
            </a:ln>
            <a:extLst>
              <a:ext uri="{909E8E84-426E-40DD-AFC4-6F175D3DCCD1}">
                <a14:hiddenFill xmlns:a14="http://schemas.microsoft.com/office/drawing/2010/main">
                  <a:noFill/>
                </a14:hiddenFill>
              </a:ext>
            </a:extLst>
          </p:spPr>
          <p:txBody>
            <a:bodyPr/>
            <a:lstStyle/>
            <a:p>
              <a:endParaRPr lang="it-IT"/>
            </a:p>
          </p:txBody>
        </p:sp>
        <p:sp>
          <p:nvSpPr>
            <p:cNvPr id="94292" name="Line 62">
              <a:extLst>
                <a:ext uri="{FF2B5EF4-FFF2-40B4-BE49-F238E27FC236}">
                  <a16:creationId xmlns:a16="http://schemas.microsoft.com/office/drawing/2014/main" id="{06405644-F18D-4950-AFB7-9A2D3768AE9F}"/>
                </a:ext>
              </a:extLst>
            </p:cNvPr>
            <p:cNvSpPr>
              <a:spLocks noChangeShapeType="1"/>
            </p:cNvSpPr>
            <p:nvPr/>
          </p:nvSpPr>
          <p:spPr bwMode="auto">
            <a:xfrm>
              <a:off x="3692" y="1270"/>
              <a:ext cx="470" cy="1"/>
            </a:xfrm>
            <a:prstGeom prst="line">
              <a:avLst/>
            </a:prstGeom>
            <a:noFill/>
            <a:ln w="19080">
              <a:solidFill>
                <a:srgbClr val="FF0000"/>
              </a:solidFill>
              <a:miter lim="800000"/>
              <a:headEnd/>
              <a:tailEnd/>
            </a:ln>
            <a:extLst>
              <a:ext uri="{909E8E84-426E-40DD-AFC4-6F175D3DCCD1}">
                <a14:hiddenFill xmlns:a14="http://schemas.microsoft.com/office/drawing/2010/main">
                  <a:noFill/>
                </a14:hiddenFill>
              </a:ext>
            </a:extLst>
          </p:spPr>
          <p:txBody>
            <a:bodyPr/>
            <a:lstStyle/>
            <a:p>
              <a:endParaRPr lang="it-IT"/>
            </a:p>
          </p:txBody>
        </p:sp>
      </p:grpSp>
      <p:grpSp>
        <p:nvGrpSpPr>
          <p:cNvPr id="94242" name="Group 63">
            <a:extLst>
              <a:ext uri="{FF2B5EF4-FFF2-40B4-BE49-F238E27FC236}">
                <a16:creationId xmlns:a16="http://schemas.microsoft.com/office/drawing/2014/main" id="{E26F8E77-A4C5-459F-83BD-ACC9AEE45277}"/>
              </a:ext>
            </a:extLst>
          </p:cNvPr>
          <p:cNvGrpSpPr>
            <a:grpSpLocks/>
          </p:cNvGrpSpPr>
          <p:nvPr/>
        </p:nvGrpSpPr>
        <p:grpSpPr bwMode="auto">
          <a:xfrm>
            <a:off x="2163763" y="3833813"/>
            <a:ext cx="636587" cy="550862"/>
            <a:chOff x="1518" y="2560"/>
            <a:chExt cx="469" cy="383"/>
          </a:xfrm>
        </p:grpSpPr>
        <p:sp>
          <p:nvSpPr>
            <p:cNvPr id="94287" name="AutoShape 64">
              <a:extLst>
                <a:ext uri="{FF2B5EF4-FFF2-40B4-BE49-F238E27FC236}">
                  <a16:creationId xmlns:a16="http://schemas.microsoft.com/office/drawing/2014/main" id="{586AB6A4-0D68-48FD-BDBB-7DCA3B7FEE9E}"/>
                </a:ext>
              </a:extLst>
            </p:cNvPr>
            <p:cNvSpPr>
              <a:spLocks noChangeArrowheads="1"/>
            </p:cNvSpPr>
            <p:nvPr/>
          </p:nvSpPr>
          <p:spPr bwMode="auto">
            <a:xfrm>
              <a:off x="1518" y="2560"/>
              <a:ext cx="470" cy="380"/>
            </a:xfrm>
            <a:prstGeom prst="roundRect">
              <a:avLst>
                <a:gd name="adj" fmla="val 16662"/>
              </a:avLst>
            </a:prstGeom>
            <a:noFill/>
            <a:ln w="1908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it-IT" altLang="it-IT" sz="3600">
                <a:latin typeface="Tahoma" panose="020B0604030504040204" pitchFamily="34" charset="0"/>
              </a:endParaRPr>
            </a:p>
          </p:txBody>
        </p:sp>
        <p:sp>
          <p:nvSpPr>
            <p:cNvPr id="94288" name="Line 65">
              <a:extLst>
                <a:ext uri="{FF2B5EF4-FFF2-40B4-BE49-F238E27FC236}">
                  <a16:creationId xmlns:a16="http://schemas.microsoft.com/office/drawing/2014/main" id="{D0B822B8-309B-4346-92A3-369AD2B49841}"/>
                </a:ext>
              </a:extLst>
            </p:cNvPr>
            <p:cNvSpPr>
              <a:spLocks noChangeShapeType="1"/>
            </p:cNvSpPr>
            <p:nvPr/>
          </p:nvSpPr>
          <p:spPr bwMode="auto">
            <a:xfrm flipV="1">
              <a:off x="1748" y="2753"/>
              <a:ext cx="1" cy="192"/>
            </a:xfrm>
            <a:prstGeom prst="line">
              <a:avLst/>
            </a:prstGeom>
            <a:noFill/>
            <a:ln w="19080">
              <a:solidFill>
                <a:srgbClr val="FF0000"/>
              </a:solidFill>
              <a:miter lim="800000"/>
              <a:headEnd/>
              <a:tailEnd/>
            </a:ln>
            <a:extLst>
              <a:ext uri="{909E8E84-426E-40DD-AFC4-6F175D3DCCD1}">
                <a14:hiddenFill xmlns:a14="http://schemas.microsoft.com/office/drawing/2010/main">
                  <a:noFill/>
                </a14:hiddenFill>
              </a:ext>
            </a:extLst>
          </p:spPr>
          <p:txBody>
            <a:bodyPr/>
            <a:lstStyle/>
            <a:p>
              <a:endParaRPr lang="it-IT"/>
            </a:p>
          </p:txBody>
        </p:sp>
        <p:sp>
          <p:nvSpPr>
            <p:cNvPr id="94289" name="Line 66">
              <a:extLst>
                <a:ext uri="{FF2B5EF4-FFF2-40B4-BE49-F238E27FC236}">
                  <a16:creationId xmlns:a16="http://schemas.microsoft.com/office/drawing/2014/main" id="{49C67E7C-BB13-4AF6-8B48-9E0EC4357F60}"/>
                </a:ext>
              </a:extLst>
            </p:cNvPr>
            <p:cNvSpPr>
              <a:spLocks noChangeShapeType="1"/>
            </p:cNvSpPr>
            <p:nvPr/>
          </p:nvSpPr>
          <p:spPr bwMode="auto">
            <a:xfrm>
              <a:off x="1518" y="2760"/>
              <a:ext cx="470" cy="1"/>
            </a:xfrm>
            <a:prstGeom prst="line">
              <a:avLst/>
            </a:prstGeom>
            <a:noFill/>
            <a:ln w="19080">
              <a:solidFill>
                <a:srgbClr val="FF0000"/>
              </a:solidFill>
              <a:miter lim="800000"/>
              <a:headEnd/>
              <a:tailEnd/>
            </a:ln>
            <a:extLst>
              <a:ext uri="{909E8E84-426E-40DD-AFC4-6F175D3DCCD1}">
                <a14:hiddenFill xmlns:a14="http://schemas.microsoft.com/office/drawing/2010/main">
                  <a:noFill/>
                </a14:hiddenFill>
              </a:ext>
            </a:extLst>
          </p:spPr>
          <p:txBody>
            <a:bodyPr/>
            <a:lstStyle/>
            <a:p>
              <a:endParaRPr lang="it-IT"/>
            </a:p>
          </p:txBody>
        </p:sp>
      </p:grpSp>
      <p:sp>
        <p:nvSpPr>
          <p:cNvPr id="94243" name="Rectangle 67">
            <a:extLst>
              <a:ext uri="{FF2B5EF4-FFF2-40B4-BE49-F238E27FC236}">
                <a16:creationId xmlns:a16="http://schemas.microsoft.com/office/drawing/2014/main" id="{8297C04E-91D6-49B8-B80C-03621C6A9D5F}"/>
              </a:ext>
            </a:extLst>
          </p:cNvPr>
          <p:cNvSpPr>
            <a:spLocks noChangeArrowheads="1"/>
          </p:cNvSpPr>
          <p:nvPr/>
        </p:nvSpPr>
        <p:spPr bwMode="auto">
          <a:xfrm>
            <a:off x="2268538" y="4127500"/>
            <a:ext cx="93662"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0" tIns="0" rIns="34402" bIns="0" anchor="ctr">
            <a:spAutoFit/>
          </a:bodyPr>
          <a:lstStyle>
            <a:lvl1pPr>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3200">
                <a:solidFill>
                  <a:schemeClr val="tx1"/>
                </a:solidFill>
                <a:latin typeface="Arial" panose="020B0604020202020204" pitchFamily="34" charset="0"/>
              </a:defRPr>
            </a:lvl1pPr>
            <a:lvl2pPr marL="742950" indent="-285750">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800">
                <a:solidFill>
                  <a:schemeClr val="tx1"/>
                </a:solidFill>
                <a:latin typeface="Arial" panose="020B0604020202020204" pitchFamily="34" charset="0"/>
              </a:defRPr>
            </a:lvl2pPr>
            <a:lvl3pPr marL="1143000" indent="-228600">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400">
                <a:solidFill>
                  <a:schemeClr val="tx1"/>
                </a:solidFill>
                <a:latin typeface="Arial" panose="020B0604020202020204" pitchFamily="34" charset="0"/>
              </a:defRPr>
            </a:lvl3pPr>
            <a:lvl4pPr marL="1600200" indent="-228600">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4pPr>
            <a:lvl5pPr marL="2057400" indent="-228600">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9pPr>
          </a:lstStyle>
          <a:p>
            <a:pPr algn="ctr" eaLnBrk="1" hangingPunct="1">
              <a:lnSpc>
                <a:spcPct val="93000"/>
              </a:lnSpc>
              <a:spcBef>
                <a:spcPct val="0"/>
              </a:spcBef>
              <a:buFontTx/>
              <a:buNone/>
            </a:pPr>
            <a:r>
              <a:rPr lang="it-IT" altLang="it-IT" sz="1600" b="1">
                <a:solidFill>
                  <a:srgbClr val="000099"/>
                </a:solidFill>
                <a:cs typeface="Arial" panose="020B0604020202020204" pitchFamily="34" charset="0"/>
              </a:rPr>
              <a:t>/</a:t>
            </a:r>
          </a:p>
        </p:txBody>
      </p:sp>
      <p:sp>
        <p:nvSpPr>
          <p:cNvPr id="94244" name="Rectangle 68">
            <a:extLst>
              <a:ext uri="{FF2B5EF4-FFF2-40B4-BE49-F238E27FC236}">
                <a16:creationId xmlns:a16="http://schemas.microsoft.com/office/drawing/2014/main" id="{3A828440-37BB-4171-82CF-6BDABC0DFCDD}"/>
              </a:ext>
            </a:extLst>
          </p:cNvPr>
          <p:cNvSpPr>
            <a:spLocks noChangeArrowheads="1"/>
          </p:cNvSpPr>
          <p:nvPr/>
        </p:nvSpPr>
        <p:spPr bwMode="auto">
          <a:xfrm>
            <a:off x="2576513" y="4151313"/>
            <a:ext cx="92075"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0" tIns="0" rIns="34402" bIns="0" anchor="ctr">
            <a:spAutoFit/>
          </a:bodyPr>
          <a:lstStyle>
            <a:lvl1pPr>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3200">
                <a:solidFill>
                  <a:schemeClr val="tx1"/>
                </a:solidFill>
                <a:latin typeface="Arial" panose="020B0604020202020204" pitchFamily="34" charset="0"/>
              </a:defRPr>
            </a:lvl1pPr>
            <a:lvl2pPr marL="742950" indent="-285750">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800">
                <a:solidFill>
                  <a:schemeClr val="tx1"/>
                </a:solidFill>
                <a:latin typeface="Arial" panose="020B0604020202020204" pitchFamily="34" charset="0"/>
              </a:defRPr>
            </a:lvl2pPr>
            <a:lvl3pPr marL="1143000" indent="-228600">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400">
                <a:solidFill>
                  <a:schemeClr val="tx1"/>
                </a:solidFill>
                <a:latin typeface="Arial" panose="020B0604020202020204" pitchFamily="34" charset="0"/>
              </a:defRPr>
            </a:lvl3pPr>
            <a:lvl4pPr marL="1600200" indent="-228600">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4pPr>
            <a:lvl5pPr marL="2057400" indent="-228600">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9pPr>
          </a:lstStyle>
          <a:p>
            <a:pPr algn="ctr" eaLnBrk="1" hangingPunct="1">
              <a:lnSpc>
                <a:spcPct val="93000"/>
              </a:lnSpc>
              <a:spcBef>
                <a:spcPct val="0"/>
              </a:spcBef>
              <a:buFontTx/>
              <a:buNone/>
            </a:pPr>
            <a:r>
              <a:rPr lang="it-IT" altLang="it-IT" sz="1600" b="1">
                <a:solidFill>
                  <a:srgbClr val="000099"/>
                </a:solidFill>
                <a:cs typeface="Arial" panose="020B0604020202020204" pitchFamily="34" charset="0"/>
              </a:rPr>
              <a:t>/</a:t>
            </a:r>
          </a:p>
        </p:txBody>
      </p:sp>
      <p:grpSp>
        <p:nvGrpSpPr>
          <p:cNvPr id="94245" name="Group 69">
            <a:extLst>
              <a:ext uri="{FF2B5EF4-FFF2-40B4-BE49-F238E27FC236}">
                <a16:creationId xmlns:a16="http://schemas.microsoft.com/office/drawing/2014/main" id="{C33A6CC9-35FA-49ED-A2AF-B933B5E99873}"/>
              </a:ext>
            </a:extLst>
          </p:cNvPr>
          <p:cNvGrpSpPr>
            <a:grpSpLocks/>
          </p:cNvGrpSpPr>
          <p:nvPr/>
        </p:nvGrpSpPr>
        <p:grpSpPr bwMode="auto">
          <a:xfrm>
            <a:off x="5270500" y="3914775"/>
            <a:ext cx="636588" cy="552450"/>
            <a:chOff x="3806" y="2617"/>
            <a:chExt cx="469" cy="383"/>
          </a:xfrm>
        </p:grpSpPr>
        <p:sp>
          <p:nvSpPr>
            <p:cNvPr id="94284" name="AutoShape 70">
              <a:extLst>
                <a:ext uri="{FF2B5EF4-FFF2-40B4-BE49-F238E27FC236}">
                  <a16:creationId xmlns:a16="http://schemas.microsoft.com/office/drawing/2014/main" id="{4EE28FBD-3694-4D56-8075-636E76E2AC18}"/>
                </a:ext>
              </a:extLst>
            </p:cNvPr>
            <p:cNvSpPr>
              <a:spLocks noChangeArrowheads="1"/>
            </p:cNvSpPr>
            <p:nvPr/>
          </p:nvSpPr>
          <p:spPr bwMode="auto">
            <a:xfrm>
              <a:off x="3806" y="2617"/>
              <a:ext cx="470" cy="380"/>
            </a:xfrm>
            <a:prstGeom prst="roundRect">
              <a:avLst>
                <a:gd name="adj" fmla="val 16662"/>
              </a:avLst>
            </a:prstGeom>
            <a:noFill/>
            <a:ln w="1908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it-IT" altLang="it-IT" sz="3600">
                <a:latin typeface="Tahoma" panose="020B0604030504040204" pitchFamily="34" charset="0"/>
              </a:endParaRPr>
            </a:p>
          </p:txBody>
        </p:sp>
        <p:sp>
          <p:nvSpPr>
            <p:cNvPr id="94285" name="Line 71">
              <a:extLst>
                <a:ext uri="{FF2B5EF4-FFF2-40B4-BE49-F238E27FC236}">
                  <a16:creationId xmlns:a16="http://schemas.microsoft.com/office/drawing/2014/main" id="{480D3C6F-483D-4DCD-89EB-AC399A719F43}"/>
                </a:ext>
              </a:extLst>
            </p:cNvPr>
            <p:cNvSpPr>
              <a:spLocks noChangeShapeType="1"/>
            </p:cNvSpPr>
            <p:nvPr/>
          </p:nvSpPr>
          <p:spPr bwMode="auto">
            <a:xfrm flipV="1">
              <a:off x="4035" y="2810"/>
              <a:ext cx="1" cy="192"/>
            </a:xfrm>
            <a:prstGeom prst="line">
              <a:avLst/>
            </a:prstGeom>
            <a:noFill/>
            <a:ln w="19080">
              <a:solidFill>
                <a:srgbClr val="FF0000"/>
              </a:solidFill>
              <a:miter lim="800000"/>
              <a:headEnd/>
              <a:tailEnd/>
            </a:ln>
            <a:extLst>
              <a:ext uri="{909E8E84-426E-40DD-AFC4-6F175D3DCCD1}">
                <a14:hiddenFill xmlns:a14="http://schemas.microsoft.com/office/drawing/2010/main">
                  <a:noFill/>
                </a14:hiddenFill>
              </a:ext>
            </a:extLst>
          </p:spPr>
          <p:txBody>
            <a:bodyPr/>
            <a:lstStyle/>
            <a:p>
              <a:endParaRPr lang="it-IT"/>
            </a:p>
          </p:txBody>
        </p:sp>
        <p:sp>
          <p:nvSpPr>
            <p:cNvPr id="94286" name="Line 72">
              <a:extLst>
                <a:ext uri="{FF2B5EF4-FFF2-40B4-BE49-F238E27FC236}">
                  <a16:creationId xmlns:a16="http://schemas.microsoft.com/office/drawing/2014/main" id="{8E2900DE-31F5-4EBF-AB3F-294F4FC097BD}"/>
                </a:ext>
              </a:extLst>
            </p:cNvPr>
            <p:cNvSpPr>
              <a:spLocks noChangeShapeType="1"/>
            </p:cNvSpPr>
            <p:nvPr/>
          </p:nvSpPr>
          <p:spPr bwMode="auto">
            <a:xfrm>
              <a:off x="3806" y="2817"/>
              <a:ext cx="470" cy="1"/>
            </a:xfrm>
            <a:prstGeom prst="line">
              <a:avLst/>
            </a:prstGeom>
            <a:noFill/>
            <a:ln w="19080">
              <a:solidFill>
                <a:srgbClr val="FF0000"/>
              </a:solidFill>
              <a:miter lim="800000"/>
              <a:headEnd/>
              <a:tailEnd/>
            </a:ln>
            <a:extLst>
              <a:ext uri="{909E8E84-426E-40DD-AFC4-6F175D3DCCD1}">
                <a14:hiddenFill xmlns:a14="http://schemas.microsoft.com/office/drawing/2010/main">
                  <a:noFill/>
                </a14:hiddenFill>
              </a:ext>
            </a:extLst>
          </p:spPr>
          <p:txBody>
            <a:bodyPr/>
            <a:lstStyle/>
            <a:p>
              <a:endParaRPr lang="it-IT"/>
            </a:p>
          </p:txBody>
        </p:sp>
      </p:grpSp>
      <p:sp>
        <p:nvSpPr>
          <p:cNvPr id="94246" name="Rectangle 73">
            <a:extLst>
              <a:ext uri="{FF2B5EF4-FFF2-40B4-BE49-F238E27FC236}">
                <a16:creationId xmlns:a16="http://schemas.microsoft.com/office/drawing/2014/main" id="{B3AAF69A-99F1-4F97-BFE9-88A696409C30}"/>
              </a:ext>
            </a:extLst>
          </p:cNvPr>
          <p:cNvSpPr>
            <a:spLocks noChangeArrowheads="1"/>
          </p:cNvSpPr>
          <p:nvPr/>
        </p:nvSpPr>
        <p:spPr bwMode="auto">
          <a:xfrm>
            <a:off x="5389563" y="4224338"/>
            <a:ext cx="92075" cy="230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0" tIns="0" rIns="34402" bIns="0" anchor="ctr">
            <a:spAutoFit/>
          </a:bodyPr>
          <a:lstStyle>
            <a:lvl1pPr>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3200">
                <a:solidFill>
                  <a:schemeClr val="tx1"/>
                </a:solidFill>
                <a:latin typeface="Arial" panose="020B0604020202020204" pitchFamily="34" charset="0"/>
              </a:defRPr>
            </a:lvl1pPr>
            <a:lvl2pPr marL="742950" indent="-285750">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800">
                <a:solidFill>
                  <a:schemeClr val="tx1"/>
                </a:solidFill>
                <a:latin typeface="Arial" panose="020B0604020202020204" pitchFamily="34" charset="0"/>
              </a:defRPr>
            </a:lvl2pPr>
            <a:lvl3pPr marL="1143000" indent="-228600">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400">
                <a:solidFill>
                  <a:schemeClr val="tx1"/>
                </a:solidFill>
                <a:latin typeface="Arial" panose="020B0604020202020204" pitchFamily="34" charset="0"/>
              </a:defRPr>
            </a:lvl3pPr>
            <a:lvl4pPr marL="1600200" indent="-228600">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4pPr>
            <a:lvl5pPr marL="2057400" indent="-228600">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9pPr>
          </a:lstStyle>
          <a:p>
            <a:pPr algn="ctr" eaLnBrk="1" hangingPunct="1">
              <a:lnSpc>
                <a:spcPct val="93000"/>
              </a:lnSpc>
              <a:spcBef>
                <a:spcPct val="0"/>
              </a:spcBef>
              <a:buFontTx/>
              <a:buNone/>
            </a:pPr>
            <a:r>
              <a:rPr lang="it-IT" altLang="it-IT" sz="1600" b="1">
                <a:solidFill>
                  <a:srgbClr val="000099"/>
                </a:solidFill>
                <a:cs typeface="Arial" panose="020B0604020202020204" pitchFamily="34" charset="0"/>
              </a:rPr>
              <a:t>/</a:t>
            </a:r>
          </a:p>
        </p:txBody>
      </p:sp>
      <p:sp>
        <p:nvSpPr>
          <p:cNvPr id="94247" name="Rectangle 74">
            <a:extLst>
              <a:ext uri="{FF2B5EF4-FFF2-40B4-BE49-F238E27FC236}">
                <a16:creationId xmlns:a16="http://schemas.microsoft.com/office/drawing/2014/main" id="{1BDE135D-BD1F-46E0-9624-7124281B4C4F}"/>
              </a:ext>
            </a:extLst>
          </p:cNvPr>
          <p:cNvSpPr>
            <a:spLocks noChangeArrowheads="1"/>
          </p:cNvSpPr>
          <p:nvPr/>
        </p:nvSpPr>
        <p:spPr bwMode="auto">
          <a:xfrm>
            <a:off x="5681663" y="4217988"/>
            <a:ext cx="93662"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0" tIns="0" rIns="34402" bIns="0" anchor="ctr">
            <a:spAutoFit/>
          </a:bodyPr>
          <a:lstStyle>
            <a:lvl1pPr>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3200">
                <a:solidFill>
                  <a:schemeClr val="tx1"/>
                </a:solidFill>
                <a:latin typeface="Arial" panose="020B0604020202020204" pitchFamily="34" charset="0"/>
              </a:defRPr>
            </a:lvl1pPr>
            <a:lvl2pPr marL="742950" indent="-285750">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800">
                <a:solidFill>
                  <a:schemeClr val="tx1"/>
                </a:solidFill>
                <a:latin typeface="Arial" panose="020B0604020202020204" pitchFamily="34" charset="0"/>
              </a:defRPr>
            </a:lvl2pPr>
            <a:lvl3pPr marL="1143000" indent="-228600">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400">
                <a:solidFill>
                  <a:schemeClr val="tx1"/>
                </a:solidFill>
                <a:latin typeface="Arial" panose="020B0604020202020204" pitchFamily="34" charset="0"/>
              </a:defRPr>
            </a:lvl3pPr>
            <a:lvl4pPr marL="1600200" indent="-228600">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4pPr>
            <a:lvl5pPr marL="2057400" indent="-228600">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9pPr>
          </a:lstStyle>
          <a:p>
            <a:pPr algn="ctr" eaLnBrk="1" hangingPunct="1">
              <a:lnSpc>
                <a:spcPct val="93000"/>
              </a:lnSpc>
              <a:spcBef>
                <a:spcPct val="0"/>
              </a:spcBef>
              <a:buFontTx/>
              <a:buNone/>
            </a:pPr>
            <a:r>
              <a:rPr lang="it-IT" altLang="it-IT" sz="1600" b="1">
                <a:solidFill>
                  <a:srgbClr val="000099"/>
                </a:solidFill>
                <a:cs typeface="Arial" panose="020B0604020202020204" pitchFamily="34" charset="0"/>
              </a:rPr>
              <a:t>/</a:t>
            </a:r>
          </a:p>
        </p:txBody>
      </p:sp>
      <p:grpSp>
        <p:nvGrpSpPr>
          <p:cNvPr id="94248" name="Group 75">
            <a:extLst>
              <a:ext uri="{FF2B5EF4-FFF2-40B4-BE49-F238E27FC236}">
                <a16:creationId xmlns:a16="http://schemas.microsoft.com/office/drawing/2014/main" id="{1A999019-BFF7-4A7B-AEDF-BDD128A4FFE8}"/>
              </a:ext>
            </a:extLst>
          </p:cNvPr>
          <p:cNvGrpSpPr>
            <a:grpSpLocks/>
          </p:cNvGrpSpPr>
          <p:nvPr/>
        </p:nvGrpSpPr>
        <p:grpSpPr bwMode="auto">
          <a:xfrm>
            <a:off x="3684588" y="2684463"/>
            <a:ext cx="636587" cy="550862"/>
            <a:chOff x="2638" y="1762"/>
            <a:chExt cx="469" cy="383"/>
          </a:xfrm>
        </p:grpSpPr>
        <p:sp>
          <p:nvSpPr>
            <p:cNvPr id="94281" name="AutoShape 76">
              <a:extLst>
                <a:ext uri="{FF2B5EF4-FFF2-40B4-BE49-F238E27FC236}">
                  <a16:creationId xmlns:a16="http://schemas.microsoft.com/office/drawing/2014/main" id="{5AB4F881-6AF1-47C1-BC77-974BA009A484}"/>
                </a:ext>
              </a:extLst>
            </p:cNvPr>
            <p:cNvSpPr>
              <a:spLocks noChangeArrowheads="1"/>
            </p:cNvSpPr>
            <p:nvPr/>
          </p:nvSpPr>
          <p:spPr bwMode="auto">
            <a:xfrm>
              <a:off x="2638" y="1762"/>
              <a:ext cx="470" cy="380"/>
            </a:xfrm>
            <a:prstGeom prst="roundRect">
              <a:avLst>
                <a:gd name="adj" fmla="val 16662"/>
              </a:avLst>
            </a:prstGeom>
            <a:noFill/>
            <a:ln w="1908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it-IT" altLang="it-IT" sz="3600">
                <a:latin typeface="Tahoma" panose="020B0604030504040204" pitchFamily="34" charset="0"/>
              </a:endParaRPr>
            </a:p>
          </p:txBody>
        </p:sp>
        <p:sp>
          <p:nvSpPr>
            <p:cNvPr id="94282" name="Line 77">
              <a:extLst>
                <a:ext uri="{FF2B5EF4-FFF2-40B4-BE49-F238E27FC236}">
                  <a16:creationId xmlns:a16="http://schemas.microsoft.com/office/drawing/2014/main" id="{8EB567B1-B1E3-45BF-BEAF-BEE41CCE36C6}"/>
                </a:ext>
              </a:extLst>
            </p:cNvPr>
            <p:cNvSpPr>
              <a:spLocks noChangeShapeType="1"/>
            </p:cNvSpPr>
            <p:nvPr/>
          </p:nvSpPr>
          <p:spPr bwMode="auto">
            <a:xfrm flipV="1">
              <a:off x="2868" y="1955"/>
              <a:ext cx="1" cy="192"/>
            </a:xfrm>
            <a:prstGeom prst="line">
              <a:avLst/>
            </a:prstGeom>
            <a:noFill/>
            <a:ln w="19080">
              <a:solidFill>
                <a:srgbClr val="FF0000"/>
              </a:solidFill>
              <a:miter lim="800000"/>
              <a:headEnd/>
              <a:tailEnd/>
            </a:ln>
            <a:extLst>
              <a:ext uri="{909E8E84-426E-40DD-AFC4-6F175D3DCCD1}">
                <a14:hiddenFill xmlns:a14="http://schemas.microsoft.com/office/drawing/2010/main">
                  <a:noFill/>
                </a14:hiddenFill>
              </a:ext>
            </a:extLst>
          </p:spPr>
          <p:txBody>
            <a:bodyPr/>
            <a:lstStyle/>
            <a:p>
              <a:endParaRPr lang="it-IT"/>
            </a:p>
          </p:txBody>
        </p:sp>
        <p:sp>
          <p:nvSpPr>
            <p:cNvPr id="94283" name="Line 78">
              <a:extLst>
                <a:ext uri="{FF2B5EF4-FFF2-40B4-BE49-F238E27FC236}">
                  <a16:creationId xmlns:a16="http://schemas.microsoft.com/office/drawing/2014/main" id="{AC52B7DE-FB8D-4A76-977D-F071CCCECB94}"/>
                </a:ext>
              </a:extLst>
            </p:cNvPr>
            <p:cNvSpPr>
              <a:spLocks noChangeShapeType="1"/>
            </p:cNvSpPr>
            <p:nvPr/>
          </p:nvSpPr>
          <p:spPr bwMode="auto">
            <a:xfrm>
              <a:off x="2638" y="1962"/>
              <a:ext cx="470" cy="1"/>
            </a:xfrm>
            <a:prstGeom prst="line">
              <a:avLst/>
            </a:prstGeom>
            <a:noFill/>
            <a:ln w="19080">
              <a:solidFill>
                <a:srgbClr val="FF0000"/>
              </a:solidFill>
              <a:miter lim="800000"/>
              <a:headEnd/>
              <a:tailEnd/>
            </a:ln>
            <a:extLst>
              <a:ext uri="{909E8E84-426E-40DD-AFC4-6F175D3DCCD1}">
                <a14:hiddenFill xmlns:a14="http://schemas.microsoft.com/office/drawing/2010/main">
                  <a:noFill/>
                </a14:hiddenFill>
              </a:ext>
            </a:extLst>
          </p:spPr>
          <p:txBody>
            <a:bodyPr/>
            <a:lstStyle/>
            <a:p>
              <a:endParaRPr lang="it-IT"/>
            </a:p>
          </p:txBody>
        </p:sp>
      </p:grpSp>
      <p:sp>
        <p:nvSpPr>
          <p:cNvPr id="94249" name="Rectangle 79">
            <a:extLst>
              <a:ext uri="{FF2B5EF4-FFF2-40B4-BE49-F238E27FC236}">
                <a16:creationId xmlns:a16="http://schemas.microsoft.com/office/drawing/2014/main" id="{C084591C-809D-484B-BA0A-624C95BD52D1}"/>
              </a:ext>
            </a:extLst>
          </p:cNvPr>
          <p:cNvSpPr>
            <a:spLocks noChangeArrowheads="1"/>
          </p:cNvSpPr>
          <p:nvPr/>
        </p:nvSpPr>
        <p:spPr bwMode="auto">
          <a:xfrm>
            <a:off x="3830638" y="2995613"/>
            <a:ext cx="92075"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0" tIns="0" rIns="34402" bIns="0" anchor="ctr">
            <a:spAutoFit/>
          </a:bodyPr>
          <a:lstStyle>
            <a:lvl1pPr>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3200">
                <a:solidFill>
                  <a:schemeClr val="tx1"/>
                </a:solidFill>
                <a:latin typeface="Arial" panose="020B0604020202020204" pitchFamily="34" charset="0"/>
              </a:defRPr>
            </a:lvl1pPr>
            <a:lvl2pPr marL="742950" indent="-285750">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800">
                <a:solidFill>
                  <a:schemeClr val="tx1"/>
                </a:solidFill>
                <a:latin typeface="Arial" panose="020B0604020202020204" pitchFamily="34" charset="0"/>
              </a:defRPr>
            </a:lvl2pPr>
            <a:lvl3pPr marL="1143000" indent="-228600">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400">
                <a:solidFill>
                  <a:schemeClr val="tx1"/>
                </a:solidFill>
                <a:latin typeface="Arial" panose="020B0604020202020204" pitchFamily="34" charset="0"/>
              </a:defRPr>
            </a:lvl3pPr>
            <a:lvl4pPr marL="1600200" indent="-228600">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4pPr>
            <a:lvl5pPr marL="2057400" indent="-228600">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9pPr>
          </a:lstStyle>
          <a:p>
            <a:pPr algn="ctr" eaLnBrk="1" hangingPunct="1">
              <a:lnSpc>
                <a:spcPct val="93000"/>
              </a:lnSpc>
              <a:spcBef>
                <a:spcPct val="0"/>
              </a:spcBef>
              <a:buFontTx/>
              <a:buNone/>
            </a:pPr>
            <a:r>
              <a:rPr lang="it-IT" altLang="it-IT" sz="1600" b="1">
                <a:solidFill>
                  <a:srgbClr val="000099"/>
                </a:solidFill>
                <a:cs typeface="Arial" panose="020B0604020202020204" pitchFamily="34" charset="0"/>
              </a:rPr>
              <a:t>/</a:t>
            </a:r>
          </a:p>
        </p:txBody>
      </p:sp>
      <p:sp>
        <p:nvSpPr>
          <p:cNvPr id="94250" name="Line 80">
            <a:extLst>
              <a:ext uri="{FF2B5EF4-FFF2-40B4-BE49-F238E27FC236}">
                <a16:creationId xmlns:a16="http://schemas.microsoft.com/office/drawing/2014/main" id="{03A6F494-0304-40DF-AA34-074D111E1873}"/>
              </a:ext>
            </a:extLst>
          </p:cNvPr>
          <p:cNvSpPr>
            <a:spLocks noChangeShapeType="1"/>
          </p:cNvSpPr>
          <p:nvPr/>
        </p:nvSpPr>
        <p:spPr bwMode="auto">
          <a:xfrm flipV="1">
            <a:off x="1614488" y="3105150"/>
            <a:ext cx="1046162" cy="25400"/>
          </a:xfrm>
          <a:prstGeom prst="line">
            <a:avLst/>
          </a:prstGeom>
          <a:noFill/>
          <a:ln w="19080">
            <a:solidFill>
              <a:srgbClr val="000000"/>
            </a:solidFill>
            <a:miter lim="800000"/>
            <a:headEnd/>
            <a:tailEnd type="triangle" w="med" len="med"/>
          </a:ln>
          <a:extLst>
            <a:ext uri="{909E8E84-426E-40DD-AFC4-6F175D3DCCD1}">
              <a14:hiddenFill xmlns:a14="http://schemas.microsoft.com/office/drawing/2010/main">
                <a:noFill/>
              </a14:hiddenFill>
            </a:ext>
          </a:extLst>
        </p:spPr>
        <p:txBody>
          <a:bodyPr lIns="80165" tIns="40083" rIns="80165" bIns="40083"/>
          <a:lstStyle/>
          <a:p>
            <a:endParaRPr lang="it-IT"/>
          </a:p>
        </p:txBody>
      </p:sp>
      <p:sp>
        <p:nvSpPr>
          <p:cNvPr id="94251" name="Line 81">
            <a:extLst>
              <a:ext uri="{FF2B5EF4-FFF2-40B4-BE49-F238E27FC236}">
                <a16:creationId xmlns:a16="http://schemas.microsoft.com/office/drawing/2014/main" id="{E4AEF0BF-D2BD-41E9-B51E-FCD8262CE12D}"/>
              </a:ext>
            </a:extLst>
          </p:cNvPr>
          <p:cNvSpPr>
            <a:spLocks noChangeShapeType="1"/>
          </p:cNvSpPr>
          <p:nvPr/>
        </p:nvSpPr>
        <p:spPr bwMode="auto">
          <a:xfrm flipH="1">
            <a:off x="2652713" y="3092450"/>
            <a:ext cx="157162" cy="741363"/>
          </a:xfrm>
          <a:prstGeom prst="line">
            <a:avLst/>
          </a:prstGeom>
          <a:noFill/>
          <a:ln w="19080">
            <a:solidFill>
              <a:srgbClr val="000000"/>
            </a:solidFill>
            <a:miter lim="800000"/>
            <a:headEnd/>
            <a:tailEnd type="triangle" w="med" len="med"/>
          </a:ln>
          <a:extLst>
            <a:ext uri="{909E8E84-426E-40DD-AFC4-6F175D3DCCD1}">
              <a14:hiddenFill xmlns:a14="http://schemas.microsoft.com/office/drawing/2010/main">
                <a:noFill/>
              </a14:hiddenFill>
            </a:ext>
          </a:extLst>
        </p:spPr>
        <p:txBody>
          <a:bodyPr lIns="80165" tIns="40083" rIns="80165" bIns="40083"/>
          <a:lstStyle/>
          <a:p>
            <a:endParaRPr lang="it-IT"/>
          </a:p>
        </p:txBody>
      </p:sp>
      <p:sp>
        <p:nvSpPr>
          <p:cNvPr id="94252" name="Line 82">
            <a:extLst>
              <a:ext uri="{FF2B5EF4-FFF2-40B4-BE49-F238E27FC236}">
                <a16:creationId xmlns:a16="http://schemas.microsoft.com/office/drawing/2014/main" id="{5FEAC3DA-5D5E-4415-A585-FDA0BEE4C0AF}"/>
              </a:ext>
            </a:extLst>
          </p:cNvPr>
          <p:cNvSpPr>
            <a:spLocks noChangeShapeType="1"/>
          </p:cNvSpPr>
          <p:nvPr/>
        </p:nvSpPr>
        <p:spPr bwMode="auto">
          <a:xfrm flipV="1">
            <a:off x="2397125" y="3198813"/>
            <a:ext cx="263525" cy="819150"/>
          </a:xfrm>
          <a:prstGeom prst="line">
            <a:avLst/>
          </a:prstGeom>
          <a:noFill/>
          <a:ln w="19080">
            <a:solidFill>
              <a:srgbClr val="000099"/>
            </a:solidFill>
            <a:prstDash val="sysDot"/>
            <a:miter lim="800000"/>
            <a:headEnd/>
            <a:tailEnd type="triangle" w="med" len="med"/>
          </a:ln>
          <a:extLst>
            <a:ext uri="{909E8E84-426E-40DD-AFC4-6F175D3DCCD1}">
              <a14:hiddenFill xmlns:a14="http://schemas.microsoft.com/office/drawing/2010/main">
                <a:noFill/>
              </a14:hiddenFill>
            </a:ext>
          </a:extLst>
        </p:spPr>
        <p:txBody>
          <a:bodyPr lIns="80165" tIns="40083" rIns="80165" bIns="40083"/>
          <a:lstStyle/>
          <a:p>
            <a:endParaRPr lang="it-IT"/>
          </a:p>
        </p:txBody>
      </p:sp>
      <p:sp>
        <p:nvSpPr>
          <p:cNvPr id="94253" name="Line 83">
            <a:extLst>
              <a:ext uri="{FF2B5EF4-FFF2-40B4-BE49-F238E27FC236}">
                <a16:creationId xmlns:a16="http://schemas.microsoft.com/office/drawing/2014/main" id="{1CD4AB09-C1A5-46FA-9AB2-92EB1416F3C4}"/>
              </a:ext>
            </a:extLst>
          </p:cNvPr>
          <p:cNvSpPr>
            <a:spLocks noChangeShapeType="1"/>
          </p:cNvSpPr>
          <p:nvPr/>
        </p:nvSpPr>
        <p:spPr bwMode="auto">
          <a:xfrm>
            <a:off x="4125913" y="3113088"/>
            <a:ext cx="622300" cy="7937"/>
          </a:xfrm>
          <a:prstGeom prst="line">
            <a:avLst/>
          </a:prstGeom>
          <a:noFill/>
          <a:ln w="19080">
            <a:solidFill>
              <a:srgbClr val="000000"/>
            </a:solidFill>
            <a:miter lim="800000"/>
            <a:headEnd/>
            <a:tailEnd type="triangle" w="med" len="med"/>
          </a:ln>
          <a:extLst>
            <a:ext uri="{909E8E84-426E-40DD-AFC4-6F175D3DCCD1}">
              <a14:hiddenFill xmlns:a14="http://schemas.microsoft.com/office/drawing/2010/main">
                <a:noFill/>
              </a14:hiddenFill>
            </a:ext>
          </a:extLst>
        </p:spPr>
        <p:txBody>
          <a:bodyPr lIns="80165" tIns="40083" rIns="80165" bIns="40083"/>
          <a:lstStyle/>
          <a:p>
            <a:endParaRPr lang="it-IT"/>
          </a:p>
        </p:txBody>
      </p:sp>
      <p:sp>
        <p:nvSpPr>
          <p:cNvPr id="94254" name="Line 84">
            <a:extLst>
              <a:ext uri="{FF2B5EF4-FFF2-40B4-BE49-F238E27FC236}">
                <a16:creationId xmlns:a16="http://schemas.microsoft.com/office/drawing/2014/main" id="{CFCA4CA0-25F5-42E9-9DCB-F351643D4B50}"/>
              </a:ext>
            </a:extLst>
          </p:cNvPr>
          <p:cNvSpPr>
            <a:spLocks noChangeShapeType="1"/>
          </p:cNvSpPr>
          <p:nvPr/>
        </p:nvSpPr>
        <p:spPr bwMode="auto">
          <a:xfrm flipV="1">
            <a:off x="5221288" y="3105150"/>
            <a:ext cx="554037" cy="25400"/>
          </a:xfrm>
          <a:prstGeom prst="line">
            <a:avLst/>
          </a:prstGeom>
          <a:noFill/>
          <a:ln w="19080">
            <a:solidFill>
              <a:srgbClr val="000000"/>
            </a:solidFill>
            <a:miter lim="800000"/>
            <a:headEnd/>
            <a:tailEnd type="triangle" w="med" len="med"/>
          </a:ln>
          <a:extLst>
            <a:ext uri="{909E8E84-426E-40DD-AFC4-6F175D3DCCD1}">
              <a14:hiddenFill xmlns:a14="http://schemas.microsoft.com/office/drawing/2010/main">
                <a:noFill/>
              </a14:hiddenFill>
            </a:ext>
          </a:extLst>
        </p:spPr>
        <p:txBody>
          <a:bodyPr lIns="80165" tIns="40083" rIns="80165" bIns="40083"/>
          <a:lstStyle/>
          <a:p>
            <a:endParaRPr lang="it-IT"/>
          </a:p>
        </p:txBody>
      </p:sp>
      <p:grpSp>
        <p:nvGrpSpPr>
          <p:cNvPr id="94255" name="Group 85">
            <a:extLst>
              <a:ext uri="{FF2B5EF4-FFF2-40B4-BE49-F238E27FC236}">
                <a16:creationId xmlns:a16="http://schemas.microsoft.com/office/drawing/2014/main" id="{2D43BD01-FB53-4AD2-B964-22578F9FE938}"/>
              </a:ext>
            </a:extLst>
          </p:cNvPr>
          <p:cNvGrpSpPr>
            <a:grpSpLocks/>
          </p:cNvGrpSpPr>
          <p:nvPr/>
        </p:nvGrpSpPr>
        <p:grpSpPr bwMode="auto">
          <a:xfrm>
            <a:off x="7908925" y="2706688"/>
            <a:ext cx="636588" cy="552450"/>
            <a:chOff x="5750" y="1778"/>
            <a:chExt cx="469" cy="384"/>
          </a:xfrm>
        </p:grpSpPr>
        <p:sp>
          <p:nvSpPr>
            <p:cNvPr id="94278" name="AutoShape 86">
              <a:extLst>
                <a:ext uri="{FF2B5EF4-FFF2-40B4-BE49-F238E27FC236}">
                  <a16:creationId xmlns:a16="http://schemas.microsoft.com/office/drawing/2014/main" id="{6B2C002F-10A2-4FF8-9627-D139F99984F9}"/>
                </a:ext>
              </a:extLst>
            </p:cNvPr>
            <p:cNvSpPr>
              <a:spLocks noChangeArrowheads="1"/>
            </p:cNvSpPr>
            <p:nvPr/>
          </p:nvSpPr>
          <p:spPr bwMode="auto">
            <a:xfrm>
              <a:off x="5750" y="1778"/>
              <a:ext cx="470" cy="380"/>
            </a:xfrm>
            <a:prstGeom prst="roundRect">
              <a:avLst>
                <a:gd name="adj" fmla="val 16662"/>
              </a:avLst>
            </a:prstGeom>
            <a:noFill/>
            <a:ln w="1908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it-IT" altLang="it-IT" sz="3600">
                <a:latin typeface="Tahoma" panose="020B0604030504040204" pitchFamily="34" charset="0"/>
              </a:endParaRPr>
            </a:p>
          </p:txBody>
        </p:sp>
        <p:sp>
          <p:nvSpPr>
            <p:cNvPr id="94279" name="Line 87">
              <a:extLst>
                <a:ext uri="{FF2B5EF4-FFF2-40B4-BE49-F238E27FC236}">
                  <a16:creationId xmlns:a16="http://schemas.microsoft.com/office/drawing/2014/main" id="{20C243C0-C301-448F-BFCF-C5F323C7B389}"/>
                </a:ext>
              </a:extLst>
            </p:cNvPr>
            <p:cNvSpPr>
              <a:spLocks noChangeShapeType="1"/>
            </p:cNvSpPr>
            <p:nvPr/>
          </p:nvSpPr>
          <p:spPr bwMode="auto">
            <a:xfrm flipV="1">
              <a:off x="5980" y="1972"/>
              <a:ext cx="1" cy="192"/>
            </a:xfrm>
            <a:prstGeom prst="line">
              <a:avLst/>
            </a:prstGeom>
            <a:noFill/>
            <a:ln w="19080">
              <a:solidFill>
                <a:srgbClr val="FF0000"/>
              </a:solidFill>
              <a:miter lim="800000"/>
              <a:headEnd/>
              <a:tailEnd/>
            </a:ln>
            <a:extLst>
              <a:ext uri="{909E8E84-426E-40DD-AFC4-6F175D3DCCD1}">
                <a14:hiddenFill xmlns:a14="http://schemas.microsoft.com/office/drawing/2010/main">
                  <a:noFill/>
                </a14:hiddenFill>
              </a:ext>
            </a:extLst>
          </p:spPr>
          <p:txBody>
            <a:bodyPr/>
            <a:lstStyle/>
            <a:p>
              <a:endParaRPr lang="it-IT"/>
            </a:p>
          </p:txBody>
        </p:sp>
        <p:sp>
          <p:nvSpPr>
            <p:cNvPr id="94280" name="Line 88">
              <a:extLst>
                <a:ext uri="{FF2B5EF4-FFF2-40B4-BE49-F238E27FC236}">
                  <a16:creationId xmlns:a16="http://schemas.microsoft.com/office/drawing/2014/main" id="{B5DC19EA-F4FE-474D-90D7-A79218022180}"/>
                </a:ext>
              </a:extLst>
            </p:cNvPr>
            <p:cNvSpPr>
              <a:spLocks noChangeShapeType="1"/>
            </p:cNvSpPr>
            <p:nvPr/>
          </p:nvSpPr>
          <p:spPr bwMode="auto">
            <a:xfrm>
              <a:off x="5750" y="1978"/>
              <a:ext cx="470" cy="1"/>
            </a:xfrm>
            <a:prstGeom prst="line">
              <a:avLst/>
            </a:prstGeom>
            <a:noFill/>
            <a:ln w="19080">
              <a:solidFill>
                <a:srgbClr val="FF0000"/>
              </a:solidFill>
              <a:miter lim="800000"/>
              <a:headEnd/>
              <a:tailEnd/>
            </a:ln>
            <a:extLst>
              <a:ext uri="{909E8E84-426E-40DD-AFC4-6F175D3DCCD1}">
                <a14:hiddenFill xmlns:a14="http://schemas.microsoft.com/office/drawing/2010/main">
                  <a:noFill/>
                </a14:hiddenFill>
              </a:ext>
            </a:extLst>
          </p:spPr>
          <p:txBody>
            <a:bodyPr/>
            <a:lstStyle/>
            <a:p>
              <a:endParaRPr lang="it-IT"/>
            </a:p>
          </p:txBody>
        </p:sp>
      </p:grpSp>
      <p:sp>
        <p:nvSpPr>
          <p:cNvPr id="94256" name="Line 89">
            <a:extLst>
              <a:ext uri="{FF2B5EF4-FFF2-40B4-BE49-F238E27FC236}">
                <a16:creationId xmlns:a16="http://schemas.microsoft.com/office/drawing/2014/main" id="{435AD90F-49D5-464F-A1EE-ECA42746A066}"/>
              </a:ext>
            </a:extLst>
          </p:cNvPr>
          <p:cNvSpPr>
            <a:spLocks noChangeShapeType="1"/>
          </p:cNvSpPr>
          <p:nvPr/>
        </p:nvSpPr>
        <p:spPr bwMode="auto">
          <a:xfrm>
            <a:off x="4294188" y="4337050"/>
            <a:ext cx="976312" cy="1588"/>
          </a:xfrm>
          <a:prstGeom prst="line">
            <a:avLst/>
          </a:prstGeom>
          <a:noFill/>
          <a:ln w="19080">
            <a:solidFill>
              <a:srgbClr val="000000"/>
            </a:solidFill>
            <a:miter lim="800000"/>
            <a:headEnd/>
            <a:tailEnd type="triangle" w="med" len="med"/>
          </a:ln>
          <a:extLst>
            <a:ext uri="{909E8E84-426E-40DD-AFC4-6F175D3DCCD1}">
              <a14:hiddenFill xmlns:a14="http://schemas.microsoft.com/office/drawing/2010/main">
                <a:noFill/>
              </a14:hiddenFill>
            </a:ext>
          </a:extLst>
        </p:spPr>
        <p:txBody>
          <a:bodyPr lIns="80165" tIns="40083" rIns="80165" bIns="40083"/>
          <a:lstStyle/>
          <a:p>
            <a:endParaRPr lang="it-IT"/>
          </a:p>
        </p:txBody>
      </p:sp>
      <p:sp>
        <p:nvSpPr>
          <p:cNvPr id="94257" name="Line 90">
            <a:extLst>
              <a:ext uri="{FF2B5EF4-FFF2-40B4-BE49-F238E27FC236}">
                <a16:creationId xmlns:a16="http://schemas.microsoft.com/office/drawing/2014/main" id="{60B8A976-61A7-4EA3-85E3-29BC890ABE62}"/>
              </a:ext>
            </a:extLst>
          </p:cNvPr>
          <p:cNvSpPr>
            <a:spLocks noChangeShapeType="1"/>
          </p:cNvSpPr>
          <p:nvPr/>
        </p:nvSpPr>
        <p:spPr bwMode="auto">
          <a:xfrm flipV="1">
            <a:off x="5114925" y="2225675"/>
            <a:ext cx="155575" cy="615950"/>
          </a:xfrm>
          <a:prstGeom prst="line">
            <a:avLst/>
          </a:prstGeom>
          <a:noFill/>
          <a:ln w="19080">
            <a:solidFill>
              <a:srgbClr val="000099"/>
            </a:solidFill>
            <a:prstDash val="sysDot"/>
            <a:miter lim="800000"/>
            <a:headEnd/>
            <a:tailEnd type="triangle" w="med" len="med"/>
          </a:ln>
          <a:extLst>
            <a:ext uri="{909E8E84-426E-40DD-AFC4-6F175D3DCCD1}">
              <a14:hiddenFill xmlns:a14="http://schemas.microsoft.com/office/drawing/2010/main">
                <a:noFill/>
              </a14:hiddenFill>
            </a:ext>
          </a:extLst>
        </p:spPr>
        <p:txBody>
          <a:bodyPr lIns="80165" tIns="40083" rIns="80165" bIns="40083"/>
          <a:lstStyle/>
          <a:p>
            <a:endParaRPr lang="it-IT"/>
          </a:p>
        </p:txBody>
      </p:sp>
      <p:sp>
        <p:nvSpPr>
          <p:cNvPr id="94258" name="Line 91">
            <a:extLst>
              <a:ext uri="{FF2B5EF4-FFF2-40B4-BE49-F238E27FC236}">
                <a16:creationId xmlns:a16="http://schemas.microsoft.com/office/drawing/2014/main" id="{CF268F32-F89B-4565-87C3-D78C28AF5A46}"/>
              </a:ext>
            </a:extLst>
          </p:cNvPr>
          <p:cNvSpPr>
            <a:spLocks noChangeShapeType="1"/>
          </p:cNvSpPr>
          <p:nvPr/>
        </p:nvSpPr>
        <p:spPr bwMode="auto">
          <a:xfrm flipH="1" flipV="1">
            <a:off x="5608638" y="2225675"/>
            <a:ext cx="508000" cy="615950"/>
          </a:xfrm>
          <a:prstGeom prst="line">
            <a:avLst/>
          </a:prstGeom>
          <a:noFill/>
          <a:ln w="19080">
            <a:solidFill>
              <a:srgbClr val="000099"/>
            </a:solidFill>
            <a:prstDash val="sysDot"/>
            <a:miter lim="800000"/>
            <a:headEnd/>
            <a:tailEnd type="triangle" w="med" len="med"/>
          </a:ln>
          <a:extLst>
            <a:ext uri="{909E8E84-426E-40DD-AFC4-6F175D3DCCD1}">
              <a14:hiddenFill xmlns:a14="http://schemas.microsoft.com/office/drawing/2010/main">
                <a:noFill/>
              </a14:hiddenFill>
            </a:ext>
          </a:extLst>
        </p:spPr>
        <p:txBody>
          <a:bodyPr lIns="80165" tIns="40083" rIns="80165" bIns="40083"/>
          <a:lstStyle/>
          <a:p>
            <a:endParaRPr lang="it-IT"/>
          </a:p>
        </p:txBody>
      </p:sp>
      <p:sp>
        <p:nvSpPr>
          <p:cNvPr id="94259" name="Line 92">
            <a:extLst>
              <a:ext uri="{FF2B5EF4-FFF2-40B4-BE49-F238E27FC236}">
                <a16:creationId xmlns:a16="http://schemas.microsoft.com/office/drawing/2014/main" id="{46732509-276D-4E88-A899-2CAE3160E33B}"/>
              </a:ext>
            </a:extLst>
          </p:cNvPr>
          <p:cNvSpPr>
            <a:spLocks noChangeShapeType="1"/>
          </p:cNvSpPr>
          <p:nvPr/>
        </p:nvSpPr>
        <p:spPr bwMode="auto">
          <a:xfrm flipH="1" flipV="1">
            <a:off x="5745163" y="2133600"/>
            <a:ext cx="1322387" cy="708025"/>
          </a:xfrm>
          <a:prstGeom prst="line">
            <a:avLst/>
          </a:prstGeom>
          <a:noFill/>
          <a:ln w="19080">
            <a:solidFill>
              <a:srgbClr val="000099"/>
            </a:solidFill>
            <a:prstDash val="sysDot"/>
            <a:miter lim="800000"/>
            <a:headEnd/>
            <a:tailEnd type="triangle" w="med" len="med"/>
          </a:ln>
          <a:extLst>
            <a:ext uri="{909E8E84-426E-40DD-AFC4-6F175D3DCCD1}">
              <a14:hiddenFill xmlns:a14="http://schemas.microsoft.com/office/drawing/2010/main">
                <a:noFill/>
              </a14:hiddenFill>
            </a:ext>
          </a:extLst>
        </p:spPr>
        <p:txBody>
          <a:bodyPr lIns="80165" tIns="40083" rIns="80165" bIns="40083"/>
          <a:lstStyle/>
          <a:p>
            <a:endParaRPr lang="it-IT"/>
          </a:p>
        </p:txBody>
      </p:sp>
      <p:sp>
        <p:nvSpPr>
          <p:cNvPr id="94260" name="Line 93">
            <a:extLst>
              <a:ext uri="{FF2B5EF4-FFF2-40B4-BE49-F238E27FC236}">
                <a16:creationId xmlns:a16="http://schemas.microsoft.com/office/drawing/2014/main" id="{2B96DDD6-E23D-4183-9EFB-3957B78A0A98}"/>
              </a:ext>
            </a:extLst>
          </p:cNvPr>
          <p:cNvSpPr>
            <a:spLocks noChangeShapeType="1"/>
          </p:cNvSpPr>
          <p:nvPr/>
        </p:nvSpPr>
        <p:spPr bwMode="auto">
          <a:xfrm>
            <a:off x="5626100" y="2105025"/>
            <a:ext cx="1881188" cy="1588"/>
          </a:xfrm>
          <a:prstGeom prst="line">
            <a:avLst/>
          </a:prstGeom>
          <a:noFill/>
          <a:ln w="19080">
            <a:solidFill>
              <a:srgbClr val="000000"/>
            </a:solidFill>
            <a:miter lim="800000"/>
            <a:headEnd/>
            <a:tailEnd type="triangle" w="med" len="med"/>
          </a:ln>
          <a:extLst>
            <a:ext uri="{909E8E84-426E-40DD-AFC4-6F175D3DCCD1}">
              <a14:hiddenFill xmlns:a14="http://schemas.microsoft.com/office/drawing/2010/main">
                <a:noFill/>
              </a14:hiddenFill>
            </a:ext>
          </a:extLst>
        </p:spPr>
        <p:txBody>
          <a:bodyPr lIns="80165" tIns="40083" rIns="80165" bIns="40083"/>
          <a:lstStyle/>
          <a:p>
            <a:endParaRPr lang="it-IT"/>
          </a:p>
        </p:txBody>
      </p:sp>
      <p:sp>
        <p:nvSpPr>
          <p:cNvPr id="94261" name="Rectangle 94">
            <a:extLst>
              <a:ext uri="{FF2B5EF4-FFF2-40B4-BE49-F238E27FC236}">
                <a16:creationId xmlns:a16="http://schemas.microsoft.com/office/drawing/2014/main" id="{421CC2FA-B90D-4D2B-A2BE-E2C9D2E698B0}"/>
              </a:ext>
            </a:extLst>
          </p:cNvPr>
          <p:cNvSpPr>
            <a:spLocks noChangeArrowheads="1"/>
          </p:cNvSpPr>
          <p:nvPr/>
        </p:nvSpPr>
        <p:spPr bwMode="auto">
          <a:xfrm>
            <a:off x="7178675" y="2995613"/>
            <a:ext cx="92075"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0" tIns="0" rIns="34402" bIns="0" anchor="ctr">
            <a:spAutoFit/>
          </a:bodyPr>
          <a:lstStyle>
            <a:lvl1pPr>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3200">
                <a:solidFill>
                  <a:schemeClr val="tx1"/>
                </a:solidFill>
                <a:latin typeface="Arial" panose="020B0604020202020204" pitchFamily="34" charset="0"/>
              </a:defRPr>
            </a:lvl1pPr>
            <a:lvl2pPr marL="742950" indent="-285750">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800">
                <a:solidFill>
                  <a:schemeClr val="tx1"/>
                </a:solidFill>
                <a:latin typeface="Arial" panose="020B0604020202020204" pitchFamily="34" charset="0"/>
              </a:defRPr>
            </a:lvl2pPr>
            <a:lvl3pPr marL="1143000" indent="-228600">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400">
                <a:solidFill>
                  <a:schemeClr val="tx1"/>
                </a:solidFill>
                <a:latin typeface="Arial" panose="020B0604020202020204" pitchFamily="34" charset="0"/>
              </a:defRPr>
            </a:lvl3pPr>
            <a:lvl4pPr marL="1600200" indent="-228600">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4pPr>
            <a:lvl5pPr marL="2057400" indent="-228600">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9pPr>
          </a:lstStyle>
          <a:p>
            <a:pPr algn="ctr" eaLnBrk="1" hangingPunct="1">
              <a:lnSpc>
                <a:spcPct val="93000"/>
              </a:lnSpc>
              <a:spcBef>
                <a:spcPct val="0"/>
              </a:spcBef>
              <a:buFontTx/>
              <a:buNone/>
            </a:pPr>
            <a:r>
              <a:rPr lang="it-IT" altLang="it-IT" sz="1600" b="1">
                <a:solidFill>
                  <a:srgbClr val="000099"/>
                </a:solidFill>
                <a:cs typeface="Arial" panose="020B0604020202020204" pitchFamily="34" charset="0"/>
              </a:rPr>
              <a:t>/</a:t>
            </a:r>
          </a:p>
        </p:txBody>
      </p:sp>
      <p:sp>
        <p:nvSpPr>
          <p:cNvPr id="94262" name="Rectangle 95">
            <a:extLst>
              <a:ext uri="{FF2B5EF4-FFF2-40B4-BE49-F238E27FC236}">
                <a16:creationId xmlns:a16="http://schemas.microsoft.com/office/drawing/2014/main" id="{56903551-870C-4D3C-A51B-04D3AF5FCB17}"/>
              </a:ext>
            </a:extLst>
          </p:cNvPr>
          <p:cNvSpPr>
            <a:spLocks noChangeArrowheads="1"/>
          </p:cNvSpPr>
          <p:nvPr/>
        </p:nvSpPr>
        <p:spPr bwMode="auto">
          <a:xfrm>
            <a:off x="8027988" y="3016250"/>
            <a:ext cx="93662"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0" tIns="0" rIns="34402" bIns="0" anchor="ctr">
            <a:spAutoFit/>
          </a:bodyPr>
          <a:lstStyle>
            <a:lvl1pPr>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3200">
                <a:solidFill>
                  <a:schemeClr val="tx1"/>
                </a:solidFill>
                <a:latin typeface="Arial" panose="020B0604020202020204" pitchFamily="34" charset="0"/>
              </a:defRPr>
            </a:lvl1pPr>
            <a:lvl2pPr marL="742950" indent="-285750">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800">
                <a:solidFill>
                  <a:schemeClr val="tx1"/>
                </a:solidFill>
                <a:latin typeface="Arial" panose="020B0604020202020204" pitchFamily="34" charset="0"/>
              </a:defRPr>
            </a:lvl2pPr>
            <a:lvl3pPr marL="1143000" indent="-228600">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400">
                <a:solidFill>
                  <a:schemeClr val="tx1"/>
                </a:solidFill>
                <a:latin typeface="Arial" panose="020B0604020202020204" pitchFamily="34" charset="0"/>
              </a:defRPr>
            </a:lvl3pPr>
            <a:lvl4pPr marL="1600200" indent="-228600">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4pPr>
            <a:lvl5pPr marL="2057400" indent="-228600">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9pPr>
          </a:lstStyle>
          <a:p>
            <a:pPr algn="ctr" eaLnBrk="1" hangingPunct="1">
              <a:lnSpc>
                <a:spcPct val="93000"/>
              </a:lnSpc>
              <a:spcBef>
                <a:spcPct val="0"/>
              </a:spcBef>
              <a:buFontTx/>
              <a:buNone/>
            </a:pPr>
            <a:r>
              <a:rPr lang="it-IT" altLang="it-IT" sz="1600" b="1">
                <a:solidFill>
                  <a:srgbClr val="000099"/>
                </a:solidFill>
                <a:cs typeface="Arial" panose="020B0604020202020204" pitchFamily="34" charset="0"/>
              </a:rPr>
              <a:t>/</a:t>
            </a:r>
          </a:p>
        </p:txBody>
      </p:sp>
      <p:sp>
        <p:nvSpPr>
          <p:cNvPr id="94263" name="Rectangle 96">
            <a:extLst>
              <a:ext uri="{FF2B5EF4-FFF2-40B4-BE49-F238E27FC236}">
                <a16:creationId xmlns:a16="http://schemas.microsoft.com/office/drawing/2014/main" id="{049EE7E6-7B59-48EB-ADA4-B2CBCD6DC785}"/>
              </a:ext>
            </a:extLst>
          </p:cNvPr>
          <p:cNvSpPr>
            <a:spLocks noChangeArrowheads="1"/>
          </p:cNvSpPr>
          <p:nvPr/>
        </p:nvSpPr>
        <p:spPr bwMode="auto">
          <a:xfrm>
            <a:off x="8335963" y="3011488"/>
            <a:ext cx="92075" cy="230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0" tIns="0" rIns="34402" bIns="0" anchor="ctr">
            <a:spAutoFit/>
          </a:bodyPr>
          <a:lstStyle>
            <a:lvl1pPr>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3200">
                <a:solidFill>
                  <a:schemeClr val="tx1"/>
                </a:solidFill>
                <a:latin typeface="Arial" panose="020B0604020202020204" pitchFamily="34" charset="0"/>
              </a:defRPr>
            </a:lvl1pPr>
            <a:lvl2pPr marL="742950" indent="-285750">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800">
                <a:solidFill>
                  <a:schemeClr val="tx1"/>
                </a:solidFill>
                <a:latin typeface="Arial" panose="020B0604020202020204" pitchFamily="34" charset="0"/>
              </a:defRPr>
            </a:lvl2pPr>
            <a:lvl3pPr marL="1143000" indent="-228600">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400">
                <a:solidFill>
                  <a:schemeClr val="tx1"/>
                </a:solidFill>
                <a:latin typeface="Arial" panose="020B0604020202020204" pitchFamily="34" charset="0"/>
              </a:defRPr>
            </a:lvl3pPr>
            <a:lvl4pPr marL="1600200" indent="-228600">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4pPr>
            <a:lvl5pPr marL="2057400" indent="-228600">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9pPr>
          </a:lstStyle>
          <a:p>
            <a:pPr algn="ctr" eaLnBrk="1" hangingPunct="1">
              <a:lnSpc>
                <a:spcPct val="93000"/>
              </a:lnSpc>
              <a:spcBef>
                <a:spcPct val="0"/>
              </a:spcBef>
              <a:buFontTx/>
              <a:buNone/>
            </a:pPr>
            <a:r>
              <a:rPr lang="it-IT" altLang="it-IT" sz="1600" b="1">
                <a:solidFill>
                  <a:srgbClr val="000099"/>
                </a:solidFill>
                <a:cs typeface="Arial" panose="020B0604020202020204" pitchFamily="34" charset="0"/>
              </a:rPr>
              <a:t>/</a:t>
            </a:r>
          </a:p>
        </p:txBody>
      </p:sp>
      <p:sp>
        <p:nvSpPr>
          <p:cNvPr id="94264" name="Line 97">
            <a:extLst>
              <a:ext uri="{FF2B5EF4-FFF2-40B4-BE49-F238E27FC236}">
                <a16:creationId xmlns:a16="http://schemas.microsoft.com/office/drawing/2014/main" id="{5B789C28-4439-4709-889F-BA262A2D0204}"/>
              </a:ext>
            </a:extLst>
          </p:cNvPr>
          <p:cNvSpPr>
            <a:spLocks noChangeShapeType="1"/>
          </p:cNvSpPr>
          <p:nvPr/>
        </p:nvSpPr>
        <p:spPr bwMode="auto">
          <a:xfrm flipH="1" flipV="1">
            <a:off x="8137525" y="2132013"/>
            <a:ext cx="141288" cy="711200"/>
          </a:xfrm>
          <a:prstGeom prst="line">
            <a:avLst/>
          </a:prstGeom>
          <a:noFill/>
          <a:ln w="19080">
            <a:solidFill>
              <a:srgbClr val="000099"/>
            </a:solidFill>
            <a:prstDash val="sysDot"/>
            <a:miter lim="800000"/>
            <a:headEnd/>
            <a:tailEnd type="triangle" w="med" len="med"/>
          </a:ln>
          <a:extLst>
            <a:ext uri="{909E8E84-426E-40DD-AFC4-6F175D3DCCD1}">
              <a14:hiddenFill xmlns:a14="http://schemas.microsoft.com/office/drawing/2010/main">
                <a:noFill/>
              </a14:hiddenFill>
            </a:ext>
          </a:extLst>
        </p:spPr>
        <p:txBody>
          <a:bodyPr lIns="80165" tIns="40083" rIns="80165" bIns="40083"/>
          <a:lstStyle/>
          <a:p>
            <a:endParaRPr lang="it-IT"/>
          </a:p>
        </p:txBody>
      </p:sp>
      <p:sp>
        <p:nvSpPr>
          <p:cNvPr id="94265" name="Line 98">
            <a:extLst>
              <a:ext uri="{FF2B5EF4-FFF2-40B4-BE49-F238E27FC236}">
                <a16:creationId xmlns:a16="http://schemas.microsoft.com/office/drawing/2014/main" id="{C7ABD689-B017-4D58-B3D1-DC4C4AEA2A37}"/>
              </a:ext>
            </a:extLst>
          </p:cNvPr>
          <p:cNvSpPr>
            <a:spLocks noChangeShapeType="1"/>
          </p:cNvSpPr>
          <p:nvPr/>
        </p:nvSpPr>
        <p:spPr bwMode="auto">
          <a:xfrm>
            <a:off x="7694613" y="2108200"/>
            <a:ext cx="452437" cy="566738"/>
          </a:xfrm>
          <a:prstGeom prst="line">
            <a:avLst/>
          </a:prstGeom>
          <a:noFill/>
          <a:ln w="19080">
            <a:solidFill>
              <a:srgbClr val="000000"/>
            </a:solidFill>
            <a:miter lim="800000"/>
            <a:headEnd/>
            <a:tailEnd type="triangle" w="med" len="med"/>
          </a:ln>
          <a:extLst>
            <a:ext uri="{909E8E84-426E-40DD-AFC4-6F175D3DCCD1}">
              <a14:hiddenFill xmlns:a14="http://schemas.microsoft.com/office/drawing/2010/main">
                <a:noFill/>
              </a14:hiddenFill>
            </a:ext>
          </a:extLst>
        </p:spPr>
        <p:txBody>
          <a:bodyPr lIns="80165" tIns="40083" rIns="80165" bIns="40083"/>
          <a:lstStyle/>
          <a:p>
            <a:endParaRPr lang="it-IT"/>
          </a:p>
        </p:txBody>
      </p:sp>
      <p:sp>
        <p:nvSpPr>
          <p:cNvPr id="94266" name="Rectangle 99">
            <a:extLst>
              <a:ext uri="{FF2B5EF4-FFF2-40B4-BE49-F238E27FC236}">
                <a16:creationId xmlns:a16="http://schemas.microsoft.com/office/drawing/2014/main" id="{84810370-8635-40D1-9439-040C3BBE7F4E}"/>
              </a:ext>
            </a:extLst>
          </p:cNvPr>
          <p:cNvSpPr>
            <a:spLocks noChangeArrowheads="1"/>
          </p:cNvSpPr>
          <p:nvPr/>
        </p:nvSpPr>
        <p:spPr bwMode="auto">
          <a:xfrm>
            <a:off x="4102100" y="938213"/>
            <a:ext cx="92075"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0" tIns="0" rIns="34402" bIns="0" anchor="ctr">
            <a:spAutoFit/>
          </a:bodyPr>
          <a:lstStyle>
            <a:lvl1pPr>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3200">
                <a:solidFill>
                  <a:schemeClr val="tx1"/>
                </a:solidFill>
                <a:latin typeface="Arial" panose="020B0604020202020204" pitchFamily="34" charset="0"/>
              </a:defRPr>
            </a:lvl1pPr>
            <a:lvl2pPr marL="742950" indent="-285750">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800">
                <a:solidFill>
                  <a:schemeClr val="tx1"/>
                </a:solidFill>
                <a:latin typeface="Arial" panose="020B0604020202020204" pitchFamily="34" charset="0"/>
              </a:defRPr>
            </a:lvl2pPr>
            <a:lvl3pPr marL="1143000" indent="-228600">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400">
                <a:solidFill>
                  <a:schemeClr val="tx1"/>
                </a:solidFill>
                <a:latin typeface="Arial" panose="020B0604020202020204" pitchFamily="34" charset="0"/>
              </a:defRPr>
            </a:lvl3pPr>
            <a:lvl4pPr marL="1600200" indent="-228600">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4pPr>
            <a:lvl5pPr marL="2057400" indent="-228600">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9pPr>
          </a:lstStyle>
          <a:p>
            <a:pPr algn="ctr" eaLnBrk="1" hangingPunct="1">
              <a:lnSpc>
                <a:spcPct val="93000"/>
              </a:lnSpc>
              <a:spcBef>
                <a:spcPct val="0"/>
              </a:spcBef>
              <a:buFontTx/>
              <a:buNone/>
            </a:pPr>
            <a:r>
              <a:rPr lang="it-IT" altLang="it-IT" sz="1600" b="1">
                <a:solidFill>
                  <a:srgbClr val="000099"/>
                </a:solidFill>
                <a:cs typeface="Arial" panose="020B0604020202020204" pitchFamily="34" charset="0"/>
              </a:rPr>
              <a:t>/</a:t>
            </a:r>
          </a:p>
        </p:txBody>
      </p:sp>
      <p:sp>
        <p:nvSpPr>
          <p:cNvPr id="94267" name="Rectangle 100">
            <a:extLst>
              <a:ext uri="{FF2B5EF4-FFF2-40B4-BE49-F238E27FC236}">
                <a16:creationId xmlns:a16="http://schemas.microsoft.com/office/drawing/2014/main" id="{1C4BCC4E-BC64-4943-87EB-726DD37AA3DD}"/>
              </a:ext>
            </a:extLst>
          </p:cNvPr>
          <p:cNvSpPr>
            <a:spLocks noChangeArrowheads="1"/>
          </p:cNvSpPr>
          <p:nvPr/>
        </p:nvSpPr>
        <p:spPr bwMode="auto">
          <a:xfrm>
            <a:off x="4259263" y="1206500"/>
            <a:ext cx="92075"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0" tIns="0" rIns="34402" bIns="0" anchor="ctr">
            <a:spAutoFit/>
          </a:bodyPr>
          <a:lstStyle>
            <a:lvl1pPr>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3200">
                <a:solidFill>
                  <a:schemeClr val="tx1"/>
                </a:solidFill>
                <a:latin typeface="Arial" panose="020B0604020202020204" pitchFamily="34" charset="0"/>
              </a:defRPr>
            </a:lvl1pPr>
            <a:lvl2pPr marL="742950" indent="-285750">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800">
                <a:solidFill>
                  <a:schemeClr val="tx1"/>
                </a:solidFill>
                <a:latin typeface="Arial" panose="020B0604020202020204" pitchFamily="34" charset="0"/>
              </a:defRPr>
            </a:lvl2pPr>
            <a:lvl3pPr marL="1143000" indent="-228600">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400">
                <a:solidFill>
                  <a:schemeClr val="tx1"/>
                </a:solidFill>
                <a:latin typeface="Arial" panose="020B0604020202020204" pitchFamily="34" charset="0"/>
              </a:defRPr>
            </a:lvl3pPr>
            <a:lvl4pPr marL="1600200" indent="-228600">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4pPr>
            <a:lvl5pPr marL="2057400" indent="-228600">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9pPr>
          </a:lstStyle>
          <a:p>
            <a:pPr algn="ctr" eaLnBrk="1" hangingPunct="1">
              <a:lnSpc>
                <a:spcPct val="93000"/>
              </a:lnSpc>
              <a:spcBef>
                <a:spcPct val="0"/>
              </a:spcBef>
              <a:buFontTx/>
              <a:buNone/>
            </a:pPr>
            <a:r>
              <a:rPr lang="it-IT" altLang="it-IT" sz="1600" b="1">
                <a:solidFill>
                  <a:srgbClr val="000099"/>
                </a:solidFill>
                <a:cs typeface="Arial" panose="020B0604020202020204" pitchFamily="34" charset="0"/>
              </a:rPr>
              <a:t>/</a:t>
            </a:r>
          </a:p>
        </p:txBody>
      </p:sp>
      <p:sp>
        <p:nvSpPr>
          <p:cNvPr id="94268" name="AutoShape 101">
            <a:extLst>
              <a:ext uri="{FF2B5EF4-FFF2-40B4-BE49-F238E27FC236}">
                <a16:creationId xmlns:a16="http://schemas.microsoft.com/office/drawing/2014/main" id="{18A871B3-B939-4527-B54C-72073C50D5E5}"/>
              </a:ext>
            </a:extLst>
          </p:cNvPr>
          <p:cNvSpPr>
            <a:spLocks noChangeArrowheads="1"/>
          </p:cNvSpPr>
          <p:nvPr/>
        </p:nvSpPr>
        <p:spPr bwMode="auto">
          <a:xfrm>
            <a:off x="6799263" y="4379913"/>
            <a:ext cx="1682750" cy="1146175"/>
          </a:xfrm>
          <a:prstGeom prst="roundRect">
            <a:avLst>
              <a:gd name="adj" fmla="val 16667"/>
            </a:avLst>
          </a:prstGeom>
          <a:noFill/>
          <a:ln w="2844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lIns="80165" tIns="40083" rIns="80165" bIns="40083"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it-IT" altLang="it-IT" sz="3600">
              <a:latin typeface="Tahoma" panose="020B0604030504040204" pitchFamily="34" charset="0"/>
            </a:endParaRPr>
          </a:p>
        </p:txBody>
      </p:sp>
      <p:sp>
        <p:nvSpPr>
          <p:cNvPr id="94269" name="Line 102">
            <a:extLst>
              <a:ext uri="{FF2B5EF4-FFF2-40B4-BE49-F238E27FC236}">
                <a16:creationId xmlns:a16="http://schemas.microsoft.com/office/drawing/2014/main" id="{65703A4D-02A7-4476-A46B-899D8EB8B3F9}"/>
              </a:ext>
            </a:extLst>
          </p:cNvPr>
          <p:cNvSpPr>
            <a:spLocks noChangeShapeType="1"/>
          </p:cNvSpPr>
          <p:nvPr/>
        </p:nvSpPr>
        <p:spPr bwMode="auto">
          <a:xfrm>
            <a:off x="6799263" y="4983163"/>
            <a:ext cx="1682750" cy="1587"/>
          </a:xfrm>
          <a:prstGeom prst="line">
            <a:avLst/>
          </a:prstGeom>
          <a:noFill/>
          <a:ln w="28440">
            <a:solidFill>
              <a:srgbClr val="FF0000"/>
            </a:solidFill>
            <a:miter lim="800000"/>
            <a:headEnd/>
            <a:tailEnd/>
          </a:ln>
          <a:extLst>
            <a:ext uri="{909E8E84-426E-40DD-AFC4-6F175D3DCCD1}">
              <a14:hiddenFill xmlns:a14="http://schemas.microsoft.com/office/drawing/2010/main">
                <a:noFill/>
              </a14:hiddenFill>
            </a:ext>
          </a:extLst>
        </p:spPr>
        <p:txBody>
          <a:bodyPr lIns="80165" tIns="40083" rIns="80165" bIns="40083"/>
          <a:lstStyle/>
          <a:p>
            <a:endParaRPr lang="it-IT"/>
          </a:p>
        </p:txBody>
      </p:sp>
      <p:sp>
        <p:nvSpPr>
          <p:cNvPr id="94270" name="Rectangle 103">
            <a:extLst>
              <a:ext uri="{FF2B5EF4-FFF2-40B4-BE49-F238E27FC236}">
                <a16:creationId xmlns:a16="http://schemas.microsoft.com/office/drawing/2014/main" id="{70F77CBD-3375-4C9E-9150-C9ED53C5F937}"/>
              </a:ext>
            </a:extLst>
          </p:cNvPr>
          <p:cNvSpPr>
            <a:spLocks noChangeArrowheads="1"/>
          </p:cNvSpPr>
          <p:nvPr/>
        </p:nvSpPr>
        <p:spPr bwMode="auto">
          <a:xfrm>
            <a:off x="5334000" y="5230813"/>
            <a:ext cx="557213" cy="228600"/>
          </a:xfrm>
          <a:prstGeom prst="rect">
            <a:avLst/>
          </a:prstGeom>
          <a:solidFill>
            <a:srgbClr val="FFFF99"/>
          </a:solidFill>
          <a:ln w="19080">
            <a:solidFill>
              <a:srgbClr val="000000"/>
            </a:solidFill>
            <a:miter lim="800000"/>
            <a:headEnd/>
            <a:tailEnd/>
          </a:ln>
        </p:spPr>
        <p:txBody>
          <a:bodyPr wrap="none" lIns="0" tIns="0" rIns="34402" bIns="0" anchor="ctr">
            <a:spAutoFit/>
          </a:bodyPr>
          <a:lstStyle>
            <a:lvl1pPr>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3200">
                <a:solidFill>
                  <a:schemeClr val="tx1"/>
                </a:solidFill>
                <a:latin typeface="Arial" panose="020B0604020202020204" pitchFamily="34" charset="0"/>
              </a:defRPr>
            </a:lvl1pPr>
            <a:lvl2pPr marL="742950" indent="-285750">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800">
                <a:solidFill>
                  <a:schemeClr val="tx1"/>
                </a:solidFill>
                <a:latin typeface="Arial" panose="020B0604020202020204" pitchFamily="34" charset="0"/>
              </a:defRPr>
            </a:lvl2pPr>
            <a:lvl3pPr marL="1143000" indent="-228600">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400">
                <a:solidFill>
                  <a:schemeClr val="tx1"/>
                </a:solidFill>
                <a:latin typeface="Arial" panose="020B0604020202020204" pitchFamily="34" charset="0"/>
              </a:defRPr>
            </a:lvl3pPr>
            <a:lvl4pPr marL="1600200" indent="-228600">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4pPr>
            <a:lvl5pPr marL="2057400" indent="-228600">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9pPr>
          </a:lstStyle>
          <a:p>
            <a:pPr algn="ctr" eaLnBrk="1" hangingPunct="1">
              <a:lnSpc>
                <a:spcPct val="93000"/>
              </a:lnSpc>
              <a:spcBef>
                <a:spcPct val="0"/>
              </a:spcBef>
              <a:buFontTx/>
              <a:buNone/>
            </a:pPr>
            <a:r>
              <a:rPr lang="it-IT" altLang="it-IT" sz="1600" b="1">
                <a:solidFill>
                  <a:srgbClr val="000000"/>
                </a:solidFill>
                <a:cs typeface="Arial" panose="020B0604020202020204" pitchFamily="34" charset="0"/>
              </a:rPr>
              <a:t>Nodo</a:t>
            </a:r>
          </a:p>
        </p:txBody>
      </p:sp>
      <p:sp>
        <p:nvSpPr>
          <p:cNvPr id="94271" name="Rectangle 104">
            <a:extLst>
              <a:ext uri="{FF2B5EF4-FFF2-40B4-BE49-F238E27FC236}">
                <a16:creationId xmlns:a16="http://schemas.microsoft.com/office/drawing/2014/main" id="{F79C1365-7971-400D-84C2-EF03668C3261}"/>
              </a:ext>
            </a:extLst>
          </p:cNvPr>
          <p:cNvSpPr>
            <a:spLocks noChangeArrowheads="1"/>
          </p:cNvSpPr>
          <p:nvPr/>
        </p:nvSpPr>
        <p:spPr bwMode="auto">
          <a:xfrm>
            <a:off x="6937375" y="4999038"/>
            <a:ext cx="6175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0" tIns="0" rIns="34402" bIns="0" anchor="ctr">
            <a:spAutoFit/>
          </a:bodyPr>
          <a:lstStyle>
            <a:lvl1pPr>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3200">
                <a:solidFill>
                  <a:schemeClr val="tx1"/>
                </a:solidFill>
                <a:latin typeface="Arial" panose="020B0604020202020204" pitchFamily="34" charset="0"/>
              </a:defRPr>
            </a:lvl1pPr>
            <a:lvl2pPr marL="742950" indent="-285750">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800">
                <a:solidFill>
                  <a:schemeClr val="tx1"/>
                </a:solidFill>
                <a:latin typeface="Arial" panose="020B0604020202020204" pitchFamily="34" charset="0"/>
              </a:defRPr>
            </a:lvl2pPr>
            <a:lvl3pPr marL="1143000" indent="-228600">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400">
                <a:solidFill>
                  <a:schemeClr val="tx1"/>
                </a:solidFill>
                <a:latin typeface="Arial" panose="020B0604020202020204" pitchFamily="34" charset="0"/>
              </a:defRPr>
            </a:lvl3pPr>
            <a:lvl4pPr marL="1600200" indent="-228600">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4pPr>
            <a:lvl5pPr marL="2057400" indent="-228600">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9pPr>
          </a:lstStyle>
          <a:p>
            <a:pPr algn="ctr" eaLnBrk="1" hangingPunct="1">
              <a:lnSpc>
                <a:spcPct val="93000"/>
              </a:lnSpc>
              <a:spcBef>
                <a:spcPct val="0"/>
              </a:spcBef>
              <a:buFontTx/>
              <a:buNone/>
            </a:pPr>
            <a:r>
              <a:rPr lang="it-IT" altLang="it-IT" sz="1600" b="1">
                <a:solidFill>
                  <a:srgbClr val="000099"/>
                </a:solidFill>
                <a:cs typeface="Arial" panose="020B0604020202020204" pitchFamily="34" charset="0"/>
              </a:rPr>
              <a:t>Primo</a:t>
            </a:r>
          </a:p>
          <a:p>
            <a:pPr algn="ctr" eaLnBrk="1" hangingPunct="1">
              <a:lnSpc>
                <a:spcPct val="93000"/>
              </a:lnSpc>
              <a:spcBef>
                <a:spcPct val="0"/>
              </a:spcBef>
              <a:buFontTx/>
              <a:buNone/>
            </a:pPr>
            <a:r>
              <a:rPr lang="it-IT" altLang="it-IT" sz="1600" b="1">
                <a:solidFill>
                  <a:srgbClr val="000099"/>
                </a:solidFill>
                <a:cs typeface="Arial" panose="020B0604020202020204" pitchFamily="34" charset="0"/>
              </a:rPr>
              <a:t>Figlio</a:t>
            </a:r>
          </a:p>
        </p:txBody>
      </p:sp>
      <p:sp>
        <p:nvSpPr>
          <p:cNvPr id="94272" name="Rectangle 105">
            <a:extLst>
              <a:ext uri="{FF2B5EF4-FFF2-40B4-BE49-F238E27FC236}">
                <a16:creationId xmlns:a16="http://schemas.microsoft.com/office/drawing/2014/main" id="{41AF6D05-795C-46CE-BAFC-6FA742B3C40D}"/>
              </a:ext>
            </a:extLst>
          </p:cNvPr>
          <p:cNvSpPr>
            <a:spLocks noChangeArrowheads="1"/>
          </p:cNvSpPr>
          <p:nvPr/>
        </p:nvSpPr>
        <p:spPr bwMode="auto">
          <a:xfrm>
            <a:off x="7362825" y="4532313"/>
            <a:ext cx="60325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0" tIns="0" rIns="34402" bIns="0" anchor="ctr">
            <a:spAutoFit/>
          </a:bodyPr>
          <a:lstStyle>
            <a:lvl1pPr>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3200">
                <a:solidFill>
                  <a:schemeClr val="tx1"/>
                </a:solidFill>
                <a:latin typeface="Arial" panose="020B0604020202020204" pitchFamily="34" charset="0"/>
              </a:defRPr>
            </a:lvl1pPr>
            <a:lvl2pPr marL="742950" indent="-285750">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800">
                <a:solidFill>
                  <a:schemeClr val="tx1"/>
                </a:solidFill>
                <a:latin typeface="Arial" panose="020B0604020202020204" pitchFamily="34" charset="0"/>
              </a:defRPr>
            </a:lvl2pPr>
            <a:lvl3pPr marL="1143000" indent="-228600">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400">
                <a:solidFill>
                  <a:schemeClr val="tx1"/>
                </a:solidFill>
                <a:latin typeface="Arial" panose="020B0604020202020204" pitchFamily="34" charset="0"/>
              </a:defRPr>
            </a:lvl3pPr>
            <a:lvl4pPr marL="1600200" indent="-228600">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4pPr>
            <a:lvl5pPr marL="2057400" indent="-228600">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9pPr>
          </a:lstStyle>
          <a:p>
            <a:pPr algn="ctr" eaLnBrk="1" hangingPunct="1">
              <a:lnSpc>
                <a:spcPct val="93000"/>
              </a:lnSpc>
              <a:spcBef>
                <a:spcPct val="0"/>
              </a:spcBef>
              <a:buFontTx/>
              <a:buNone/>
            </a:pPr>
            <a:r>
              <a:rPr lang="it-IT" altLang="it-IT" sz="1600" b="1">
                <a:solidFill>
                  <a:srgbClr val="000099"/>
                </a:solidFill>
                <a:cs typeface="Arial" panose="020B0604020202020204" pitchFamily="34" charset="0"/>
              </a:rPr>
              <a:t>Padre</a:t>
            </a:r>
          </a:p>
        </p:txBody>
      </p:sp>
      <p:sp>
        <p:nvSpPr>
          <p:cNvPr id="94273" name="Rectangle 106">
            <a:extLst>
              <a:ext uri="{FF2B5EF4-FFF2-40B4-BE49-F238E27FC236}">
                <a16:creationId xmlns:a16="http://schemas.microsoft.com/office/drawing/2014/main" id="{A83BB691-8481-46C7-824E-B89444FF7DE4}"/>
              </a:ext>
            </a:extLst>
          </p:cNvPr>
          <p:cNvSpPr>
            <a:spLocks noChangeArrowheads="1"/>
          </p:cNvSpPr>
          <p:nvPr/>
        </p:nvSpPr>
        <p:spPr bwMode="auto">
          <a:xfrm>
            <a:off x="7651750" y="5110163"/>
            <a:ext cx="869950" cy="32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34402" bIns="0" anchor="ctr"/>
          <a:lstStyle>
            <a:lvl1pPr>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3200">
                <a:solidFill>
                  <a:schemeClr val="tx1"/>
                </a:solidFill>
                <a:latin typeface="Arial" panose="020B0604020202020204" pitchFamily="34" charset="0"/>
              </a:defRPr>
            </a:lvl1pPr>
            <a:lvl2pPr marL="742950" indent="-285750">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800">
                <a:solidFill>
                  <a:schemeClr val="tx1"/>
                </a:solidFill>
                <a:latin typeface="Arial" panose="020B0604020202020204" pitchFamily="34" charset="0"/>
              </a:defRPr>
            </a:lvl2pPr>
            <a:lvl3pPr marL="1143000" indent="-228600">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400">
                <a:solidFill>
                  <a:schemeClr val="tx1"/>
                </a:solidFill>
                <a:latin typeface="Arial" panose="020B0604020202020204" pitchFamily="34" charset="0"/>
              </a:defRPr>
            </a:lvl3pPr>
            <a:lvl4pPr marL="1600200" indent="-228600">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4pPr>
            <a:lvl5pPr marL="2057400" indent="-228600">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9pPr>
          </a:lstStyle>
          <a:p>
            <a:pPr algn="ctr" eaLnBrk="1" hangingPunct="1">
              <a:lnSpc>
                <a:spcPct val="93000"/>
              </a:lnSpc>
              <a:spcBef>
                <a:spcPct val="0"/>
              </a:spcBef>
              <a:buFontTx/>
              <a:buNone/>
            </a:pPr>
            <a:r>
              <a:rPr lang="it-IT" altLang="it-IT" sz="1600" b="1">
                <a:solidFill>
                  <a:srgbClr val="993300"/>
                </a:solidFill>
                <a:cs typeface="Arial" panose="020B0604020202020204" pitchFamily="34" charset="0"/>
              </a:rPr>
              <a:t>Fratello</a:t>
            </a:r>
          </a:p>
        </p:txBody>
      </p:sp>
      <p:sp>
        <p:nvSpPr>
          <p:cNvPr id="94274" name="Line 107">
            <a:extLst>
              <a:ext uri="{FF2B5EF4-FFF2-40B4-BE49-F238E27FC236}">
                <a16:creationId xmlns:a16="http://schemas.microsoft.com/office/drawing/2014/main" id="{FA6CED0E-D665-4C1B-96DC-B485BB6EDCEB}"/>
              </a:ext>
            </a:extLst>
          </p:cNvPr>
          <p:cNvSpPr>
            <a:spLocks noChangeShapeType="1"/>
          </p:cNvSpPr>
          <p:nvPr/>
        </p:nvSpPr>
        <p:spPr bwMode="auto">
          <a:xfrm flipV="1">
            <a:off x="5943600" y="4805363"/>
            <a:ext cx="803275" cy="374650"/>
          </a:xfrm>
          <a:prstGeom prst="line">
            <a:avLst/>
          </a:prstGeom>
          <a:noFill/>
          <a:ln w="19080">
            <a:solidFill>
              <a:srgbClr val="000000"/>
            </a:solidFill>
            <a:miter lim="800000"/>
            <a:headEnd/>
            <a:tailEnd type="triangle" w="med" len="med"/>
          </a:ln>
          <a:extLst>
            <a:ext uri="{909E8E84-426E-40DD-AFC4-6F175D3DCCD1}">
              <a14:hiddenFill xmlns:a14="http://schemas.microsoft.com/office/drawing/2010/main">
                <a:noFill/>
              </a14:hiddenFill>
            </a:ext>
          </a:extLst>
        </p:spPr>
        <p:txBody>
          <a:bodyPr lIns="80165" tIns="40083" rIns="80165" bIns="40083"/>
          <a:lstStyle/>
          <a:p>
            <a:endParaRPr lang="it-IT"/>
          </a:p>
        </p:txBody>
      </p:sp>
      <p:sp>
        <p:nvSpPr>
          <p:cNvPr id="94275" name="Line 108">
            <a:extLst>
              <a:ext uri="{FF2B5EF4-FFF2-40B4-BE49-F238E27FC236}">
                <a16:creationId xmlns:a16="http://schemas.microsoft.com/office/drawing/2014/main" id="{41C3D6FD-BC97-400E-AE00-6FF686FB1981}"/>
              </a:ext>
            </a:extLst>
          </p:cNvPr>
          <p:cNvSpPr>
            <a:spLocks noChangeShapeType="1"/>
          </p:cNvSpPr>
          <p:nvPr/>
        </p:nvSpPr>
        <p:spPr bwMode="auto">
          <a:xfrm>
            <a:off x="7615238" y="4983163"/>
            <a:ext cx="1587" cy="538162"/>
          </a:xfrm>
          <a:prstGeom prst="line">
            <a:avLst/>
          </a:prstGeom>
          <a:noFill/>
          <a:ln w="28440">
            <a:solidFill>
              <a:srgbClr val="FF0000"/>
            </a:solidFill>
            <a:miter lim="800000"/>
            <a:headEnd/>
            <a:tailEnd/>
          </a:ln>
          <a:extLst>
            <a:ext uri="{909E8E84-426E-40DD-AFC4-6F175D3DCCD1}">
              <a14:hiddenFill xmlns:a14="http://schemas.microsoft.com/office/drawing/2010/main">
                <a:noFill/>
              </a14:hiddenFill>
            </a:ext>
          </a:extLst>
        </p:spPr>
        <p:txBody>
          <a:bodyPr lIns="80165" tIns="40083" rIns="80165" bIns="40083"/>
          <a:lstStyle/>
          <a:p>
            <a:endParaRPr lang="it-IT"/>
          </a:p>
        </p:txBody>
      </p:sp>
      <p:sp>
        <p:nvSpPr>
          <p:cNvPr id="94276" name="Rectangle 109">
            <a:extLst>
              <a:ext uri="{FF2B5EF4-FFF2-40B4-BE49-F238E27FC236}">
                <a16:creationId xmlns:a16="http://schemas.microsoft.com/office/drawing/2014/main" id="{164FB6F1-AE3B-4779-AB2D-C01AA051F728}"/>
              </a:ext>
            </a:extLst>
          </p:cNvPr>
          <p:cNvSpPr>
            <a:spLocks noChangeArrowheads="1"/>
          </p:cNvSpPr>
          <p:nvPr/>
        </p:nvSpPr>
        <p:spPr bwMode="auto">
          <a:xfrm>
            <a:off x="563563" y="5334000"/>
            <a:ext cx="3214687" cy="690563"/>
          </a:xfrm>
          <a:prstGeom prst="rect">
            <a:avLst/>
          </a:prstGeom>
          <a:solidFill>
            <a:srgbClr val="FFFFCC"/>
          </a:solidFill>
          <a:ln w="9360">
            <a:solidFill>
              <a:srgbClr val="000000"/>
            </a:solidFill>
            <a:miter lim="800000"/>
            <a:headEnd/>
            <a:tailEnd/>
          </a:ln>
        </p:spPr>
        <p:txBody>
          <a:bodyPr lIns="0" tIns="0" rIns="34402" bIns="0"/>
          <a:lstStyle>
            <a:lvl1pPr>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3200">
                <a:solidFill>
                  <a:schemeClr val="tx1"/>
                </a:solidFill>
                <a:latin typeface="Arial" panose="020B0604020202020204" pitchFamily="34" charset="0"/>
              </a:defRPr>
            </a:lvl1pPr>
            <a:lvl2pPr marL="742950" indent="-285750">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800">
                <a:solidFill>
                  <a:schemeClr val="tx1"/>
                </a:solidFill>
                <a:latin typeface="Arial" panose="020B0604020202020204" pitchFamily="34" charset="0"/>
              </a:defRPr>
            </a:lvl2pPr>
            <a:lvl3pPr marL="1143000" indent="-228600">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400">
                <a:solidFill>
                  <a:schemeClr val="tx1"/>
                </a:solidFill>
                <a:latin typeface="Arial" panose="020B0604020202020204" pitchFamily="34" charset="0"/>
              </a:defRPr>
            </a:lvl3pPr>
            <a:lvl4pPr marL="1600200" indent="-228600">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4pPr>
            <a:lvl5pPr marL="2057400" indent="-228600">
              <a:spcBef>
                <a:spcPct val="20000"/>
              </a:spcBef>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tabLst>
                <a:tab pos="0" algn="l"/>
                <a:tab pos="392113" algn="l"/>
                <a:tab pos="785813" algn="l"/>
                <a:tab pos="1179513" algn="l"/>
                <a:tab pos="1573213" algn="l"/>
                <a:tab pos="1966913" algn="l"/>
                <a:tab pos="2360613" algn="l"/>
                <a:tab pos="2754313" algn="l"/>
                <a:tab pos="3148013" algn="l"/>
                <a:tab pos="3543300" algn="l"/>
                <a:tab pos="3937000" algn="l"/>
                <a:tab pos="4330700" algn="l"/>
                <a:tab pos="4724400" algn="l"/>
                <a:tab pos="5118100" algn="l"/>
                <a:tab pos="5511800" algn="l"/>
                <a:tab pos="5905500" algn="l"/>
                <a:tab pos="6299200" algn="l"/>
                <a:tab pos="6692900" algn="l"/>
                <a:tab pos="7088188" algn="l"/>
                <a:tab pos="7481888" algn="l"/>
                <a:tab pos="7875588" algn="l"/>
              </a:tabLst>
              <a:defRPr sz="2000">
                <a:solidFill>
                  <a:schemeClr val="tx1"/>
                </a:solidFill>
                <a:latin typeface="Arial" panose="020B0604020202020204" pitchFamily="34" charset="0"/>
              </a:defRPr>
            </a:lvl9pPr>
          </a:lstStyle>
          <a:p>
            <a:pPr algn="just" eaLnBrk="1" hangingPunct="1">
              <a:lnSpc>
                <a:spcPct val="93000"/>
              </a:lnSpc>
              <a:spcBef>
                <a:spcPct val="0"/>
              </a:spcBef>
              <a:buFontTx/>
              <a:buNone/>
            </a:pPr>
            <a:r>
              <a:rPr lang="it-IT" altLang="it-IT" sz="1900" b="1" i="1">
                <a:solidFill>
                  <a:srgbClr val="FC0128"/>
                </a:solidFill>
                <a:cs typeface="Arial" panose="020B0604020202020204" pitchFamily="34" charset="0"/>
              </a:rPr>
              <a:t>Soluzione</a:t>
            </a:r>
            <a:r>
              <a:rPr lang="it-IT" altLang="it-IT" sz="1900" b="1" i="1">
                <a:solidFill>
                  <a:srgbClr val="000000"/>
                </a:solidFill>
                <a:cs typeface="Arial" panose="020B0604020202020204" pitchFamily="34" charset="0"/>
              </a:rPr>
              <a:t>: usare una lista di figli (</a:t>
            </a:r>
            <a:r>
              <a:rPr lang="it-IT" altLang="it-IT" sz="1900" b="1" i="1">
                <a:solidFill>
                  <a:srgbClr val="0000FF"/>
                </a:solidFill>
                <a:cs typeface="Arial" panose="020B0604020202020204" pitchFamily="34" charset="0"/>
              </a:rPr>
              <a:t>fratelli</a:t>
            </a:r>
            <a:r>
              <a:rPr lang="it-IT" altLang="it-IT" sz="1900" b="1" i="1">
                <a:solidFill>
                  <a:srgbClr val="000000"/>
                </a:solidFill>
                <a:cs typeface="Arial" panose="020B0604020202020204" pitchFamily="34" charset="0"/>
              </a:rPr>
              <a:t>).  </a:t>
            </a:r>
          </a:p>
        </p:txBody>
      </p:sp>
      <p:sp>
        <p:nvSpPr>
          <p:cNvPr id="94277" name="Titolo 111">
            <a:extLst>
              <a:ext uri="{FF2B5EF4-FFF2-40B4-BE49-F238E27FC236}">
                <a16:creationId xmlns:a16="http://schemas.microsoft.com/office/drawing/2014/main" id="{3468956E-48A2-4909-A86D-134E148BF7C3}"/>
              </a:ext>
            </a:extLst>
          </p:cNvPr>
          <p:cNvSpPr>
            <a:spLocks noGrp="1"/>
          </p:cNvSpPr>
          <p:nvPr>
            <p:ph type="title"/>
          </p:nvPr>
        </p:nvSpPr>
        <p:spPr/>
        <p:txBody>
          <a:bodyPr/>
          <a:lstStyle/>
          <a:p>
            <a:r>
              <a:rPr lang="it-IT" altLang="it-IT"/>
              <a:t>Realizzazione primo figlio-fratelli</a:t>
            </a:r>
          </a:p>
        </p:txBody>
      </p:sp>
    </p:spTree>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a:extLst>
              <a:ext uri="{FF2B5EF4-FFF2-40B4-BE49-F238E27FC236}">
                <a16:creationId xmlns:a16="http://schemas.microsoft.com/office/drawing/2014/main" id="{3FDE35A6-2B8A-4E64-97FC-9482C32BF888}"/>
              </a:ext>
            </a:extLst>
          </p:cNvPr>
          <p:cNvSpPr>
            <a:spLocks noGrp="1" noChangeArrowheads="1"/>
          </p:cNvSpPr>
          <p:nvPr>
            <p:ph type="title"/>
          </p:nvPr>
        </p:nvSpPr>
        <p:spPr>
          <a:xfrm>
            <a:off x="455613" y="365125"/>
            <a:ext cx="8226425" cy="914400"/>
          </a:xfrm>
        </p:spPr>
        <p:txBody>
          <a:bodyPr/>
          <a:lstStyle/>
          <a:p>
            <a:r>
              <a:rPr lang="en-US" altLang="it-IT">
                <a:latin typeface="Helvetica" panose="020B0604020202020204" pitchFamily="34" charset="0"/>
              </a:rPr>
              <a:t>Converting to a Binary Tree</a:t>
            </a:r>
          </a:p>
        </p:txBody>
      </p:sp>
      <p:sp>
        <p:nvSpPr>
          <p:cNvPr id="96259" name="Rectangle 3">
            <a:extLst>
              <a:ext uri="{FF2B5EF4-FFF2-40B4-BE49-F238E27FC236}">
                <a16:creationId xmlns:a16="http://schemas.microsoft.com/office/drawing/2014/main" id="{328A1ED8-AD14-4AD9-9FC5-8147FD5A0F2E}"/>
              </a:ext>
            </a:extLst>
          </p:cNvPr>
          <p:cNvSpPr>
            <a:spLocks noGrp="1" noChangeArrowheads="1"/>
          </p:cNvSpPr>
          <p:nvPr>
            <p:ph type="body" idx="1"/>
          </p:nvPr>
        </p:nvSpPr>
        <p:spPr>
          <a:xfrm>
            <a:off x="455613" y="1598613"/>
            <a:ext cx="8226425" cy="4570412"/>
          </a:xfrm>
        </p:spPr>
        <p:txBody>
          <a:bodyPr/>
          <a:lstStyle/>
          <a:p>
            <a:pPr marL="609600" indent="-609600">
              <a:lnSpc>
                <a:spcPct val="80000"/>
              </a:lnSpc>
            </a:pPr>
            <a:r>
              <a:rPr lang="en-US" altLang="it-IT">
                <a:latin typeface="Helvetica" panose="020B0604020202020204" pitchFamily="34" charset="0"/>
                <a:sym typeface="Symbol" panose="05050102010706020507" pitchFamily="18" charset="2"/>
              </a:rPr>
              <a:t>Left child/right sibling representation essentially stores a binary tree.</a:t>
            </a:r>
          </a:p>
          <a:p>
            <a:pPr marL="609600" indent="-609600">
              <a:lnSpc>
                <a:spcPct val="10000"/>
              </a:lnSpc>
            </a:pPr>
            <a:endParaRPr lang="en-US" altLang="it-IT">
              <a:latin typeface="Helvetica" panose="020B0604020202020204" pitchFamily="34" charset="0"/>
              <a:sym typeface="Symbol" panose="05050102010706020507" pitchFamily="18" charset="2"/>
            </a:endParaRPr>
          </a:p>
          <a:p>
            <a:pPr marL="609600" indent="-609600">
              <a:lnSpc>
                <a:spcPct val="80000"/>
              </a:lnSpc>
            </a:pPr>
            <a:r>
              <a:rPr lang="en-US" altLang="it-IT">
                <a:latin typeface="Helvetica" panose="020B0604020202020204" pitchFamily="34" charset="0"/>
                <a:sym typeface="Symbol" panose="05050102010706020507" pitchFamily="18" charset="2"/>
              </a:rPr>
              <a:t>Use this process to convert any general tree to a binary tree.</a:t>
            </a:r>
          </a:p>
          <a:p>
            <a:pPr marL="609600" indent="-609600">
              <a:lnSpc>
                <a:spcPct val="10000"/>
              </a:lnSpc>
            </a:pPr>
            <a:endParaRPr lang="en-US" altLang="it-IT">
              <a:latin typeface="Helvetica" panose="020B0604020202020204" pitchFamily="34" charset="0"/>
              <a:sym typeface="Symbol" panose="05050102010706020507" pitchFamily="18" charset="2"/>
            </a:endParaRPr>
          </a:p>
          <a:p>
            <a:pPr marL="609600" indent="-609600">
              <a:lnSpc>
                <a:spcPct val="80000"/>
              </a:lnSpc>
            </a:pPr>
            <a:r>
              <a:rPr lang="en-US" altLang="it-IT">
                <a:latin typeface="Helvetica" panose="020B0604020202020204" pitchFamily="34" charset="0"/>
                <a:sym typeface="Symbol" panose="05050102010706020507" pitchFamily="18" charset="2"/>
              </a:rPr>
              <a:t>A forest is a collection of one or more general trees.</a:t>
            </a:r>
            <a:endParaRPr lang="en-US" altLang="it-IT" sz="2800">
              <a:latin typeface="Helvetica" panose="020B0604020202020204" pitchFamily="34" charset="0"/>
              <a:sym typeface="Symbol" panose="05050102010706020507" pitchFamily="18" charset="2"/>
            </a:endParaRPr>
          </a:p>
        </p:txBody>
      </p:sp>
      <p:pic>
        <p:nvPicPr>
          <p:cNvPr id="96260" name="Picture 4" descr="FortoBin">
            <a:extLst>
              <a:ext uri="{FF2B5EF4-FFF2-40B4-BE49-F238E27FC236}">
                <a16:creationId xmlns:a16="http://schemas.microsoft.com/office/drawing/2014/main" id="{7FEB1729-D673-4609-81D1-BD5B0B1E32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622" t="3456" r="4324" b="3456"/>
          <a:stretch>
            <a:fillRect/>
          </a:stretch>
        </p:blipFill>
        <p:spPr bwMode="auto">
          <a:xfrm>
            <a:off x="1600200" y="4572000"/>
            <a:ext cx="6369050" cy="197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a:extLst>
              <a:ext uri="{FF2B5EF4-FFF2-40B4-BE49-F238E27FC236}">
                <a16:creationId xmlns:a16="http://schemas.microsoft.com/office/drawing/2014/main" id="{7BFB94F2-6236-4B14-B981-A4F6A7F311B5}"/>
              </a:ext>
            </a:extLst>
          </p:cNvPr>
          <p:cNvSpPr>
            <a:spLocks noGrp="1" noChangeArrowheads="1"/>
          </p:cNvSpPr>
          <p:nvPr>
            <p:ph type="title"/>
          </p:nvPr>
        </p:nvSpPr>
        <p:spPr>
          <a:xfrm>
            <a:off x="455613" y="365125"/>
            <a:ext cx="8226425" cy="914400"/>
          </a:xfrm>
        </p:spPr>
        <p:txBody>
          <a:bodyPr/>
          <a:lstStyle/>
          <a:p>
            <a:r>
              <a:rPr lang="en-US" altLang="it-IT">
                <a:latin typeface="Helvetica" panose="020B0604020202020204" pitchFamily="34" charset="0"/>
              </a:rPr>
              <a:t>Sequential Implementations</a:t>
            </a:r>
          </a:p>
        </p:txBody>
      </p:sp>
      <p:sp>
        <p:nvSpPr>
          <p:cNvPr id="98307" name="Rectangle 3">
            <a:extLst>
              <a:ext uri="{FF2B5EF4-FFF2-40B4-BE49-F238E27FC236}">
                <a16:creationId xmlns:a16="http://schemas.microsoft.com/office/drawing/2014/main" id="{C90DABB6-D760-4494-AA9D-EEA8E97192D3}"/>
              </a:ext>
            </a:extLst>
          </p:cNvPr>
          <p:cNvSpPr>
            <a:spLocks noGrp="1" noChangeArrowheads="1"/>
          </p:cNvSpPr>
          <p:nvPr>
            <p:ph type="body" idx="1"/>
          </p:nvPr>
        </p:nvSpPr>
        <p:spPr>
          <a:xfrm>
            <a:off x="455613" y="1598613"/>
            <a:ext cx="8226425" cy="4570412"/>
          </a:xfrm>
        </p:spPr>
        <p:txBody>
          <a:bodyPr/>
          <a:lstStyle/>
          <a:p>
            <a:pPr marL="609600" indent="-609600">
              <a:lnSpc>
                <a:spcPct val="80000"/>
              </a:lnSpc>
            </a:pPr>
            <a:r>
              <a:rPr lang="en-US" altLang="it-IT">
                <a:latin typeface="Helvetica" panose="020B0604020202020204" pitchFamily="34" charset="0"/>
                <a:sym typeface="Symbol" panose="05050102010706020507" pitchFamily="18" charset="2"/>
              </a:rPr>
              <a:t>List node values in the order they would be visited by a preorder traversal.</a:t>
            </a:r>
          </a:p>
          <a:p>
            <a:pPr marL="609600" indent="-609600">
              <a:lnSpc>
                <a:spcPct val="20000"/>
              </a:lnSpc>
            </a:pPr>
            <a:endParaRPr lang="en-US" altLang="it-IT">
              <a:latin typeface="Helvetica" panose="020B0604020202020204" pitchFamily="34" charset="0"/>
              <a:sym typeface="Symbol" panose="05050102010706020507" pitchFamily="18" charset="2"/>
            </a:endParaRPr>
          </a:p>
          <a:p>
            <a:pPr marL="609600" indent="-609600">
              <a:lnSpc>
                <a:spcPct val="80000"/>
              </a:lnSpc>
            </a:pPr>
            <a:r>
              <a:rPr lang="en-US" altLang="it-IT">
                <a:latin typeface="Helvetica" panose="020B0604020202020204" pitchFamily="34" charset="0"/>
                <a:sym typeface="Symbol" panose="05050102010706020507" pitchFamily="18" charset="2"/>
              </a:rPr>
              <a:t>Saves space, but allows only sequential access.</a:t>
            </a:r>
          </a:p>
          <a:p>
            <a:pPr marL="609600" indent="-609600">
              <a:lnSpc>
                <a:spcPct val="30000"/>
              </a:lnSpc>
            </a:pPr>
            <a:endParaRPr lang="en-US" altLang="it-IT">
              <a:latin typeface="Helvetica" panose="020B0604020202020204" pitchFamily="34" charset="0"/>
              <a:sym typeface="Symbol" panose="05050102010706020507" pitchFamily="18" charset="2"/>
            </a:endParaRPr>
          </a:p>
          <a:p>
            <a:pPr marL="609600" indent="-609600">
              <a:lnSpc>
                <a:spcPct val="80000"/>
              </a:lnSpc>
            </a:pPr>
            <a:r>
              <a:rPr lang="en-US" altLang="it-IT">
                <a:latin typeface="Helvetica" panose="020B0604020202020204" pitchFamily="34" charset="0"/>
                <a:sym typeface="Symbol" panose="05050102010706020507" pitchFamily="18" charset="2"/>
              </a:rPr>
              <a:t>Need to retain tree structure for reconstruction.</a:t>
            </a:r>
          </a:p>
          <a:p>
            <a:pPr marL="609600" indent="-609600">
              <a:lnSpc>
                <a:spcPct val="30000"/>
              </a:lnSpc>
            </a:pPr>
            <a:endParaRPr lang="en-US" altLang="it-IT">
              <a:latin typeface="Helvetica" panose="020B0604020202020204" pitchFamily="34" charset="0"/>
              <a:sym typeface="Symbol" panose="05050102010706020507" pitchFamily="18" charset="2"/>
            </a:endParaRPr>
          </a:p>
          <a:p>
            <a:pPr marL="609600" indent="-609600">
              <a:lnSpc>
                <a:spcPct val="80000"/>
              </a:lnSpc>
            </a:pPr>
            <a:r>
              <a:rPr lang="en-US" altLang="it-IT">
                <a:latin typeface="Helvetica" panose="020B0604020202020204" pitchFamily="34" charset="0"/>
                <a:sym typeface="Symbol" panose="05050102010706020507" pitchFamily="18" charset="2"/>
              </a:rPr>
              <a:t>Example: For binary trees, us a symbol to mark </a:t>
            </a:r>
            <a:r>
              <a:rPr lang="en-US" altLang="it-IT">
                <a:latin typeface="Courier New" panose="02070309020205020404" pitchFamily="49" charset="0"/>
                <a:sym typeface="Symbol" panose="05050102010706020507" pitchFamily="18" charset="2"/>
              </a:rPr>
              <a:t>null</a:t>
            </a:r>
            <a:r>
              <a:rPr lang="en-US" altLang="it-IT">
                <a:latin typeface="Helvetica" panose="020B0604020202020204" pitchFamily="34" charset="0"/>
                <a:sym typeface="Symbol" panose="05050102010706020507" pitchFamily="18" charset="2"/>
              </a:rPr>
              <a:t> links.</a:t>
            </a:r>
          </a:p>
          <a:p>
            <a:pPr marL="609600" indent="-609600" algn="ctr">
              <a:lnSpc>
                <a:spcPct val="80000"/>
              </a:lnSpc>
              <a:buFontTx/>
              <a:buNone/>
            </a:pPr>
            <a:r>
              <a:rPr lang="en-US" altLang="it-IT" sz="2400">
                <a:latin typeface="Helvetica" panose="020B0604020202020204" pitchFamily="34" charset="0"/>
                <a:sym typeface="Symbol" panose="05050102010706020507" pitchFamily="18" charset="2"/>
              </a:rPr>
              <a:t>AB/D//CEG///FH//I//</a:t>
            </a: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a:extLst>
              <a:ext uri="{FF2B5EF4-FFF2-40B4-BE49-F238E27FC236}">
                <a16:creationId xmlns:a16="http://schemas.microsoft.com/office/drawing/2014/main" id="{6207F9F0-3B31-4FFC-85D1-3631FCB42A49}"/>
              </a:ext>
            </a:extLst>
          </p:cNvPr>
          <p:cNvSpPr>
            <a:spLocks noGrp="1" noChangeArrowheads="1"/>
          </p:cNvSpPr>
          <p:nvPr>
            <p:ph type="title"/>
          </p:nvPr>
        </p:nvSpPr>
        <p:spPr>
          <a:xfrm>
            <a:off x="0" y="119063"/>
            <a:ext cx="9144000" cy="739775"/>
          </a:xfrm>
        </p:spPr>
        <p:txBody>
          <a:bodyPr/>
          <a:lstStyle/>
          <a:p>
            <a:pPr eaLnBrk="1" hangingPunct="1"/>
            <a:r>
              <a:rPr lang="en-US" altLang="it-IT"/>
              <a:t>Balanced Tree (B Tree and B+ Tree)</a:t>
            </a:r>
            <a:endParaRPr lang="en-US" altLang="it-IT">
              <a:latin typeface="ApolloMT"/>
            </a:endParaRPr>
          </a:p>
        </p:txBody>
      </p:sp>
      <p:sp>
        <p:nvSpPr>
          <p:cNvPr id="108547" name="Rectangle 3">
            <a:extLst>
              <a:ext uri="{FF2B5EF4-FFF2-40B4-BE49-F238E27FC236}">
                <a16:creationId xmlns:a16="http://schemas.microsoft.com/office/drawing/2014/main" id="{DB4D56D7-5AF6-4012-B8BE-55B7E120F329}"/>
              </a:ext>
            </a:extLst>
          </p:cNvPr>
          <p:cNvSpPr>
            <a:spLocks noGrp="1" noChangeArrowheads="1"/>
          </p:cNvSpPr>
          <p:nvPr>
            <p:ph type="body" idx="1"/>
          </p:nvPr>
        </p:nvSpPr>
        <p:spPr>
          <a:xfrm>
            <a:off x="84138" y="1163638"/>
            <a:ext cx="8842375" cy="5468937"/>
          </a:xfrm>
        </p:spPr>
        <p:txBody>
          <a:bodyPr/>
          <a:lstStyle/>
          <a:p>
            <a:pPr eaLnBrk="1" hangingPunct="1">
              <a:lnSpc>
                <a:spcPct val="90000"/>
              </a:lnSpc>
            </a:pPr>
            <a:r>
              <a:rPr lang="en-US" altLang="it-IT" sz="2400"/>
              <a:t>Each tree has:</a:t>
            </a:r>
          </a:p>
          <a:p>
            <a:pPr lvl="1" eaLnBrk="1" hangingPunct="1">
              <a:lnSpc>
                <a:spcPct val="90000"/>
              </a:lnSpc>
            </a:pPr>
            <a:r>
              <a:rPr lang="en-US" altLang="it-IT" sz="2400"/>
              <a:t>one root node</a:t>
            </a:r>
          </a:p>
          <a:p>
            <a:pPr lvl="1" eaLnBrk="1" hangingPunct="1">
              <a:lnSpc>
                <a:spcPct val="90000"/>
              </a:lnSpc>
            </a:pPr>
            <a:r>
              <a:rPr lang="en-US" altLang="it-IT" sz="2400"/>
              <a:t>several intermediate </a:t>
            </a:r>
          </a:p>
          <a:p>
            <a:pPr lvl="1" eaLnBrk="1" hangingPunct="1">
              <a:lnSpc>
                <a:spcPct val="90000"/>
              </a:lnSpc>
              <a:buFontTx/>
              <a:buNone/>
            </a:pPr>
            <a:r>
              <a:rPr lang="en-US" altLang="it-IT" sz="2400"/>
              <a:t>	nodes</a:t>
            </a:r>
          </a:p>
          <a:p>
            <a:pPr lvl="1" eaLnBrk="1" hangingPunct="1">
              <a:lnSpc>
                <a:spcPct val="90000"/>
              </a:lnSpc>
            </a:pPr>
            <a:r>
              <a:rPr lang="en-US" altLang="it-IT" sz="2400"/>
              <a:t>several leaf nodes</a:t>
            </a:r>
          </a:p>
          <a:p>
            <a:pPr eaLnBrk="1" hangingPunct="1">
              <a:lnSpc>
                <a:spcPct val="90000"/>
              </a:lnSpc>
            </a:pPr>
            <a:endParaRPr lang="en-US" altLang="it-IT" sz="2400"/>
          </a:p>
          <a:p>
            <a:pPr eaLnBrk="1" hangingPunct="1">
              <a:lnSpc>
                <a:spcPct val="90000"/>
              </a:lnSpc>
            </a:pPr>
            <a:r>
              <a:rPr lang="en-US" altLang="it-IT" sz="2400"/>
              <a:t>Each node corresponds to a block</a:t>
            </a:r>
          </a:p>
          <a:p>
            <a:pPr eaLnBrk="1" hangingPunct="1">
              <a:lnSpc>
                <a:spcPct val="90000"/>
              </a:lnSpc>
            </a:pPr>
            <a:r>
              <a:rPr lang="en-US" altLang="it-IT" sz="2400"/>
              <a:t>The links between the nodes are established by </a:t>
            </a:r>
            <a:r>
              <a:rPr lang="en-US" altLang="it-IT" sz="2400" b="1"/>
              <a:t>pointers</a:t>
            </a:r>
            <a:r>
              <a:rPr lang="en-US" altLang="it-IT" sz="2400"/>
              <a:t> to mass memory</a:t>
            </a:r>
          </a:p>
          <a:p>
            <a:pPr eaLnBrk="1" hangingPunct="1">
              <a:lnSpc>
                <a:spcPct val="90000"/>
              </a:lnSpc>
            </a:pPr>
            <a:r>
              <a:rPr lang="en-US" altLang="it-IT" sz="2400"/>
              <a:t>In general, each node has a large number of descendants (</a:t>
            </a:r>
            <a:r>
              <a:rPr lang="en-US" altLang="it-IT" sz="2400" b="1"/>
              <a:t>fan out</a:t>
            </a:r>
            <a:r>
              <a:rPr lang="en-US" altLang="it-IT" sz="2400"/>
              <a:t>), and therefore the majority of pages are leaf nodes</a:t>
            </a:r>
          </a:p>
          <a:p>
            <a:pPr eaLnBrk="1" hangingPunct="1">
              <a:lnSpc>
                <a:spcPct val="90000"/>
              </a:lnSpc>
            </a:pPr>
            <a:r>
              <a:rPr lang="en-US" altLang="it-IT" sz="2400"/>
              <a:t>In a </a:t>
            </a:r>
            <a:r>
              <a:rPr lang="en-US" altLang="it-IT" sz="2400" b="1" i="1"/>
              <a:t>balanced tree</a:t>
            </a:r>
            <a:r>
              <a:rPr lang="en-US" altLang="it-IT" sz="2400"/>
              <a:t>, the lengths of the paths from the root node to the leaf nodes are all equal. Balanced trees give </a:t>
            </a:r>
            <a:r>
              <a:rPr lang="en-US" altLang="it-IT" sz="2400" b="1"/>
              <a:t>optimal</a:t>
            </a:r>
            <a:r>
              <a:rPr lang="en-US" altLang="it-IT" sz="2400"/>
              <a:t> performance.</a:t>
            </a:r>
            <a:endParaRPr lang="en-US" altLang="it-IT" sz="2400" b="1"/>
          </a:p>
        </p:txBody>
      </p:sp>
      <p:sp>
        <p:nvSpPr>
          <p:cNvPr id="108548" name="Rectangle 7">
            <a:extLst>
              <a:ext uri="{FF2B5EF4-FFF2-40B4-BE49-F238E27FC236}">
                <a16:creationId xmlns:a16="http://schemas.microsoft.com/office/drawing/2014/main" id="{9514DBF3-BF1A-4B4A-9DF6-7B2B8D406EEC}"/>
              </a:ext>
            </a:extLst>
          </p:cNvPr>
          <p:cNvSpPr>
            <a:spLocks noChangeArrowheads="1"/>
          </p:cNvSpPr>
          <p:nvPr/>
        </p:nvSpPr>
        <p:spPr bwMode="auto">
          <a:xfrm>
            <a:off x="6256338" y="874713"/>
            <a:ext cx="896937" cy="260350"/>
          </a:xfrm>
          <a:prstGeom prst="rect">
            <a:avLst/>
          </a:prstGeom>
          <a:noFill/>
          <a:ln w="7938">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it-IT" sz="3600">
              <a:latin typeface="Tahoma" panose="020B0604030504040204" pitchFamily="34" charset="0"/>
            </a:endParaRPr>
          </a:p>
        </p:txBody>
      </p:sp>
      <p:sp>
        <p:nvSpPr>
          <p:cNvPr id="108549" name="Line 8">
            <a:extLst>
              <a:ext uri="{FF2B5EF4-FFF2-40B4-BE49-F238E27FC236}">
                <a16:creationId xmlns:a16="http://schemas.microsoft.com/office/drawing/2014/main" id="{1ABEFA1B-3B00-436C-9F17-5255F693F5A2}"/>
              </a:ext>
            </a:extLst>
          </p:cNvPr>
          <p:cNvSpPr>
            <a:spLocks noChangeShapeType="1"/>
          </p:cNvSpPr>
          <p:nvPr/>
        </p:nvSpPr>
        <p:spPr bwMode="auto">
          <a:xfrm>
            <a:off x="6330950" y="874713"/>
            <a:ext cx="3175" cy="260350"/>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108550" name="Line 9">
            <a:extLst>
              <a:ext uri="{FF2B5EF4-FFF2-40B4-BE49-F238E27FC236}">
                <a16:creationId xmlns:a16="http://schemas.microsoft.com/office/drawing/2014/main" id="{EB8A53F5-EFEB-40B3-9425-22CBC856AD44}"/>
              </a:ext>
            </a:extLst>
          </p:cNvPr>
          <p:cNvSpPr>
            <a:spLocks noChangeShapeType="1"/>
          </p:cNvSpPr>
          <p:nvPr/>
        </p:nvSpPr>
        <p:spPr bwMode="auto">
          <a:xfrm>
            <a:off x="6669088" y="874713"/>
            <a:ext cx="1587" cy="260350"/>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108551" name="Line 10">
            <a:extLst>
              <a:ext uri="{FF2B5EF4-FFF2-40B4-BE49-F238E27FC236}">
                <a16:creationId xmlns:a16="http://schemas.microsoft.com/office/drawing/2014/main" id="{FA598C0A-8CF7-4E40-9A76-97FEC95F81C9}"/>
              </a:ext>
            </a:extLst>
          </p:cNvPr>
          <p:cNvSpPr>
            <a:spLocks noChangeShapeType="1"/>
          </p:cNvSpPr>
          <p:nvPr/>
        </p:nvSpPr>
        <p:spPr bwMode="auto">
          <a:xfrm>
            <a:off x="6743700" y="874713"/>
            <a:ext cx="1588" cy="260350"/>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108552" name="Line 11">
            <a:extLst>
              <a:ext uri="{FF2B5EF4-FFF2-40B4-BE49-F238E27FC236}">
                <a16:creationId xmlns:a16="http://schemas.microsoft.com/office/drawing/2014/main" id="{41E1093F-7E0D-46D2-BFF9-30581C9C7A80}"/>
              </a:ext>
            </a:extLst>
          </p:cNvPr>
          <p:cNvSpPr>
            <a:spLocks noChangeShapeType="1"/>
          </p:cNvSpPr>
          <p:nvPr/>
        </p:nvSpPr>
        <p:spPr bwMode="auto">
          <a:xfrm>
            <a:off x="7078663" y="874713"/>
            <a:ext cx="1587" cy="260350"/>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108553" name="Rectangle 12">
            <a:extLst>
              <a:ext uri="{FF2B5EF4-FFF2-40B4-BE49-F238E27FC236}">
                <a16:creationId xmlns:a16="http://schemas.microsoft.com/office/drawing/2014/main" id="{EB256F02-E06B-40A6-AE0E-8B8B6F29847C}"/>
              </a:ext>
            </a:extLst>
          </p:cNvPr>
          <p:cNvSpPr>
            <a:spLocks noChangeArrowheads="1"/>
          </p:cNvSpPr>
          <p:nvPr/>
        </p:nvSpPr>
        <p:spPr bwMode="auto">
          <a:xfrm>
            <a:off x="5360988" y="1655763"/>
            <a:ext cx="896937" cy="260350"/>
          </a:xfrm>
          <a:prstGeom prst="rect">
            <a:avLst/>
          </a:prstGeom>
          <a:noFill/>
          <a:ln w="7938">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it-IT" sz="3600">
              <a:latin typeface="Tahoma" panose="020B0604030504040204" pitchFamily="34" charset="0"/>
            </a:endParaRPr>
          </a:p>
        </p:txBody>
      </p:sp>
      <p:sp>
        <p:nvSpPr>
          <p:cNvPr id="108554" name="Line 13">
            <a:extLst>
              <a:ext uri="{FF2B5EF4-FFF2-40B4-BE49-F238E27FC236}">
                <a16:creationId xmlns:a16="http://schemas.microsoft.com/office/drawing/2014/main" id="{4E7FA6A1-76E9-442D-B430-67F90BB87F22}"/>
              </a:ext>
            </a:extLst>
          </p:cNvPr>
          <p:cNvSpPr>
            <a:spLocks noChangeShapeType="1"/>
          </p:cNvSpPr>
          <p:nvPr/>
        </p:nvSpPr>
        <p:spPr bwMode="auto">
          <a:xfrm>
            <a:off x="5435600" y="1655763"/>
            <a:ext cx="3175" cy="260350"/>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108555" name="Line 14">
            <a:extLst>
              <a:ext uri="{FF2B5EF4-FFF2-40B4-BE49-F238E27FC236}">
                <a16:creationId xmlns:a16="http://schemas.microsoft.com/office/drawing/2014/main" id="{2B91425E-6044-4272-BDB3-9EF60D34C018}"/>
              </a:ext>
            </a:extLst>
          </p:cNvPr>
          <p:cNvSpPr>
            <a:spLocks noChangeShapeType="1"/>
          </p:cNvSpPr>
          <p:nvPr/>
        </p:nvSpPr>
        <p:spPr bwMode="auto">
          <a:xfrm>
            <a:off x="5772150" y="1655763"/>
            <a:ext cx="1588" cy="260350"/>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108556" name="Line 15">
            <a:extLst>
              <a:ext uri="{FF2B5EF4-FFF2-40B4-BE49-F238E27FC236}">
                <a16:creationId xmlns:a16="http://schemas.microsoft.com/office/drawing/2014/main" id="{CCE5EF03-D1AD-4CA3-BB0A-6598DF08A0C8}"/>
              </a:ext>
            </a:extLst>
          </p:cNvPr>
          <p:cNvSpPr>
            <a:spLocks noChangeShapeType="1"/>
          </p:cNvSpPr>
          <p:nvPr/>
        </p:nvSpPr>
        <p:spPr bwMode="auto">
          <a:xfrm>
            <a:off x="5846763" y="1655763"/>
            <a:ext cx="1587" cy="260350"/>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108557" name="Line 16">
            <a:extLst>
              <a:ext uri="{FF2B5EF4-FFF2-40B4-BE49-F238E27FC236}">
                <a16:creationId xmlns:a16="http://schemas.microsoft.com/office/drawing/2014/main" id="{725E8A4A-7C7F-477B-BDE6-3FC9C530A850}"/>
              </a:ext>
            </a:extLst>
          </p:cNvPr>
          <p:cNvSpPr>
            <a:spLocks noChangeShapeType="1"/>
          </p:cNvSpPr>
          <p:nvPr/>
        </p:nvSpPr>
        <p:spPr bwMode="auto">
          <a:xfrm>
            <a:off x="6183313" y="1655763"/>
            <a:ext cx="1587" cy="260350"/>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108558" name="Rectangle 17">
            <a:extLst>
              <a:ext uri="{FF2B5EF4-FFF2-40B4-BE49-F238E27FC236}">
                <a16:creationId xmlns:a16="http://schemas.microsoft.com/office/drawing/2014/main" id="{5FA0836C-AC41-4E0A-9EB1-2787BE45B25A}"/>
              </a:ext>
            </a:extLst>
          </p:cNvPr>
          <p:cNvSpPr>
            <a:spLocks noChangeArrowheads="1"/>
          </p:cNvSpPr>
          <p:nvPr/>
        </p:nvSpPr>
        <p:spPr bwMode="auto">
          <a:xfrm>
            <a:off x="7153275" y="1655763"/>
            <a:ext cx="896938" cy="260350"/>
          </a:xfrm>
          <a:prstGeom prst="rect">
            <a:avLst/>
          </a:prstGeom>
          <a:noFill/>
          <a:ln w="7938">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it-IT" sz="3600">
              <a:latin typeface="Tahoma" panose="020B0604030504040204" pitchFamily="34" charset="0"/>
            </a:endParaRPr>
          </a:p>
        </p:txBody>
      </p:sp>
      <p:sp>
        <p:nvSpPr>
          <p:cNvPr id="108559" name="Line 18">
            <a:extLst>
              <a:ext uri="{FF2B5EF4-FFF2-40B4-BE49-F238E27FC236}">
                <a16:creationId xmlns:a16="http://schemas.microsoft.com/office/drawing/2014/main" id="{0DD76F57-6272-400E-B716-B2016E489567}"/>
              </a:ext>
            </a:extLst>
          </p:cNvPr>
          <p:cNvSpPr>
            <a:spLocks noChangeShapeType="1"/>
          </p:cNvSpPr>
          <p:nvPr/>
        </p:nvSpPr>
        <p:spPr bwMode="auto">
          <a:xfrm>
            <a:off x="7229475" y="1655763"/>
            <a:ext cx="1588" cy="260350"/>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108560" name="Line 19">
            <a:extLst>
              <a:ext uri="{FF2B5EF4-FFF2-40B4-BE49-F238E27FC236}">
                <a16:creationId xmlns:a16="http://schemas.microsoft.com/office/drawing/2014/main" id="{45F51440-4CE3-4A9F-ACBE-4600EAE1F86F}"/>
              </a:ext>
            </a:extLst>
          </p:cNvPr>
          <p:cNvSpPr>
            <a:spLocks noChangeShapeType="1"/>
          </p:cNvSpPr>
          <p:nvPr/>
        </p:nvSpPr>
        <p:spPr bwMode="auto">
          <a:xfrm>
            <a:off x="7566025" y="1655763"/>
            <a:ext cx="1588" cy="260350"/>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108561" name="Line 20">
            <a:extLst>
              <a:ext uri="{FF2B5EF4-FFF2-40B4-BE49-F238E27FC236}">
                <a16:creationId xmlns:a16="http://schemas.microsoft.com/office/drawing/2014/main" id="{CFA55994-5823-436D-87C0-5D0A4D5A259A}"/>
              </a:ext>
            </a:extLst>
          </p:cNvPr>
          <p:cNvSpPr>
            <a:spLocks noChangeShapeType="1"/>
          </p:cNvSpPr>
          <p:nvPr/>
        </p:nvSpPr>
        <p:spPr bwMode="auto">
          <a:xfrm>
            <a:off x="7639050" y="1655763"/>
            <a:ext cx="1588" cy="260350"/>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108562" name="Line 21">
            <a:extLst>
              <a:ext uri="{FF2B5EF4-FFF2-40B4-BE49-F238E27FC236}">
                <a16:creationId xmlns:a16="http://schemas.microsoft.com/office/drawing/2014/main" id="{2C7C3461-38DD-4BE7-AC0E-341A131482EF}"/>
              </a:ext>
            </a:extLst>
          </p:cNvPr>
          <p:cNvSpPr>
            <a:spLocks noChangeShapeType="1"/>
          </p:cNvSpPr>
          <p:nvPr/>
        </p:nvSpPr>
        <p:spPr bwMode="auto">
          <a:xfrm>
            <a:off x="7975600" y="1655763"/>
            <a:ext cx="1588" cy="260350"/>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108563" name="Rectangle 22">
            <a:extLst>
              <a:ext uri="{FF2B5EF4-FFF2-40B4-BE49-F238E27FC236}">
                <a16:creationId xmlns:a16="http://schemas.microsoft.com/office/drawing/2014/main" id="{789EA09E-35AB-42B0-8A47-BF10A442A1C8}"/>
              </a:ext>
            </a:extLst>
          </p:cNvPr>
          <p:cNvSpPr>
            <a:spLocks noChangeArrowheads="1"/>
          </p:cNvSpPr>
          <p:nvPr/>
        </p:nvSpPr>
        <p:spPr bwMode="auto">
          <a:xfrm>
            <a:off x="4464050" y="2436813"/>
            <a:ext cx="896938" cy="260350"/>
          </a:xfrm>
          <a:prstGeom prst="rect">
            <a:avLst/>
          </a:prstGeom>
          <a:noFill/>
          <a:ln w="7938">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it-IT" sz="3600">
              <a:latin typeface="Tahoma" panose="020B0604030504040204" pitchFamily="34" charset="0"/>
            </a:endParaRPr>
          </a:p>
        </p:txBody>
      </p:sp>
      <p:sp>
        <p:nvSpPr>
          <p:cNvPr id="108564" name="Line 23">
            <a:extLst>
              <a:ext uri="{FF2B5EF4-FFF2-40B4-BE49-F238E27FC236}">
                <a16:creationId xmlns:a16="http://schemas.microsoft.com/office/drawing/2014/main" id="{3DE266A7-2DDD-4143-964E-A947F7AF49F5}"/>
              </a:ext>
            </a:extLst>
          </p:cNvPr>
          <p:cNvSpPr>
            <a:spLocks noChangeShapeType="1"/>
          </p:cNvSpPr>
          <p:nvPr/>
        </p:nvSpPr>
        <p:spPr bwMode="auto">
          <a:xfrm>
            <a:off x="4538663" y="2436813"/>
            <a:ext cx="1587" cy="260350"/>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108565" name="Line 24">
            <a:extLst>
              <a:ext uri="{FF2B5EF4-FFF2-40B4-BE49-F238E27FC236}">
                <a16:creationId xmlns:a16="http://schemas.microsoft.com/office/drawing/2014/main" id="{D84384B8-511A-4397-93BD-BD84AAC2DDF5}"/>
              </a:ext>
            </a:extLst>
          </p:cNvPr>
          <p:cNvSpPr>
            <a:spLocks noChangeShapeType="1"/>
          </p:cNvSpPr>
          <p:nvPr/>
        </p:nvSpPr>
        <p:spPr bwMode="auto">
          <a:xfrm>
            <a:off x="4876800" y="2436813"/>
            <a:ext cx="1588" cy="260350"/>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108566" name="Line 25">
            <a:extLst>
              <a:ext uri="{FF2B5EF4-FFF2-40B4-BE49-F238E27FC236}">
                <a16:creationId xmlns:a16="http://schemas.microsoft.com/office/drawing/2014/main" id="{8F11F4E4-4EEA-4E54-9197-D639277C76DA}"/>
              </a:ext>
            </a:extLst>
          </p:cNvPr>
          <p:cNvSpPr>
            <a:spLocks noChangeShapeType="1"/>
          </p:cNvSpPr>
          <p:nvPr/>
        </p:nvSpPr>
        <p:spPr bwMode="auto">
          <a:xfrm>
            <a:off x="4951413" y="2436813"/>
            <a:ext cx="1587" cy="260350"/>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108567" name="Line 26">
            <a:extLst>
              <a:ext uri="{FF2B5EF4-FFF2-40B4-BE49-F238E27FC236}">
                <a16:creationId xmlns:a16="http://schemas.microsoft.com/office/drawing/2014/main" id="{55A2198B-769E-41DC-8A0B-5799DF9DD9E7}"/>
              </a:ext>
            </a:extLst>
          </p:cNvPr>
          <p:cNvSpPr>
            <a:spLocks noChangeShapeType="1"/>
          </p:cNvSpPr>
          <p:nvPr/>
        </p:nvSpPr>
        <p:spPr bwMode="auto">
          <a:xfrm>
            <a:off x="5286375" y="2436813"/>
            <a:ext cx="1588" cy="260350"/>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108568" name="Rectangle 27">
            <a:extLst>
              <a:ext uri="{FF2B5EF4-FFF2-40B4-BE49-F238E27FC236}">
                <a16:creationId xmlns:a16="http://schemas.microsoft.com/office/drawing/2014/main" id="{C9DBF028-B5D7-452D-8FEE-85FE23AC2636}"/>
              </a:ext>
            </a:extLst>
          </p:cNvPr>
          <p:cNvSpPr>
            <a:spLocks noChangeArrowheads="1"/>
          </p:cNvSpPr>
          <p:nvPr/>
        </p:nvSpPr>
        <p:spPr bwMode="auto">
          <a:xfrm>
            <a:off x="6854825" y="2436813"/>
            <a:ext cx="896938" cy="260350"/>
          </a:xfrm>
          <a:prstGeom prst="rect">
            <a:avLst/>
          </a:prstGeom>
          <a:noFill/>
          <a:ln w="7938">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it-IT" sz="3600">
              <a:latin typeface="Tahoma" panose="020B0604030504040204" pitchFamily="34" charset="0"/>
            </a:endParaRPr>
          </a:p>
        </p:txBody>
      </p:sp>
      <p:sp>
        <p:nvSpPr>
          <p:cNvPr id="108569" name="Line 28">
            <a:extLst>
              <a:ext uri="{FF2B5EF4-FFF2-40B4-BE49-F238E27FC236}">
                <a16:creationId xmlns:a16="http://schemas.microsoft.com/office/drawing/2014/main" id="{129A429F-B414-438C-A73E-FA210FCDCDB8}"/>
              </a:ext>
            </a:extLst>
          </p:cNvPr>
          <p:cNvSpPr>
            <a:spLocks noChangeShapeType="1"/>
          </p:cNvSpPr>
          <p:nvPr/>
        </p:nvSpPr>
        <p:spPr bwMode="auto">
          <a:xfrm>
            <a:off x="6929438" y="2436813"/>
            <a:ext cx="1587" cy="260350"/>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108570" name="Line 29">
            <a:extLst>
              <a:ext uri="{FF2B5EF4-FFF2-40B4-BE49-F238E27FC236}">
                <a16:creationId xmlns:a16="http://schemas.microsoft.com/office/drawing/2014/main" id="{59FAD11E-117D-4C67-9AC5-7C521FBD9868}"/>
              </a:ext>
            </a:extLst>
          </p:cNvPr>
          <p:cNvSpPr>
            <a:spLocks noChangeShapeType="1"/>
          </p:cNvSpPr>
          <p:nvPr/>
        </p:nvSpPr>
        <p:spPr bwMode="auto">
          <a:xfrm>
            <a:off x="7267575" y="2436813"/>
            <a:ext cx="1588" cy="260350"/>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108571" name="Line 30">
            <a:extLst>
              <a:ext uri="{FF2B5EF4-FFF2-40B4-BE49-F238E27FC236}">
                <a16:creationId xmlns:a16="http://schemas.microsoft.com/office/drawing/2014/main" id="{46E5FFAC-DB66-4191-B752-45DF5CE166EF}"/>
              </a:ext>
            </a:extLst>
          </p:cNvPr>
          <p:cNvSpPr>
            <a:spLocks noChangeShapeType="1"/>
          </p:cNvSpPr>
          <p:nvPr/>
        </p:nvSpPr>
        <p:spPr bwMode="auto">
          <a:xfrm>
            <a:off x="7342188" y="2436813"/>
            <a:ext cx="1587" cy="260350"/>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108572" name="Line 31">
            <a:extLst>
              <a:ext uri="{FF2B5EF4-FFF2-40B4-BE49-F238E27FC236}">
                <a16:creationId xmlns:a16="http://schemas.microsoft.com/office/drawing/2014/main" id="{3F4C56BD-DC80-4EE3-A35C-33CB6D9F7F16}"/>
              </a:ext>
            </a:extLst>
          </p:cNvPr>
          <p:cNvSpPr>
            <a:spLocks noChangeShapeType="1"/>
          </p:cNvSpPr>
          <p:nvPr/>
        </p:nvSpPr>
        <p:spPr bwMode="auto">
          <a:xfrm>
            <a:off x="7677150" y="2436813"/>
            <a:ext cx="1588" cy="260350"/>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108573" name="Rectangle 32">
            <a:extLst>
              <a:ext uri="{FF2B5EF4-FFF2-40B4-BE49-F238E27FC236}">
                <a16:creationId xmlns:a16="http://schemas.microsoft.com/office/drawing/2014/main" id="{9A9D146C-A2E3-44EE-A479-9C111C69C3BA}"/>
              </a:ext>
            </a:extLst>
          </p:cNvPr>
          <p:cNvSpPr>
            <a:spLocks noChangeArrowheads="1"/>
          </p:cNvSpPr>
          <p:nvPr/>
        </p:nvSpPr>
        <p:spPr bwMode="auto">
          <a:xfrm>
            <a:off x="8050213" y="2436813"/>
            <a:ext cx="898525" cy="260350"/>
          </a:xfrm>
          <a:prstGeom prst="rect">
            <a:avLst/>
          </a:prstGeom>
          <a:noFill/>
          <a:ln w="7938">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it-IT" sz="3600">
              <a:latin typeface="Tahoma" panose="020B0604030504040204" pitchFamily="34" charset="0"/>
            </a:endParaRPr>
          </a:p>
        </p:txBody>
      </p:sp>
      <p:sp>
        <p:nvSpPr>
          <p:cNvPr id="108574" name="Line 33">
            <a:extLst>
              <a:ext uri="{FF2B5EF4-FFF2-40B4-BE49-F238E27FC236}">
                <a16:creationId xmlns:a16="http://schemas.microsoft.com/office/drawing/2014/main" id="{2C4E6687-51E5-49AB-B978-FCDDABCB6207}"/>
              </a:ext>
            </a:extLst>
          </p:cNvPr>
          <p:cNvSpPr>
            <a:spLocks noChangeShapeType="1"/>
          </p:cNvSpPr>
          <p:nvPr/>
        </p:nvSpPr>
        <p:spPr bwMode="auto">
          <a:xfrm>
            <a:off x="8126413" y="2436813"/>
            <a:ext cx="1587" cy="260350"/>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108575" name="Line 34">
            <a:extLst>
              <a:ext uri="{FF2B5EF4-FFF2-40B4-BE49-F238E27FC236}">
                <a16:creationId xmlns:a16="http://schemas.microsoft.com/office/drawing/2014/main" id="{F858C53A-725F-400F-A7D9-833839F8277C}"/>
              </a:ext>
            </a:extLst>
          </p:cNvPr>
          <p:cNvSpPr>
            <a:spLocks noChangeShapeType="1"/>
          </p:cNvSpPr>
          <p:nvPr/>
        </p:nvSpPr>
        <p:spPr bwMode="auto">
          <a:xfrm>
            <a:off x="8461375" y="2436813"/>
            <a:ext cx="1588" cy="260350"/>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108576" name="Line 35">
            <a:extLst>
              <a:ext uri="{FF2B5EF4-FFF2-40B4-BE49-F238E27FC236}">
                <a16:creationId xmlns:a16="http://schemas.microsoft.com/office/drawing/2014/main" id="{F4E062E4-F517-4D41-8A87-3C5F86FA8996}"/>
              </a:ext>
            </a:extLst>
          </p:cNvPr>
          <p:cNvSpPr>
            <a:spLocks noChangeShapeType="1"/>
          </p:cNvSpPr>
          <p:nvPr/>
        </p:nvSpPr>
        <p:spPr bwMode="auto">
          <a:xfrm>
            <a:off x="8535988" y="2436813"/>
            <a:ext cx="1587" cy="260350"/>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108577" name="Line 36">
            <a:extLst>
              <a:ext uri="{FF2B5EF4-FFF2-40B4-BE49-F238E27FC236}">
                <a16:creationId xmlns:a16="http://schemas.microsoft.com/office/drawing/2014/main" id="{6172FA44-00AE-467F-B2B1-9FE0D991BC21}"/>
              </a:ext>
            </a:extLst>
          </p:cNvPr>
          <p:cNvSpPr>
            <a:spLocks noChangeShapeType="1"/>
          </p:cNvSpPr>
          <p:nvPr/>
        </p:nvSpPr>
        <p:spPr bwMode="auto">
          <a:xfrm>
            <a:off x="8870950" y="2436813"/>
            <a:ext cx="1588" cy="260350"/>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108578" name="Rectangle 37">
            <a:extLst>
              <a:ext uri="{FF2B5EF4-FFF2-40B4-BE49-F238E27FC236}">
                <a16:creationId xmlns:a16="http://schemas.microsoft.com/office/drawing/2014/main" id="{461AE4CD-7366-456B-94AC-AFC9E804A0A6}"/>
              </a:ext>
            </a:extLst>
          </p:cNvPr>
          <p:cNvSpPr>
            <a:spLocks noChangeArrowheads="1"/>
          </p:cNvSpPr>
          <p:nvPr/>
        </p:nvSpPr>
        <p:spPr bwMode="auto">
          <a:xfrm>
            <a:off x="5661025" y="2436813"/>
            <a:ext cx="895350" cy="260350"/>
          </a:xfrm>
          <a:prstGeom prst="rect">
            <a:avLst/>
          </a:prstGeom>
          <a:noFill/>
          <a:ln w="7938">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it-IT" sz="3600">
              <a:latin typeface="Tahoma" panose="020B0604030504040204" pitchFamily="34" charset="0"/>
            </a:endParaRPr>
          </a:p>
        </p:txBody>
      </p:sp>
      <p:sp>
        <p:nvSpPr>
          <p:cNvPr id="108579" name="Line 38">
            <a:extLst>
              <a:ext uri="{FF2B5EF4-FFF2-40B4-BE49-F238E27FC236}">
                <a16:creationId xmlns:a16="http://schemas.microsoft.com/office/drawing/2014/main" id="{5B169687-96F6-4633-A284-CB73D9532751}"/>
              </a:ext>
            </a:extLst>
          </p:cNvPr>
          <p:cNvSpPr>
            <a:spLocks noChangeShapeType="1"/>
          </p:cNvSpPr>
          <p:nvPr/>
        </p:nvSpPr>
        <p:spPr bwMode="auto">
          <a:xfrm>
            <a:off x="5735638" y="2436813"/>
            <a:ext cx="1587" cy="260350"/>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108580" name="Line 39">
            <a:extLst>
              <a:ext uri="{FF2B5EF4-FFF2-40B4-BE49-F238E27FC236}">
                <a16:creationId xmlns:a16="http://schemas.microsoft.com/office/drawing/2014/main" id="{E4F59B07-E17F-4239-9915-8B4CFE0EB96C}"/>
              </a:ext>
            </a:extLst>
          </p:cNvPr>
          <p:cNvSpPr>
            <a:spLocks noChangeShapeType="1"/>
          </p:cNvSpPr>
          <p:nvPr/>
        </p:nvSpPr>
        <p:spPr bwMode="auto">
          <a:xfrm>
            <a:off x="6070600" y="2436813"/>
            <a:ext cx="1588" cy="260350"/>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108581" name="Line 40">
            <a:extLst>
              <a:ext uri="{FF2B5EF4-FFF2-40B4-BE49-F238E27FC236}">
                <a16:creationId xmlns:a16="http://schemas.microsoft.com/office/drawing/2014/main" id="{D68F7B84-AEE8-49BC-B60F-198EA9F7C86F}"/>
              </a:ext>
            </a:extLst>
          </p:cNvPr>
          <p:cNvSpPr>
            <a:spLocks noChangeShapeType="1"/>
          </p:cNvSpPr>
          <p:nvPr/>
        </p:nvSpPr>
        <p:spPr bwMode="auto">
          <a:xfrm>
            <a:off x="6145213" y="2436813"/>
            <a:ext cx="1587" cy="260350"/>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108582" name="Line 41">
            <a:extLst>
              <a:ext uri="{FF2B5EF4-FFF2-40B4-BE49-F238E27FC236}">
                <a16:creationId xmlns:a16="http://schemas.microsoft.com/office/drawing/2014/main" id="{0273CE68-AD08-4C23-BA26-60F4C295E8D8}"/>
              </a:ext>
            </a:extLst>
          </p:cNvPr>
          <p:cNvSpPr>
            <a:spLocks noChangeShapeType="1"/>
          </p:cNvSpPr>
          <p:nvPr/>
        </p:nvSpPr>
        <p:spPr bwMode="auto">
          <a:xfrm>
            <a:off x="6481763" y="2436813"/>
            <a:ext cx="1587" cy="260350"/>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108583" name="Line 42">
            <a:extLst>
              <a:ext uri="{FF2B5EF4-FFF2-40B4-BE49-F238E27FC236}">
                <a16:creationId xmlns:a16="http://schemas.microsoft.com/office/drawing/2014/main" id="{2749AF6F-8D67-4EEF-BC4B-001DD4CD2911}"/>
              </a:ext>
            </a:extLst>
          </p:cNvPr>
          <p:cNvSpPr>
            <a:spLocks noChangeShapeType="1"/>
          </p:cNvSpPr>
          <p:nvPr/>
        </p:nvSpPr>
        <p:spPr bwMode="auto">
          <a:xfrm flipH="1">
            <a:off x="5818188" y="1135063"/>
            <a:ext cx="476250" cy="509587"/>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108584" name="Freeform 43">
            <a:extLst>
              <a:ext uri="{FF2B5EF4-FFF2-40B4-BE49-F238E27FC236}">
                <a16:creationId xmlns:a16="http://schemas.microsoft.com/office/drawing/2014/main" id="{005A0875-B20D-4A5D-A8F7-9195DA04B592}"/>
              </a:ext>
            </a:extLst>
          </p:cNvPr>
          <p:cNvSpPr>
            <a:spLocks/>
          </p:cNvSpPr>
          <p:nvPr/>
        </p:nvSpPr>
        <p:spPr bwMode="auto">
          <a:xfrm>
            <a:off x="5818188" y="1595438"/>
            <a:ext cx="50800" cy="49212"/>
          </a:xfrm>
          <a:custGeom>
            <a:avLst/>
            <a:gdLst>
              <a:gd name="T0" fmla="*/ 2147483646 w 178"/>
              <a:gd name="T1" fmla="*/ 2147483646 h 194"/>
              <a:gd name="T2" fmla="*/ 0 w 178"/>
              <a:gd name="T3" fmla="*/ 2147483646 h 194"/>
              <a:gd name="T4" fmla="*/ 2147483646 w 178"/>
              <a:gd name="T5" fmla="*/ 0 h 194"/>
              <a:gd name="T6" fmla="*/ 0 60000 65536"/>
              <a:gd name="T7" fmla="*/ 0 60000 65536"/>
              <a:gd name="T8" fmla="*/ 0 60000 65536"/>
              <a:gd name="T9" fmla="*/ 0 w 178"/>
              <a:gd name="T10" fmla="*/ 0 h 194"/>
              <a:gd name="T11" fmla="*/ 178 w 178"/>
              <a:gd name="T12" fmla="*/ 194 h 194"/>
            </a:gdLst>
            <a:ahLst/>
            <a:cxnLst>
              <a:cxn ang="T6">
                <a:pos x="T0" y="T1"/>
              </a:cxn>
              <a:cxn ang="T7">
                <a:pos x="T2" y="T3"/>
              </a:cxn>
              <a:cxn ang="T8">
                <a:pos x="T4" y="T5"/>
              </a:cxn>
            </a:cxnLst>
            <a:rect l="T9" t="T10" r="T11" b="T12"/>
            <a:pathLst>
              <a:path w="178" h="194">
                <a:moveTo>
                  <a:pt x="178" y="67"/>
                </a:moveTo>
                <a:lnTo>
                  <a:pt x="0" y="194"/>
                </a:lnTo>
                <a:lnTo>
                  <a:pt x="94" y="0"/>
                </a:lnTo>
              </a:path>
            </a:pathLst>
          </a:custGeom>
          <a:noFill/>
          <a:ln w="793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it-IT"/>
          </a:p>
        </p:txBody>
      </p:sp>
      <p:sp>
        <p:nvSpPr>
          <p:cNvPr id="108585" name="Line 44">
            <a:extLst>
              <a:ext uri="{FF2B5EF4-FFF2-40B4-BE49-F238E27FC236}">
                <a16:creationId xmlns:a16="http://schemas.microsoft.com/office/drawing/2014/main" id="{CD89C8E6-0FC6-4E30-91A4-A09A102D03FA}"/>
              </a:ext>
            </a:extLst>
          </p:cNvPr>
          <p:cNvSpPr>
            <a:spLocks noChangeShapeType="1"/>
          </p:cNvSpPr>
          <p:nvPr/>
        </p:nvSpPr>
        <p:spPr bwMode="auto">
          <a:xfrm>
            <a:off x="6705600" y="1135063"/>
            <a:ext cx="884238" cy="512762"/>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108586" name="Freeform 45">
            <a:extLst>
              <a:ext uri="{FF2B5EF4-FFF2-40B4-BE49-F238E27FC236}">
                <a16:creationId xmlns:a16="http://schemas.microsoft.com/office/drawing/2014/main" id="{FECE057D-A326-43C5-9C2A-B093829B6FF1}"/>
              </a:ext>
            </a:extLst>
          </p:cNvPr>
          <p:cNvSpPr>
            <a:spLocks/>
          </p:cNvSpPr>
          <p:nvPr/>
        </p:nvSpPr>
        <p:spPr bwMode="auto">
          <a:xfrm>
            <a:off x="7532688" y="1608138"/>
            <a:ext cx="57150" cy="39687"/>
          </a:xfrm>
          <a:custGeom>
            <a:avLst/>
            <a:gdLst>
              <a:gd name="T0" fmla="*/ 2147483646 w 208"/>
              <a:gd name="T1" fmla="*/ 0 h 159"/>
              <a:gd name="T2" fmla="*/ 2147483646 w 208"/>
              <a:gd name="T3" fmla="*/ 2147483646 h 159"/>
              <a:gd name="T4" fmla="*/ 0 w 208"/>
              <a:gd name="T5" fmla="*/ 2147483646 h 159"/>
              <a:gd name="T6" fmla="*/ 0 60000 65536"/>
              <a:gd name="T7" fmla="*/ 0 60000 65536"/>
              <a:gd name="T8" fmla="*/ 0 60000 65536"/>
              <a:gd name="T9" fmla="*/ 0 w 208"/>
              <a:gd name="T10" fmla="*/ 0 h 159"/>
              <a:gd name="T11" fmla="*/ 208 w 208"/>
              <a:gd name="T12" fmla="*/ 159 h 159"/>
            </a:gdLst>
            <a:ahLst/>
            <a:cxnLst>
              <a:cxn ang="T6">
                <a:pos x="T0" y="T1"/>
              </a:cxn>
              <a:cxn ang="T7">
                <a:pos x="T2" y="T3"/>
              </a:cxn>
              <a:cxn ang="T8">
                <a:pos x="T4" y="T5"/>
              </a:cxn>
            </a:cxnLst>
            <a:rect l="T9" t="T10" r="T11" b="T12"/>
            <a:pathLst>
              <a:path w="208" h="159">
                <a:moveTo>
                  <a:pt x="59" y="0"/>
                </a:moveTo>
                <a:lnTo>
                  <a:pt x="208" y="159"/>
                </a:lnTo>
                <a:lnTo>
                  <a:pt x="0" y="86"/>
                </a:lnTo>
              </a:path>
            </a:pathLst>
          </a:custGeom>
          <a:noFill/>
          <a:ln w="793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it-IT"/>
          </a:p>
        </p:txBody>
      </p:sp>
      <p:sp>
        <p:nvSpPr>
          <p:cNvPr id="108587" name="Line 46">
            <a:extLst>
              <a:ext uri="{FF2B5EF4-FFF2-40B4-BE49-F238E27FC236}">
                <a16:creationId xmlns:a16="http://schemas.microsoft.com/office/drawing/2014/main" id="{6C6A44A1-2565-4BE6-86EC-026B1E61E300}"/>
              </a:ext>
            </a:extLst>
          </p:cNvPr>
          <p:cNvSpPr>
            <a:spLocks noChangeShapeType="1"/>
          </p:cNvSpPr>
          <p:nvPr/>
        </p:nvSpPr>
        <p:spPr bwMode="auto">
          <a:xfrm flipH="1">
            <a:off x="4922838" y="1916113"/>
            <a:ext cx="474662" cy="509587"/>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108588" name="Freeform 47">
            <a:extLst>
              <a:ext uri="{FF2B5EF4-FFF2-40B4-BE49-F238E27FC236}">
                <a16:creationId xmlns:a16="http://schemas.microsoft.com/office/drawing/2014/main" id="{B4CB96D8-F3CD-4B79-B300-8059AF983FE6}"/>
              </a:ext>
            </a:extLst>
          </p:cNvPr>
          <p:cNvSpPr>
            <a:spLocks/>
          </p:cNvSpPr>
          <p:nvPr/>
        </p:nvSpPr>
        <p:spPr bwMode="auto">
          <a:xfrm>
            <a:off x="4922838" y="2376488"/>
            <a:ext cx="47625" cy="49212"/>
          </a:xfrm>
          <a:custGeom>
            <a:avLst/>
            <a:gdLst>
              <a:gd name="T0" fmla="*/ 2147483646 w 178"/>
              <a:gd name="T1" fmla="*/ 2147483646 h 193"/>
              <a:gd name="T2" fmla="*/ 0 w 178"/>
              <a:gd name="T3" fmla="*/ 2147483646 h 193"/>
              <a:gd name="T4" fmla="*/ 2147483646 w 178"/>
              <a:gd name="T5" fmla="*/ 0 h 193"/>
              <a:gd name="T6" fmla="*/ 0 60000 65536"/>
              <a:gd name="T7" fmla="*/ 0 60000 65536"/>
              <a:gd name="T8" fmla="*/ 0 60000 65536"/>
              <a:gd name="T9" fmla="*/ 0 w 178"/>
              <a:gd name="T10" fmla="*/ 0 h 193"/>
              <a:gd name="T11" fmla="*/ 178 w 178"/>
              <a:gd name="T12" fmla="*/ 193 h 193"/>
            </a:gdLst>
            <a:ahLst/>
            <a:cxnLst>
              <a:cxn ang="T6">
                <a:pos x="T0" y="T1"/>
              </a:cxn>
              <a:cxn ang="T7">
                <a:pos x="T2" y="T3"/>
              </a:cxn>
              <a:cxn ang="T8">
                <a:pos x="T4" y="T5"/>
              </a:cxn>
            </a:cxnLst>
            <a:rect l="T9" t="T10" r="T11" b="T12"/>
            <a:pathLst>
              <a:path w="178" h="193">
                <a:moveTo>
                  <a:pt x="178" y="65"/>
                </a:moveTo>
                <a:lnTo>
                  <a:pt x="0" y="193"/>
                </a:lnTo>
                <a:lnTo>
                  <a:pt x="93" y="0"/>
                </a:lnTo>
              </a:path>
            </a:pathLst>
          </a:custGeom>
          <a:noFill/>
          <a:ln w="793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it-IT"/>
          </a:p>
        </p:txBody>
      </p:sp>
      <p:sp>
        <p:nvSpPr>
          <p:cNvPr id="108589" name="Line 48">
            <a:extLst>
              <a:ext uri="{FF2B5EF4-FFF2-40B4-BE49-F238E27FC236}">
                <a16:creationId xmlns:a16="http://schemas.microsoft.com/office/drawing/2014/main" id="{FC7E9CAF-CCAC-4F23-A043-65BE4D6BE6E0}"/>
              </a:ext>
            </a:extLst>
          </p:cNvPr>
          <p:cNvSpPr>
            <a:spLocks noChangeShapeType="1"/>
          </p:cNvSpPr>
          <p:nvPr/>
        </p:nvSpPr>
        <p:spPr bwMode="auto">
          <a:xfrm>
            <a:off x="5808663" y="1916113"/>
            <a:ext cx="292100" cy="508000"/>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108590" name="Freeform 49">
            <a:extLst>
              <a:ext uri="{FF2B5EF4-FFF2-40B4-BE49-F238E27FC236}">
                <a16:creationId xmlns:a16="http://schemas.microsoft.com/office/drawing/2014/main" id="{E8EFE5B1-CEB1-49E3-B093-7E2B6B48CE85}"/>
              </a:ext>
            </a:extLst>
          </p:cNvPr>
          <p:cNvSpPr>
            <a:spLocks/>
          </p:cNvSpPr>
          <p:nvPr/>
        </p:nvSpPr>
        <p:spPr bwMode="auto">
          <a:xfrm>
            <a:off x="6062663" y="2371725"/>
            <a:ext cx="38100" cy="52388"/>
          </a:xfrm>
          <a:custGeom>
            <a:avLst/>
            <a:gdLst>
              <a:gd name="T0" fmla="*/ 2147483646 w 144"/>
              <a:gd name="T1" fmla="*/ 0 h 210"/>
              <a:gd name="T2" fmla="*/ 2147483646 w 144"/>
              <a:gd name="T3" fmla="*/ 2147483646 h 210"/>
              <a:gd name="T4" fmla="*/ 0 w 144"/>
              <a:gd name="T5" fmla="*/ 2147483646 h 210"/>
              <a:gd name="T6" fmla="*/ 0 60000 65536"/>
              <a:gd name="T7" fmla="*/ 0 60000 65536"/>
              <a:gd name="T8" fmla="*/ 0 60000 65536"/>
              <a:gd name="T9" fmla="*/ 0 w 144"/>
              <a:gd name="T10" fmla="*/ 0 h 210"/>
              <a:gd name="T11" fmla="*/ 144 w 144"/>
              <a:gd name="T12" fmla="*/ 210 h 210"/>
            </a:gdLst>
            <a:ahLst/>
            <a:cxnLst>
              <a:cxn ang="T6">
                <a:pos x="T0" y="T1"/>
              </a:cxn>
              <a:cxn ang="T7">
                <a:pos x="T2" y="T3"/>
              </a:cxn>
              <a:cxn ang="T8">
                <a:pos x="T4" y="T5"/>
              </a:cxn>
            </a:cxnLst>
            <a:rect l="T9" t="T10" r="T11" b="T12"/>
            <a:pathLst>
              <a:path w="144" h="210">
                <a:moveTo>
                  <a:pt x="95" y="0"/>
                </a:moveTo>
                <a:lnTo>
                  <a:pt x="144" y="210"/>
                </a:lnTo>
                <a:lnTo>
                  <a:pt x="0" y="47"/>
                </a:lnTo>
              </a:path>
            </a:pathLst>
          </a:custGeom>
          <a:noFill/>
          <a:ln w="793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it-IT"/>
          </a:p>
        </p:txBody>
      </p:sp>
      <p:sp>
        <p:nvSpPr>
          <p:cNvPr id="108591" name="Line 50">
            <a:extLst>
              <a:ext uri="{FF2B5EF4-FFF2-40B4-BE49-F238E27FC236}">
                <a16:creationId xmlns:a16="http://schemas.microsoft.com/office/drawing/2014/main" id="{2128AE71-0DCD-4572-8B4D-461488F12DE5}"/>
              </a:ext>
            </a:extLst>
          </p:cNvPr>
          <p:cNvSpPr>
            <a:spLocks noChangeShapeType="1"/>
          </p:cNvSpPr>
          <p:nvPr/>
        </p:nvSpPr>
        <p:spPr bwMode="auto">
          <a:xfrm>
            <a:off x="7189788" y="1916113"/>
            <a:ext cx="111125" cy="508000"/>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108592" name="Freeform 51">
            <a:extLst>
              <a:ext uri="{FF2B5EF4-FFF2-40B4-BE49-F238E27FC236}">
                <a16:creationId xmlns:a16="http://schemas.microsoft.com/office/drawing/2014/main" id="{8CCBBD82-DC97-4402-94F4-B731F64A3940}"/>
              </a:ext>
            </a:extLst>
          </p:cNvPr>
          <p:cNvSpPr>
            <a:spLocks/>
          </p:cNvSpPr>
          <p:nvPr/>
        </p:nvSpPr>
        <p:spPr bwMode="auto">
          <a:xfrm>
            <a:off x="7273925" y="2370138"/>
            <a:ext cx="30163" cy="53975"/>
          </a:xfrm>
          <a:custGeom>
            <a:avLst/>
            <a:gdLst>
              <a:gd name="T0" fmla="*/ 2147483646 w 106"/>
              <a:gd name="T1" fmla="*/ 0 h 212"/>
              <a:gd name="T2" fmla="*/ 2147483646 w 106"/>
              <a:gd name="T3" fmla="*/ 2147483646 h 212"/>
              <a:gd name="T4" fmla="*/ 0 w 106"/>
              <a:gd name="T5" fmla="*/ 2147483646 h 212"/>
              <a:gd name="T6" fmla="*/ 0 60000 65536"/>
              <a:gd name="T7" fmla="*/ 0 60000 65536"/>
              <a:gd name="T8" fmla="*/ 0 60000 65536"/>
              <a:gd name="T9" fmla="*/ 0 w 106"/>
              <a:gd name="T10" fmla="*/ 0 h 212"/>
              <a:gd name="T11" fmla="*/ 106 w 106"/>
              <a:gd name="T12" fmla="*/ 212 h 212"/>
            </a:gdLst>
            <a:ahLst/>
            <a:cxnLst>
              <a:cxn ang="T6">
                <a:pos x="T0" y="T1"/>
              </a:cxn>
              <a:cxn ang="T7">
                <a:pos x="T2" y="T3"/>
              </a:cxn>
              <a:cxn ang="T8">
                <a:pos x="T4" y="T5"/>
              </a:cxn>
            </a:cxnLst>
            <a:rect l="T9" t="T10" r="T11" b="T12"/>
            <a:pathLst>
              <a:path w="106" h="212">
                <a:moveTo>
                  <a:pt x="106" y="0"/>
                </a:moveTo>
                <a:lnTo>
                  <a:pt x="93" y="212"/>
                </a:lnTo>
                <a:lnTo>
                  <a:pt x="0" y="18"/>
                </a:lnTo>
              </a:path>
            </a:pathLst>
          </a:custGeom>
          <a:noFill/>
          <a:ln w="793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it-IT"/>
          </a:p>
        </p:txBody>
      </p:sp>
      <p:sp>
        <p:nvSpPr>
          <p:cNvPr id="108593" name="Line 52">
            <a:extLst>
              <a:ext uri="{FF2B5EF4-FFF2-40B4-BE49-F238E27FC236}">
                <a16:creationId xmlns:a16="http://schemas.microsoft.com/office/drawing/2014/main" id="{6D738F99-0DBC-4773-93BE-22BF588FA378}"/>
              </a:ext>
            </a:extLst>
          </p:cNvPr>
          <p:cNvSpPr>
            <a:spLocks noChangeShapeType="1"/>
          </p:cNvSpPr>
          <p:nvPr/>
        </p:nvSpPr>
        <p:spPr bwMode="auto">
          <a:xfrm>
            <a:off x="7602538" y="1916113"/>
            <a:ext cx="884237" cy="511175"/>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108594" name="Freeform 53">
            <a:extLst>
              <a:ext uri="{FF2B5EF4-FFF2-40B4-BE49-F238E27FC236}">
                <a16:creationId xmlns:a16="http://schemas.microsoft.com/office/drawing/2014/main" id="{F408B3E3-36A7-4A95-8BC6-7DCEB7838B94}"/>
              </a:ext>
            </a:extLst>
          </p:cNvPr>
          <p:cNvSpPr>
            <a:spLocks/>
          </p:cNvSpPr>
          <p:nvPr/>
        </p:nvSpPr>
        <p:spPr bwMode="auto">
          <a:xfrm>
            <a:off x="8428038" y="2389188"/>
            <a:ext cx="58737" cy="38100"/>
          </a:xfrm>
          <a:custGeom>
            <a:avLst/>
            <a:gdLst>
              <a:gd name="T0" fmla="*/ 2147483646 w 209"/>
              <a:gd name="T1" fmla="*/ 0 h 159"/>
              <a:gd name="T2" fmla="*/ 2147483646 w 209"/>
              <a:gd name="T3" fmla="*/ 2147483646 h 159"/>
              <a:gd name="T4" fmla="*/ 0 w 209"/>
              <a:gd name="T5" fmla="*/ 2147483646 h 159"/>
              <a:gd name="T6" fmla="*/ 0 60000 65536"/>
              <a:gd name="T7" fmla="*/ 0 60000 65536"/>
              <a:gd name="T8" fmla="*/ 0 60000 65536"/>
              <a:gd name="T9" fmla="*/ 0 w 209"/>
              <a:gd name="T10" fmla="*/ 0 h 159"/>
              <a:gd name="T11" fmla="*/ 209 w 209"/>
              <a:gd name="T12" fmla="*/ 159 h 159"/>
            </a:gdLst>
            <a:ahLst/>
            <a:cxnLst>
              <a:cxn ang="T6">
                <a:pos x="T0" y="T1"/>
              </a:cxn>
              <a:cxn ang="T7">
                <a:pos x="T2" y="T3"/>
              </a:cxn>
              <a:cxn ang="T8">
                <a:pos x="T4" y="T5"/>
              </a:cxn>
            </a:cxnLst>
            <a:rect l="T9" t="T10" r="T11" b="T12"/>
            <a:pathLst>
              <a:path w="209" h="159">
                <a:moveTo>
                  <a:pt x="60" y="0"/>
                </a:moveTo>
                <a:lnTo>
                  <a:pt x="209" y="159"/>
                </a:lnTo>
                <a:lnTo>
                  <a:pt x="0" y="87"/>
                </a:lnTo>
              </a:path>
            </a:pathLst>
          </a:custGeom>
          <a:noFill/>
          <a:ln w="793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it-IT"/>
          </a:p>
        </p:txBody>
      </p:sp>
      <p:sp>
        <p:nvSpPr>
          <p:cNvPr id="108595" name="Line 54">
            <a:extLst>
              <a:ext uri="{FF2B5EF4-FFF2-40B4-BE49-F238E27FC236}">
                <a16:creationId xmlns:a16="http://schemas.microsoft.com/office/drawing/2014/main" id="{9C2A1952-3FE9-48B2-B58B-A6395A5F6CB5}"/>
              </a:ext>
            </a:extLst>
          </p:cNvPr>
          <p:cNvSpPr>
            <a:spLocks noChangeShapeType="1"/>
          </p:cNvSpPr>
          <p:nvPr/>
        </p:nvSpPr>
        <p:spPr bwMode="auto">
          <a:xfrm>
            <a:off x="5322888" y="2566988"/>
            <a:ext cx="358775" cy="1587"/>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108596" name="Freeform 55">
            <a:extLst>
              <a:ext uri="{FF2B5EF4-FFF2-40B4-BE49-F238E27FC236}">
                <a16:creationId xmlns:a16="http://schemas.microsoft.com/office/drawing/2014/main" id="{ADF9EE0D-C56F-40BE-8334-D5D40AA14711}"/>
              </a:ext>
            </a:extLst>
          </p:cNvPr>
          <p:cNvSpPr>
            <a:spLocks/>
          </p:cNvSpPr>
          <p:nvPr/>
        </p:nvSpPr>
        <p:spPr bwMode="auto">
          <a:xfrm>
            <a:off x="5622925" y="2552700"/>
            <a:ext cx="58738" cy="26988"/>
          </a:xfrm>
          <a:custGeom>
            <a:avLst/>
            <a:gdLst>
              <a:gd name="T0" fmla="*/ 0 w 216"/>
              <a:gd name="T1" fmla="*/ 0 h 104"/>
              <a:gd name="T2" fmla="*/ 2147483646 w 216"/>
              <a:gd name="T3" fmla="*/ 2147483646 h 104"/>
              <a:gd name="T4" fmla="*/ 0 w 216"/>
              <a:gd name="T5" fmla="*/ 2147483646 h 104"/>
              <a:gd name="T6" fmla="*/ 0 60000 65536"/>
              <a:gd name="T7" fmla="*/ 0 60000 65536"/>
              <a:gd name="T8" fmla="*/ 0 60000 65536"/>
              <a:gd name="T9" fmla="*/ 0 w 216"/>
              <a:gd name="T10" fmla="*/ 0 h 104"/>
              <a:gd name="T11" fmla="*/ 216 w 216"/>
              <a:gd name="T12" fmla="*/ 104 h 104"/>
            </a:gdLst>
            <a:ahLst/>
            <a:cxnLst>
              <a:cxn ang="T6">
                <a:pos x="T0" y="T1"/>
              </a:cxn>
              <a:cxn ang="T7">
                <a:pos x="T2" y="T3"/>
              </a:cxn>
              <a:cxn ang="T8">
                <a:pos x="T4" y="T5"/>
              </a:cxn>
            </a:cxnLst>
            <a:rect l="T9" t="T10" r="T11" b="T12"/>
            <a:pathLst>
              <a:path w="216" h="104">
                <a:moveTo>
                  <a:pt x="0" y="0"/>
                </a:moveTo>
                <a:lnTo>
                  <a:pt x="216" y="52"/>
                </a:lnTo>
                <a:lnTo>
                  <a:pt x="0" y="104"/>
                </a:lnTo>
              </a:path>
            </a:pathLst>
          </a:custGeom>
          <a:noFill/>
          <a:ln w="793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it-IT"/>
          </a:p>
        </p:txBody>
      </p:sp>
      <p:sp>
        <p:nvSpPr>
          <p:cNvPr id="108597" name="Line 56">
            <a:extLst>
              <a:ext uri="{FF2B5EF4-FFF2-40B4-BE49-F238E27FC236}">
                <a16:creationId xmlns:a16="http://schemas.microsoft.com/office/drawing/2014/main" id="{57F26B27-2F5E-48AF-9211-E70545E4D7D3}"/>
              </a:ext>
            </a:extLst>
          </p:cNvPr>
          <p:cNvSpPr>
            <a:spLocks noChangeShapeType="1"/>
          </p:cNvSpPr>
          <p:nvPr/>
        </p:nvSpPr>
        <p:spPr bwMode="auto">
          <a:xfrm>
            <a:off x="6519863" y="2566988"/>
            <a:ext cx="358775" cy="1587"/>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108598" name="Freeform 57">
            <a:extLst>
              <a:ext uri="{FF2B5EF4-FFF2-40B4-BE49-F238E27FC236}">
                <a16:creationId xmlns:a16="http://schemas.microsoft.com/office/drawing/2014/main" id="{3869C9B5-6204-4B48-9225-8F7ED0F539A1}"/>
              </a:ext>
            </a:extLst>
          </p:cNvPr>
          <p:cNvSpPr>
            <a:spLocks/>
          </p:cNvSpPr>
          <p:nvPr/>
        </p:nvSpPr>
        <p:spPr bwMode="auto">
          <a:xfrm>
            <a:off x="6816725" y="2552700"/>
            <a:ext cx="61913" cy="26988"/>
          </a:xfrm>
          <a:custGeom>
            <a:avLst/>
            <a:gdLst>
              <a:gd name="T0" fmla="*/ 0 w 216"/>
              <a:gd name="T1" fmla="*/ 0 h 104"/>
              <a:gd name="T2" fmla="*/ 2147483646 w 216"/>
              <a:gd name="T3" fmla="*/ 2147483646 h 104"/>
              <a:gd name="T4" fmla="*/ 0 w 216"/>
              <a:gd name="T5" fmla="*/ 2147483646 h 104"/>
              <a:gd name="T6" fmla="*/ 0 60000 65536"/>
              <a:gd name="T7" fmla="*/ 0 60000 65536"/>
              <a:gd name="T8" fmla="*/ 0 60000 65536"/>
              <a:gd name="T9" fmla="*/ 0 w 216"/>
              <a:gd name="T10" fmla="*/ 0 h 104"/>
              <a:gd name="T11" fmla="*/ 216 w 216"/>
              <a:gd name="T12" fmla="*/ 104 h 104"/>
            </a:gdLst>
            <a:ahLst/>
            <a:cxnLst>
              <a:cxn ang="T6">
                <a:pos x="T0" y="T1"/>
              </a:cxn>
              <a:cxn ang="T7">
                <a:pos x="T2" y="T3"/>
              </a:cxn>
              <a:cxn ang="T8">
                <a:pos x="T4" y="T5"/>
              </a:cxn>
            </a:cxnLst>
            <a:rect l="T9" t="T10" r="T11" b="T12"/>
            <a:pathLst>
              <a:path w="216" h="104">
                <a:moveTo>
                  <a:pt x="0" y="0"/>
                </a:moveTo>
                <a:lnTo>
                  <a:pt x="216" y="52"/>
                </a:lnTo>
                <a:lnTo>
                  <a:pt x="0" y="104"/>
                </a:lnTo>
              </a:path>
            </a:pathLst>
          </a:custGeom>
          <a:noFill/>
          <a:ln w="793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it-IT"/>
          </a:p>
        </p:txBody>
      </p:sp>
      <p:sp>
        <p:nvSpPr>
          <p:cNvPr id="108599" name="Line 58">
            <a:extLst>
              <a:ext uri="{FF2B5EF4-FFF2-40B4-BE49-F238E27FC236}">
                <a16:creationId xmlns:a16="http://schemas.microsoft.com/office/drawing/2014/main" id="{D5E113F1-AD43-45DB-8E5B-4B19BA6FC20E}"/>
              </a:ext>
            </a:extLst>
          </p:cNvPr>
          <p:cNvSpPr>
            <a:spLocks noChangeShapeType="1"/>
          </p:cNvSpPr>
          <p:nvPr/>
        </p:nvSpPr>
        <p:spPr bwMode="auto">
          <a:xfrm>
            <a:off x="7713663" y="2566988"/>
            <a:ext cx="358775" cy="1587"/>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108600" name="Freeform 59">
            <a:extLst>
              <a:ext uri="{FF2B5EF4-FFF2-40B4-BE49-F238E27FC236}">
                <a16:creationId xmlns:a16="http://schemas.microsoft.com/office/drawing/2014/main" id="{711D0660-E146-4B9B-BDC0-0CE03DA05FD3}"/>
              </a:ext>
            </a:extLst>
          </p:cNvPr>
          <p:cNvSpPr>
            <a:spLocks/>
          </p:cNvSpPr>
          <p:nvPr/>
        </p:nvSpPr>
        <p:spPr bwMode="auto">
          <a:xfrm>
            <a:off x="8012113" y="2552700"/>
            <a:ext cx="60325" cy="26988"/>
          </a:xfrm>
          <a:custGeom>
            <a:avLst/>
            <a:gdLst>
              <a:gd name="T0" fmla="*/ 0 w 215"/>
              <a:gd name="T1" fmla="*/ 0 h 104"/>
              <a:gd name="T2" fmla="*/ 2147483646 w 215"/>
              <a:gd name="T3" fmla="*/ 2147483646 h 104"/>
              <a:gd name="T4" fmla="*/ 0 w 215"/>
              <a:gd name="T5" fmla="*/ 2147483646 h 104"/>
              <a:gd name="T6" fmla="*/ 0 60000 65536"/>
              <a:gd name="T7" fmla="*/ 0 60000 65536"/>
              <a:gd name="T8" fmla="*/ 0 60000 65536"/>
              <a:gd name="T9" fmla="*/ 0 w 215"/>
              <a:gd name="T10" fmla="*/ 0 h 104"/>
              <a:gd name="T11" fmla="*/ 215 w 215"/>
              <a:gd name="T12" fmla="*/ 104 h 104"/>
            </a:gdLst>
            <a:ahLst/>
            <a:cxnLst>
              <a:cxn ang="T6">
                <a:pos x="T0" y="T1"/>
              </a:cxn>
              <a:cxn ang="T7">
                <a:pos x="T2" y="T3"/>
              </a:cxn>
              <a:cxn ang="T8">
                <a:pos x="T4" y="T5"/>
              </a:cxn>
            </a:cxnLst>
            <a:rect l="T9" t="T10" r="T11" b="T12"/>
            <a:pathLst>
              <a:path w="215" h="104">
                <a:moveTo>
                  <a:pt x="0" y="0"/>
                </a:moveTo>
                <a:lnTo>
                  <a:pt x="215" y="52"/>
                </a:lnTo>
                <a:lnTo>
                  <a:pt x="0" y="104"/>
                </a:lnTo>
              </a:path>
            </a:pathLst>
          </a:custGeom>
          <a:noFill/>
          <a:ln w="793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it-IT"/>
          </a:p>
        </p:txBody>
      </p:sp>
      <p:sp>
        <p:nvSpPr>
          <p:cNvPr id="108601" name="Line 60">
            <a:extLst>
              <a:ext uri="{FF2B5EF4-FFF2-40B4-BE49-F238E27FC236}">
                <a16:creationId xmlns:a16="http://schemas.microsoft.com/office/drawing/2014/main" id="{D549C78D-DF76-4D2D-9490-C0258F79167E}"/>
              </a:ext>
            </a:extLst>
          </p:cNvPr>
          <p:cNvSpPr>
            <a:spLocks noChangeShapeType="1"/>
          </p:cNvSpPr>
          <p:nvPr/>
        </p:nvSpPr>
        <p:spPr bwMode="auto">
          <a:xfrm>
            <a:off x="4500563" y="2566988"/>
            <a:ext cx="1587" cy="636587"/>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108602" name="Freeform 61">
            <a:extLst>
              <a:ext uri="{FF2B5EF4-FFF2-40B4-BE49-F238E27FC236}">
                <a16:creationId xmlns:a16="http://schemas.microsoft.com/office/drawing/2014/main" id="{5C3110D8-CD83-46F7-91D7-0A66ED65557F}"/>
              </a:ext>
            </a:extLst>
          </p:cNvPr>
          <p:cNvSpPr>
            <a:spLocks/>
          </p:cNvSpPr>
          <p:nvPr/>
        </p:nvSpPr>
        <p:spPr bwMode="auto">
          <a:xfrm>
            <a:off x="4487863" y="3152775"/>
            <a:ext cx="28575" cy="50800"/>
          </a:xfrm>
          <a:custGeom>
            <a:avLst/>
            <a:gdLst>
              <a:gd name="T0" fmla="*/ 2147483646 w 108"/>
              <a:gd name="T1" fmla="*/ 0 h 207"/>
              <a:gd name="T2" fmla="*/ 2147483646 w 108"/>
              <a:gd name="T3" fmla="*/ 2147483646 h 207"/>
              <a:gd name="T4" fmla="*/ 0 w 108"/>
              <a:gd name="T5" fmla="*/ 0 h 207"/>
              <a:gd name="T6" fmla="*/ 0 60000 65536"/>
              <a:gd name="T7" fmla="*/ 0 60000 65536"/>
              <a:gd name="T8" fmla="*/ 0 60000 65536"/>
              <a:gd name="T9" fmla="*/ 0 w 108"/>
              <a:gd name="T10" fmla="*/ 0 h 207"/>
              <a:gd name="T11" fmla="*/ 108 w 108"/>
              <a:gd name="T12" fmla="*/ 207 h 207"/>
            </a:gdLst>
            <a:ahLst/>
            <a:cxnLst>
              <a:cxn ang="T6">
                <a:pos x="T0" y="T1"/>
              </a:cxn>
              <a:cxn ang="T7">
                <a:pos x="T2" y="T3"/>
              </a:cxn>
              <a:cxn ang="T8">
                <a:pos x="T4" y="T5"/>
              </a:cxn>
            </a:cxnLst>
            <a:rect l="T9" t="T10" r="T11" b="T12"/>
            <a:pathLst>
              <a:path w="108" h="207">
                <a:moveTo>
                  <a:pt x="108" y="0"/>
                </a:moveTo>
                <a:lnTo>
                  <a:pt x="53" y="207"/>
                </a:lnTo>
                <a:lnTo>
                  <a:pt x="0" y="0"/>
                </a:lnTo>
              </a:path>
            </a:pathLst>
          </a:custGeom>
          <a:noFill/>
          <a:ln w="793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it-IT"/>
          </a:p>
        </p:txBody>
      </p:sp>
      <p:sp>
        <p:nvSpPr>
          <p:cNvPr id="108603" name="Line 62">
            <a:extLst>
              <a:ext uri="{FF2B5EF4-FFF2-40B4-BE49-F238E27FC236}">
                <a16:creationId xmlns:a16="http://schemas.microsoft.com/office/drawing/2014/main" id="{1F2CCF16-7CCE-440D-BDB6-C74A809D15DD}"/>
              </a:ext>
            </a:extLst>
          </p:cNvPr>
          <p:cNvSpPr>
            <a:spLocks noChangeShapeType="1"/>
          </p:cNvSpPr>
          <p:nvPr/>
        </p:nvSpPr>
        <p:spPr bwMode="auto">
          <a:xfrm>
            <a:off x="4913313" y="2566988"/>
            <a:ext cx="1587" cy="636587"/>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108604" name="Freeform 63">
            <a:extLst>
              <a:ext uri="{FF2B5EF4-FFF2-40B4-BE49-F238E27FC236}">
                <a16:creationId xmlns:a16="http://schemas.microsoft.com/office/drawing/2014/main" id="{4FC0FE2C-3D81-4336-85D2-381C8F13AC32}"/>
              </a:ext>
            </a:extLst>
          </p:cNvPr>
          <p:cNvSpPr>
            <a:spLocks/>
          </p:cNvSpPr>
          <p:nvPr/>
        </p:nvSpPr>
        <p:spPr bwMode="auto">
          <a:xfrm>
            <a:off x="4897438" y="3152775"/>
            <a:ext cx="30162" cy="50800"/>
          </a:xfrm>
          <a:custGeom>
            <a:avLst/>
            <a:gdLst>
              <a:gd name="T0" fmla="*/ 2147483646 w 108"/>
              <a:gd name="T1" fmla="*/ 0 h 207"/>
              <a:gd name="T2" fmla="*/ 2147483646 w 108"/>
              <a:gd name="T3" fmla="*/ 2147483646 h 207"/>
              <a:gd name="T4" fmla="*/ 0 w 108"/>
              <a:gd name="T5" fmla="*/ 0 h 207"/>
              <a:gd name="T6" fmla="*/ 0 60000 65536"/>
              <a:gd name="T7" fmla="*/ 0 60000 65536"/>
              <a:gd name="T8" fmla="*/ 0 60000 65536"/>
              <a:gd name="T9" fmla="*/ 0 w 108"/>
              <a:gd name="T10" fmla="*/ 0 h 207"/>
              <a:gd name="T11" fmla="*/ 108 w 108"/>
              <a:gd name="T12" fmla="*/ 207 h 207"/>
            </a:gdLst>
            <a:ahLst/>
            <a:cxnLst>
              <a:cxn ang="T6">
                <a:pos x="T0" y="T1"/>
              </a:cxn>
              <a:cxn ang="T7">
                <a:pos x="T2" y="T3"/>
              </a:cxn>
              <a:cxn ang="T8">
                <a:pos x="T4" y="T5"/>
              </a:cxn>
            </a:cxnLst>
            <a:rect l="T9" t="T10" r="T11" b="T12"/>
            <a:pathLst>
              <a:path w="108" h="207">
                <a:moveTo>
                  <a:pt x="108" y="0"/>
                </a:moveTo>
                <a:lnTo>
                  <a:pt x="54" y="207"/>
                </a:lnTo>
                <a:lnTo>
                  <a:pt x="0" y="0"/>
                </a:lnTo>
              </a:path>
            </a:pathLst>
          </a:custGeom>
          <a:noFill/>
          <a:ln w="793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it-IT"/>
          </a:p>
        </p:txBody>
      </p:sp>
      <p:sp>
        <p:nvSpPr>
          <p:cNvPr id="108605" name="Line 64">
            <a:extLst>
              <a:ext uri="{FF2B5EF4-FFF2-40B4-BE49-F238E27FC236}">
                <a16:creationId xmlns:a16="http://schemas.microsoft.com/office/drawing/2014/main" id="{6CD8E083-2279-44D5-BB89-7EF4B220DC9C}"/>
              </a:ext>
            </a:extLst>
          </p:cNvPr>
          <p:cNvSpPr>
            <a:spLocks noChangeShapeType="1"/>
          </p:cNvSpPr>
          <p:nvPr/>
        </p:nvSpPr>
        <p:spPr bwMode="auto">
          <a:xfrm>
            <a:off x="5697538" y="2566988"/>
            <a:ext cx="1587" cy="636587"/>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108606" name="Freeform 65">
            <a:extLst>
              <a:ext uri="{FF2B5EF4-FFF2-40B4-BE49-F238E27FC236}">
                <a16:creationId xmlns:a16="http://schemas.microsoft.com/office/drawing/2014/main" id="{A9749F62-5326-4945-B451-4636436C51F4}"/>
              </a:ext>
            </a:extLst>
          </p:cNvPr>
          <p:cNvSpPr>
            <a:spLocks/>
          </p:cNvSpPr>
          <p:nvPr/>
        </p:nvSpPr>
        <p:spPr bwMode="auto">
          <a:xfrm>
            <a:off x="5681663" y="3152775"/>
            <a:ext cx="30162" cy="50800"/>
          </a:xfrm>
          <a:custGeom>
            <a:avLst/>
            <a:gdLst>
              <a:gd name="T0" fmla="*/ 2147483646 w 108"/>
              <a:gd name="T1" fmla="*/ 0 h 207"/>
              <a:gd name="T2" fmla="*/ 2147483646 w 108"/>
              <a:gd name="T3" fmla="*/ 2147483646 h 207"/>
              <a:gd name="T4" fmla="*/ 0 w 108"/>
              <a:gd name="T5" fmla="*/ 0 h 207"/>
              <a:gd name="T6" fmla="*/ 0 60000 65536"/>
              <a:gd name="T7" fmla="*/ 0 60000 65536"/>
              <a:gd name="T8" fmla="*/ 0 60000 65536"/>
              <a:gd name="T9" fmla="*/ 0 w 108"/>
              <a:gd name="T10" fmla="*/ 0 h 207"/>
              <a:gd name="T11" fmla="*/ 108 w 108"/>
              <a:gd name="T12" fmla="*/ 207 h 207"/>
            </a:gdLst>
            <a:ahLst/>
            <a:cxnLst>
              <a:cxn ang="T6">
                <a:pos x="T0" y="T1"/>
              </a:cxn>
              <a:cxn ang="T7">
                <a:pos x="T2" y="T3"/>
              </a:cxn>
              <a:cxn ang="T8">
                <a:pos x="T4" y="T5"/>
              </a:cxn>
            </a:cxnLst>
            <a:rect l="T9" t="T10" r="T11" b="T12"/>
            <a:pathLst>
              <a:path w="108" h="207">
                <a:moveTo>
                  <a:pt x="108" y="0"/>
                </a:moveTo>
                <a:lnTo>
                  <a:pt x="54" y="207"/>
                </a:lnTo>
                <a:lnTo>
                  <a:pt x="0" y="0"/>
                </a:lnTo>
              </a:path>
            </a:pathLst>
          </a:custGeom>
          <a:noFill/>
          <a:ln w="793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it-IT"/>
          </a:p>
        </p:txBody>
      </p:sp>
      <p:sp>
        <p:nvSpPr>
          <p:cNvPr id="108607" name="Line 66">
            <a:extLst>
              <a:ext uri="{FF2B5EF4-FFF2-40B4-BE49-F238E27FC236}">
                <a16:creationId xmlns:a16="http://schemas.microsoft.com/office/drawing/2014/main" id="{9ED964D4-EE74-487E-9375-C7159031AD92}"/>
              </a:ext>
            </a:extLst>
          </p:cNvPr>
          <p:cNvSpPr>
            <a:spLocks noChangeShapeType="1"/>
          </p:cNvSpPr>
          <p:nvPr/>
        </p:nvSpPr>
        <p:spPr bwMode="auto">
          <a:xfrm>
            <a:off x="6892925" y="2566988"/>
            <a:ext cx="1588" cy="636587"/>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108608" name="Freeform 67">
            <a:extLst>
              <a:ext uri="{FF2B5EF4-FFF2-40B4-BE49-F238E27FC236}">
                <a16:creationId xmlns:a16="http://schemas.microsoft.com/office/drawing/2014/main" id="{D812B0A0-E135-4613-A689-DB780036C23B}"/>
              </a:ext>
            </a:extLst>
          </p:cNvPr>
          <p:cNvSpPr>
            <a:spLocks/>
          </p:cNvSpPr>
          <p:nvPr/>
        </p:nvSpPr>
        <p:spPr bwMode="auto">
          <a:xfrm>
            <a:off x="6878638" y="3152775"/>
            <a:ext cx="30162" cy="50800"/>
          </a:xfrm>
          <a:custGeom>
            <a:avLst/>
            <a:gdLst>
              <a:gd name="T0" fmla="*/ 2147483646 w 108"/>
              <a:gd name="T1" fmla="*/ 0 h 207"/>
              <a:gd name="T2" fmla="*/ 2147483646 w 108"/>
              <a:gd name="T3" fmla="*/ 2147483646 h 207"/>
              <a:gd name="T4" fmla="*/ 0 w 108"/>
              <a:gd name="T5" fmla="*/ 0 h 207"/>
              <a:gd name="T6" fmla="*/ 0 60000 65536"/>
              <a:gd name="T7" fmla="*/ 0 60000 65536"/>
              <a:gd name="T8" fmla="*/ 0 60000 65536"/>
              <a:gd name="T9" fmla="*/ 0 w 108"/>
              <a:gd name="T10" fmla="*/ 0 h 207"/>
              <a:gd name="T11" fmla="*/ 108 w 108"/>
              <a:gd name="T12" fmla="*/ 207 h 207"/>
            </a:gdLst>
            <a:ahLst/>
            <a:cxnLst>
              <a:cxn ang="T6">
                <a:pos x="T0" y="T1"/>
              </a:cxn>
              <a:cxn ang="T7">
                <a:pos x="T2" y="T3"/>
              </a:cxn>
              <a:cxn ang="T8">
                <a:pos x="T4" y="T5"/>
              </a:cxn>
            </a:cxnLst>
            <a:rect l="T9" t="T10" r="T11" b="T12"/>
            <a:pathLst>
              <a:path w="108" h="207">
                <a:moveTo>
                  <a:pt x="108" y="0"/>
                </a:moveTo>
                <a:lnTo>
                  <a:pt x="54" y="207"/>
                </a:lnTo>
                <a:lnTo>
                  <a:pt x="0" y="0"/>
                </a:lnTo>
              </a:path>
            </a:pathLst>
          </a:custGeom>
          <a:noFill/>
          <a:ln w="793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it-IT"/>
          </a:p>
        </p:txBody>
      </p:sp>
      <p:sp>
        <p:nvSpPr>
          <p:cNvPr id="108609" name="Line 68">
            <a:extLst>
              <a:ext uri="{FF2B5EF4-FFF2-40B4-BE49-F238E27FC236}">
                <a16:creationId xmlns:a16="http://schemas.microsoft.com/office/drawing/2014/main" id="{CB5C4BF1-4596-4826-9E3D-007952C71A31}"/>
              </a:ext>
            </a:extLst>
          </p:cNvPr>
          <p:cNvSpPr>
            <a:spLocks noChangeShapeType="1"/>
          </p:cNvSpPr>
          <p:nvPr/>
        </p:nvSpPr>
        <p:spPr bwMode="auto">
          <a:xfrm>
            <a:off x="8088313" y="2566988"/>
            <a:ext cx="1587" cy="636587"/>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108610" name="Freeform 69">
            <a:extLst>
              <a:ext uri="{FF2B5EF4-FFF2-40B4-BE49-F238E27FC236}">
                <a16:creationId xmlns:a16="http://schemas.microsoft.com/office/drawing/2014/main" id="{6ED6063F-AE1C-43E7-AB21-A5AA8E7894CB}"/>
              </a:ext>
            </a:extLst>
          </p:cNvPr>
          <p:cNvSpPr>
            <a:spLocks/>
          </p:cNvSpPr>
          <p:nvPr/>
        </p:nvSpPr>
        <p:spPr bwMode="auto">
          <a:xfrm>
            <a:off x="8072438" y="3152775"/>
            <a:ext cx="30162" cy="50800"/>
          </a:xfrm>
          <a:custGeom>
            <a:avLst/>
            <a:gdLst>
              <a:gd name="T0" fmla="*/ 2147483646 w 108"/>
              <a:gd name="T1" fmla="*/ 0 h 207"/>
              <a:gd name="T2" fmla="*/ 2147483646 w 108"/>
              <a:gd name="T3" fmla="*/ 2147483646 h 207"/>
              <a:gd name="T4" fmla="*/ 0 w 108"/>
              <a:gd name="T5" fmla="*/ 0 h 207"/>
              <a:gd name="T6" fmla="*/ 0 60000 65536"/>
              <a:gd name="T7" fmla="*/ 0 60000 65536"/>
              <a:gd name="T8" fmla="*/ 0 60000 65536"/>
              <a:gd name="T9" fmla="*/ 0 w 108"/>
              <a:gd name="T10" fmla="*/ 0 h 207"/>
              <a:gd name="T11" fmla="*/ 108 w 108"/>
              <a:gd name="T12" fmla="*/ 207 h 207"/>
            </a:gdLst>
            <a:ahLst/>
            <a:cxnLst>
              <a:cxn ang="T6">
                <a:pos x="T0" y="T1"/>
              </a:cxn>
              <a:cxn ang="T7">
                <a:pos x="T2" y="T3"/>
              </a:cxn>
              <a:cxn ang="T8">
                <a:pos x="T4" y="T5"/>
              </a:cxn>
            </a:cxnLst>
            <a:rect l="T9" t="T10" r="T11" b="T12"/>
            <a:pathLst>
              <a:path w="108" h="207">
                <a:moveTo>
                  <a:pt x="108" y="0"/>
                </a:moveTo>
                <a:lnTo>
                  <a:pt x="54" y="207"/>
                </a:lnTo>
                <a:lnTo>
                  <a:pt x="0" y="0"/>
                </a:lnTo>
              </a:path>
            </a:pathLst>
          </a:custGeom>
          <a:noFill/>
          <a:ln w="793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it-IT"/>
          </a:p>
        </p:txBody>
      </p:sp>
      <p:sp>
        <p:nvSpPr>
          <p:cNvPr id="108611" name="Line 70">
            <a:extLst>
              <a:ext uri="{FF2B5EF4-FFF2-40B4-BE49-F238E27FC236}">
                <a16:creationId xmlns:a16="http://schemas.microsoft.com/office/drawing/2014/main" id="{FF167C2B-0B2A-405D-858B-A1976D1C2EDF}"/>
              </a:ext>
            </a:extLst>
          </p:cNvPr>
          <p:cNvSpPr>
            <a:spLocks noChangeShapeType="1"/>
          </p:cNvSpPr>
          <p:nvPr/>
        </p:nvSpPr>
        <p:spPr bwMode="auto">
          <a:xfrm>
            <a:off x="8497888" y="2566988"/>
            <a:ext cx="1587" cy="636587"/>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108612" name="Freeform 71">
            <a:extLst>
              <a:ext uri="{FF2B5EF4-FFF2-40B4-BE49-F238E27FC236}">
                <a16:creationId xmlns:a16="http://schemas.microsoft.com/office/drawing/2014/main" id="{BBBD66A4-01C6-4DD0-B787-9DB07E7E7947}"/>
              </a:ext>
            </a:extLst>
          </p:cNvPr>
          <p:cNvSpPr>
            <a:spLocks/>
          </p:cNvSpPr>
          <p:nvPr/>
        </p:nvSpPr>
        <p:spPr bwMode="auto">
          <a:xfrm>
            <a:off x="8483600" y="3152775"/>
            <a:ext cx="28575" cy="50800"/>
          </a:xfrm>
          <a:custGeom>
            <a:avLst/>
            <a:gdLst>
              <a:gd name="T0" fmla="*/ 2147483646 w 109"/>
              <a:gd name="T1" fmla="*/ 0 h 207"/>
              <a:gd name="T2" fmla="*/ 2147483646 w 109"/>
              <a:gd name="T3" fmla="*/ 2147483646 h 207"/>
              <a:gd name="T4" fmla="*/ 0 w 109"/>
              <a:gd name="T5" fmla="*/ 0 h 207"/>
              <a:gd name="T6" fmla="*/ 0 60000 65536"/>
              <a:gd name="T7" fmla="*/ 0 60000 65536"/>
              <a:gd name="T8" fmla="*/ 0 60000 65536"/>
              <a:gd name="T9" fmla="*/ 0 w 109"/>
              <a:gd name="T10" fmla="*/ 0 h 207"/>
              <a:gd name="T11" fmla="*/ 109 w 109"/>
              <a:gd name="T12" fmla="*/ 207 h 207"/>
            </a:gdLst>
            <a:ahLst/>
            <a:cxnLst>
              <a:cxn ang="T6">
                <a:pos x="T0" y="T1"/>
              </a:cxn>
              <a:cxn ang="T7">
                <a:pos x="T2" y="T3"/>
              </a:cxn>
              <a:cxn ang="T8">
                <a:pos x="T4" y="T5"/>
              </a:cxn>
            </a:cxnLst>
            <a:rect l="T9" t="T10" r="T11" b="T12"/>
            <a:pathLst>
              <a:path w="109" h="207">
                <a:moveTo>
                  <a:pt x="109" y="0"/>
                </a:moveTo>
                <a:lnTo>
                  <a:pt x="54" y="207"/>
                </a:lnTo>
                <a:lnTo>
                  <a:pt x="0" y="0"/>
                </a:lnTo>
              </a:path>
            </a:pathLst>
          </a:custGeom>
          <a:noFill/>
          <a:ln w="793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it-IT"/>
          </a:p>
        </p:txBody>
      </p:sp>
      <p:sp>
        <p:nvSpPr>
          <p:cNvPr id="108613" name="Line 72">
            <a:extLst>
              <a:ext uri="{FF2B5EF4-FFF2-40B4-BE49-F238E27FC236}">
                <a16:creationId xmlns:a16="http://schemas.microsoft.com/office/drawing/2014/main" id="{DAAAAABA-54A4-460A-A6EB-0B508A17CFAD}"/>
              </a:ext>
            </a:extLst>
          </p:cNvPr>
          <p:cNvSpPr>
            <a:spLocks noChangeShapeType="1"/>
          </p:cNvSpPr>
          <p:nvPr/>
        </p:nvSpPr>
        <p:spPr bwMode="auto">
          <a:xfrm>
            <a:off x="4314825" y="2957513"/>
            <a:ext cx="77788" cy="1587"/>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108614" name="Line 73">
            <a:extLst>
              <a:ext uri="{FF2B5EF4-FFF2-40B4-BE49-F238E27FC236}">
                <a16:creationId xmlns:a16="http://schemas.microsoft.com/office/drawing/2014/main" id="{3B66DE26-6924-4354-9ADE-2ABCAC880073}"/>
              </a:ext>
            </a:extLst>
          </p:cNvPr>
          <p:cNvSpPr>
            <a:spLocks noChangeShapeType="1"/>
          </p:cNvSpPr>
          <p:nvPr/>
        </p:nvSpPr>
        <p:spPr bwMode="auto">
          <a:xfrm>
            <a:off x="4413250" y="2957513"/>
            <a:ext cx="77788" cy="1587"/>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108615" name="Line 74">
            <a:extLst>
              <a:ext uri="{FF2B5EF4-FFF2-40B4-BE49-F238E27FC236}">
                <a16:creationId xmlns:a16="http://schemas.microsoft.com/office/drawing/2014/main" id="{0F111A9D-9415-4B02-81AC-5450C4FF555A}"/>
              </a:ext>
            </a:extLst>
          </p:cNvPr>
          <p:cNvSpPr>
            <a:spLocks noChangeShapeType="1"/>
          </p:cNvSpPr>
          <p:nvPr/>
        </p:nvSpPr>
        <p:spPr bwMode="auto">
          <a:xfrm>
            <a:off x="4511675" y="2957513"/>
            <a:ext cx="77788" cy="1587"/>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108616" name="Line 75">
            <a:extLst>
              <a:ext uri="{FF2B5EF4-FFF2-40B4-BE49-F238E27FC236}">
                <a16:creationId xmlns:a16="http://schemas.microsoft.com/office/drawing/2014/main" id="{FF864581-764D-4280-92BB-B43D28CBE6E3}"/>
              </a:ext>
            </a:extLst>
          </p:cNvPr>
          <p:cNvSpPr>
            <a:spLocks noChangeShapeType="1"/>
          </p:cNvSpPr>
          <p:nvPr/>
        </p:nvSpPr>
        <p:spPr bwMode="auto">
          <a:xfrm>
            <a:off x="4608513" y="2957513"/>
            <a:ext cx="79375" cy="1587"/>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108617" name="Line 76">
            <a:extLst>
              <a:ext uri="{FF2B5EF4-FFF2-40B4-BE49-F238E27FC236}">
                <a16:creationId xmlns:a16="http://schemas.microsoft.com/office/drawing/2014/main" id="{9AE25F64-A5CB-4F24-985B-175611149997}"/>
              </a:ext>
            </a:extLst>
          </p:cNvPr>
          <p:cNvSpPr>
            <a:spLocks noChangeShapeType="1"/>
          </p:cNvSpPr>
          <p:nvPr/>
        </p:nvSpPr>
        <p:spPr bwMode="auto">
          <a:xfrm>
            <a:off x="4706938" y="2957513"/>
            <a:ext cx="77787" cy="1587"/>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108618" name="Line 77">
            <a:extLst>
              <a:ext uri="{FF2B5EF4-FFF2-40B4-BE49-F238E27FC236}">
                <a16:creationId xmlns:a16="http://schemas.microsoft.com/office/drawing/2014/main" id="{FD52D8BF-6445-4697-8065-D83F9F919DF5}"/>
              </a:ext>
            </a:extLst>
          </p:cNvPr>
          <p:cNvSpPr>
            <a:spLocks noChangeShapeType="1"/>
          </p:cNvSpPr>
          <p:nvPr/>
        </p:nvSpPr>
        <p:spPr bwMode="auto">
          <a:xfrm>
            <a:off x="4805363" y="2957513"/>
            <a:ext cx="77787" cy="1587"/>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108619" name="Line 78">
            <a:extLst>
              <a:ext uri="{FF2B5EF4-FFF2-40B4-BE49-F238E27FC236}">
                <a16:creationId xmlns:a16="http://schemas.microsoft.com/office/drawing/2014/main" id="{30512856-C5FD-4649-A1FE-00FB388A2118}"/>
              </a:ext>
            </a:extLst>
          </p:cNvPr>
          <p:cNvSpPr>
            <a:spLocks noChangeShapeType="1"/>
          </p:cNvSpPr>
          <p:nvPr/>
        </p:nvSpPr>
        <p:spPr bwMode="auto">
          <a:xfrm>
            <a:off x="4903788" y="2957513"/>
            <a:ext cx="77787" cy="1587"/>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108620" name="Line 79">
            <a:extLst>
              <a:ext uri="{FF2B5EF4-FFF2-40B4-BE49-F238E27FC236}">
                <a16:creationId xmlns:a16="http://schemas.microsoft.com/office/drawing/2014/main" id="{73C5E266-09EA-47E4-ACBF-E935445B281E}"/>
              </a:ext>
            </a:extLst>
          </p:cNvPr>
          <p:cNvSpPr>
            <a:spLocks noChangeShapeType="1"/>
          </p:cNvSpPr>
          <p:nvPr/>
        </p:nvSpPr>
        <p:spPr bwMode="auto">
          <a:xfrm>
            <a:off x="5000625" y="2957513"/>
            <a:ext cx="79375" cy="1587"/>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108621" name="Line 80">
            <a:extLst>
              <a:ext uri="{FF2B5EF4-FFF2-40B4-BE49-F238E27FC236}">
                <a16:creationId xmlns:a16="http://schemas.microsoft.com/office/drawing/2014/main" id="{14E02330-006D-43AE-8F01-2E76DF1610EF}"/>
              </a:ext>
            </a:extLst>
          </p:cNvPr>
          <p:cNvSpPr>
            <a:spLocks noChangeShapeType="1"/>
          </p:cNvSpPr>
          <p:nvPr/>
        </p:nvSpPr>
        <p:spPr bwMode="auto">
          <a:xfrm>
            <a:off x="5099050" y="2957513"/>
            <a:ext cx="77788" cy="1587"/>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108622" name="Line 81">
            <a:extLst>
              <a:ext uri="{FF2B5EF4-FFF2-40B4-BE49-F238E27FC236}">
                <a16:creationId xmlns:a16="http://schemas.microsoft.com/office/drawing/2014/main" id="{E69DA4D6-8588-4B94-9471-3739DA55B7BF}"/>
              </a:ext>
            </a:extLst>
          </p:cNvPr>
          <p:cNvSpPr>
            <a:spLocks noChangeShapeType="1"/>
          </p:cNvSpPr>
          <p:nvPr/>
        </p:nvSpPr>
        <p:spPr bwMode="auto">
          <a:xfrm>
            <a:off x="5197475" y="2957513"/>
            <a:ext cx="77788" cy="1587"/>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108623" name="Line 82">
            <a:extLst>
              <a:ext uri="{FF2B5EF4-FFF2-40B4-BE49-F238E27FC236}">
                <a16:creationId xmlns:a16="http://schemas.microsoft.com/office/drawing/2014/main" id="{CD2BB14C-DACA-4D79-9CD2-59094D2BDFE3}"/>
              </a:ext>
            </a:extLst>
          </p:cNvPr>
          <p:cNvSpPr>
            <a:spLocks noChangeShapeType="1"/>
          </p:cNvSpPr>
          <p:nvPr/>
        </p:nvSpPr>
        <p:spPr bwMode="auto">
          <a:xfrm>
            <a:off x="5295900" y="2957513"/>
            <a:ext cx="77788" cy="1587"/>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108624" name="Line 83">
            <a:extLst>
              <a:ext uri="{FF2B5EF4-FFF2-40B4-BE49-F238E27FC236}">
                <a16:creationId xmlns:a16="http://schemas.microsoft.com/office/drawing/2014/main" id="{66533128-836C-4155-AE90-1F94E540D63E}"/>
              </a:ext>
            </a:extLst>
          </p:cNvPr>
          <p:cNvSpPr>
            <a:spLocks noChangeShapeType="1"/>
          </p:cNvSpPr>
          <p:nvPr/>
        </p:nvSpPr>
        <p:spPr bwMode="auto">
          <a:xfrm>
            <a:off x="5392738" y="2957513"/>
            <a:ext cx="77787" cy="1587"/>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108625" name="Line 84">
            <a:extLst>
              <a:ext uri="{FF2B5EF4-FFF2-40B4-BE49-F238E27FC236}">
                <a16:creationId xmlns:a16="http://schemas.microsoft.com/office/drawing/2014/main" id="{AC4351C9-080A-48B1-8901-7C7FAE077A95}"/>
              </a:ext>
            </a:extLst>
          </p:cNvPr>
          <p:cNvSpPr>
            <a:spLocks noChangeShapeType="1"/>
          </p:cNvSpPr>
          <p:nvPr/>
        </p:nvSpPr>
        <p:spPr bwMode="auto">
          <a:xfrm>
            <a:off x="5491163" y="2957513"/>
            <a:ext cx="77787" cy="1587"/>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108626" name="Line 85">
            <a:extLst>
              <a:ext uri="{FF2B5EF4-FFF2-40B4-BE49-F238E27FC236}">
                <a16:creationId xmlns:a16="http://schemas.microsoft.com/office/drawing/2014/main" id="{38406759-EAA0-4EE3-BCA7-1C14E7850CFB}"/>
              </a:ext>
            </a:extLst>
          </p:cNvPr>
          <p:cNvSpPr>
            <a:spLocks noChangeShapeType="1"/>
          </p:cNvSpPr>
          <p:nvPr/>
        </p:nvSpPr>
        <p:spPr bwMode="auto">
          <a:xfrm>
            <a:off x="5589588" y="2957513"/>
            <a:ext cx="77787" cy="1587"/>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108627" name="Line 86">
            <a:extLst>
              <a:ext uri="{FF2B5EF4-FFF2-40B4-BE49-F238E27FC236}">
                <a16:creationId xmlns:a16="http://schemas.microsoft.com/office/drawing/2014/main" id="{9BC6DE34-C1AD-40DC-8B4F-FEF7E30C5E15}"/>
              </a:ext>
            </a:extLst>
          </p:cNvPr>
          <p:cNvSpPr>
            <a:spLocks noChangeShapeType="1"/>
          </p:cNvSpPr>
          <p:nvPr/>
        </p:nvSpPr>
        <p:spPr bwMode="auto">
          <a:xfrm>
            <a:off x="5686425" y="2957513"/>
            <a:ext cx="79375" cy="1587"/>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108628" name="Line 87">
            <a:extLst>
              <a:ext uri="{FF2B5EF4-FFF2-40B4-BE49-F238E27FC236}">
                <a16:creationId xmlns:a16="http://schemas.microsoft.com/office/drawing/2014/main" id="{98C86814-8F1C-4F42-8FCF-35EDEA7A083E}"/>
              </a:ext>
            </a:extLst>
          </p:cNvPr>
          <p:cNvSpPr>
            <a:spLocks noChangeShapeType="1"/>
          </p:cNvSpPr>
          <p:nvPr/>
        </p:nvSpPr>
        <p:spPr bwMode="auto">
          <a:xfrm>
            <a:off x="5784850" y="2957513"/>
            <a:ext cx="77788" cy="1587"/>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108629" name="Line 88">
            <a:extLst>
              <a:ext uri="{FF2B5EF4-FFF2-40B4-BE49-F238E27FC236}">
                <a16:creationId xmlns:a16="http://schemas.microsoft.com/office/drawing/2014/main" id="{353FF1B8-3139-4D9E-8CE3-2DAA4142B512}"/>
              </a:ext>
            </a:extLst>
          </p:cNvPr>
          <p:cNvSpPr>
            <a:spLocks noChangeShapeType="1"/>
          </p:cNvSpPr>
          <p:nvPr/>
        </p:nvSpPr>
        <p:spPr bwMode="auto">
          <a:xfrm>
            <a:off x="5881688" y="2957513"/>
            <a:ext cx="79375" cy="1587"/>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108630" name="Line 89">
            <a:extLst>
              <a:ext uri="{FF2B5EF4-FFF2-40B4-BE49-F238E27FC236}">
                <a16:creationId xmlns:a16="http://schemas.microsoft.com/office/drawing/2014/main" id="{C3DF5C15-92AE-4991-B0BA-6739DEC89104}"/>
              </a:ext>
            </a:extLst>
          </p:cNvPr>
          <p:cNvSpPr>
            <a:spLocks noChangeShapeType="1"/>
          </p:cNvSpPr>
          <p:nvPr/>
        </p:nvSpPr>
        <p:spPr bwMode="auto">
          <a:xfrm>
            <a:off x="5980113" y="2957513"/>
            <a:ext cx="79375" cy="1587"/>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108631" name="Line 90">
            <a:extLst>
              <a:ext uri="{FF2B5EF4-FFF2-40B4-BE49-F238E27FC236}">
                <a16:creationId xmlns:a16="http://schemas.microsoft.com/office/drawing/2014/main" id="{96AC8EA5-4237-4328-BE4F-4BD28CF960D9}"/>
              </a:ext>
            </a:extLst>
          </p:cNvPr>
          <p:cNvSpPr>
            <a:spLocks noChangeShapeType="1"/>
          </p:cNvSpPr>
          <p:nvPr/>
        </p:nvSpPr>
        <p:spPr bwMode="auto">
          <a:xfrm>
            <a:off x="6076950" y="2957513"/>
            <a:ext cx="80963" cy="1587"/>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108632" name="Line 91">
            <a:extLst>
              <a:ext uri="{FF2B5EF4-FFF2-40B4-BE49-F238E27FC236}">
                <a16:creationId xmlns:a16="http://schemas.microsoft.com/office/drawing/2014/main" id="{4AB8E4CF-BEAF-4188-AEAC-B881AFE1E336}"/>
              </a:ext>
            </a:extLst>
          </p:cNvPr>
          <p:cNvSpPr>
            <a:spLocks noChangeShapeType="1"/>
          </p:cNvSpPr>
          <p:nvPr/>
        </p:nvSpPr>
        <p:spPr bwMode="auto">
          <a:xfrm>
            <a:off x="6175375" y="2957513"/>
            <a:ext cx="79375" cy="1587"/>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108633" name="Line 92">
            <a:extLst>
              <a:ext uri="{FF2B5EF4-FFF2-40B4-BE49-F238E27FC236}">
                <a16:creationId xmlns:a16="http://schemas.microsoft.com/office/drawing/2014/main" id="{253CBE8E-D6AD-4DED-ACC6-FD4E4F8708FC}"/>
              </a:ext>
            </a:extLst>
          </p:cNvPr>
          <p:cNvSpPr>
            <a:spLocks noChangeShapeType="1"/>
          </p:cNvSpPr>
          <p:nvPr/>
        </p:nvSpPr>
        <p:spPr bwMode="auto">
          <a:xfrm>
            <a:off x="6273800" y="2957513"/>
            <a:ext cx="79375" cy="1587"/>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108634" name="Line 93">
            <a:extLst>
              <a:ext uri="{FF2B5EF4-FFF2-40B4-BE49-F238E27FC236}">
                <a16:creationId xmlns:a16="http://schemas.microsoft.com/office/drawing/2014/main" id="{B4C30889-94C0-4269-9751-6A71798D0FF3}"/>
              </a:ext>
            </a:extLst>
          </p:cNvPr>
          <p:cNvSpPr>
            <a:spLocks noChangeShapeType="1"/>
          </p:cNvSpPr>
          <p:nvPr/>
        </p:nvSpPr>
        <p:spPr bwMode="auto">
          <a:xfrm>
            <a:off x="6372225" y="2957513"/>
            <a:ext cx="79375" cy="1587"/>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108635" name="Line 94">
            <a:extLst>
              <a:ext uri="{FF2B5EF4-FFF2-40B4-BE49-F238E27FC236}">
                <a16:creationId xmlns:a16="http://schemas.microsoft.com/office/drawing/2014/main" id="{495D15C1-56B1-40FF-968D-E867253CA3B6}"/>
              </a:ext>
            </a:extLst>
          </p:cNvPr>
          <p:cNvSpPr>
            <a:spLocks noChangeShapeType="1"/>
          </p:cNvSpPr>
          <p:nvPr/>
        </p:nvSpPr>
        <p:spPr bwMode="auto">
          <a:xfrm>
            <a:off x="6469063" y="2957513"/>
            <a:ext cx="80962" cy="1587"/>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108636" name="Line 95">
            <a:extLst>
              <a:ext uri="{FF2B5EF4-FFF2-40B4-BE49-F238E27FC236}">
                <a16:creationId xmlns:a16="http://schemas.microsoft.com/office/drawing/2014/main" id="{C5A912FE-5049-4B04-A0E1-42F06DF92873}"/>
              </a:ext>
            </a:extLst>
          </p:cNvPr>
          <p:cNvSpPr>
            <a:spLocks noChangeShapeType="1"/>
          </p:cNvSpPr>
          <p:nvPr/>
        </p:nvSpPr>
        <p:spPr bwMode="auto">
          <a:xfrm>
            <a:off x="6567488" y="2957513"/>
            <a:ext cx="77787" cy="1587"/>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108637" name="Line 96">
            <a:extLst>
              <a:ext uri="{FF2B5EF4-FFF2-40B4-BE49-F238E27FC236}">
                <a16:creationId xmlns:a16="http://schemas.microsoft.com/office/drawing/2014/main" id="{E01948CA-D25E-4196-8FEB-26AB894995F4}"/>
              </a:ext>
            </a:extLst>
          </p:cNvPr>
          <p:cNvSpPr>
            <a:spLocks noChangeShapeType="1"/>
          </p:cNvSpPr>
          <p:nvPr/>
        </p:nvSpPr>
        <p:spPr bwMode="auto">
          <a:xfrm>
            <a:off x="6665913" y="2957513"/>
            <a:ext cx="77787" cy="1587"/>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108638" name="Line 97">
            <a:extLst>
              <a:ext uri="{FF2B5EF4-FFF2-40B4-BE49-F238E27FC236}">
                <a16:creationId xmlns:a16="http://schemas.microsoft.com/office/drawing/2014/main" id="{A313E356-9DCF-4E00-B7B2-BB4F5F3B1AF0}"/>
              </a:ext>
            </a:extLst>
          </p:cNvPr>
          <p:cNvSpPr>
            <a:spLocks noChangeShapeType="1"/>
          </p:cNvSpPr>
          <p:nvPr/>
        </p:nvSpPr>
        <p:spPr bwMode="auto">
          <a:xfrm>
            <a:off x="6764338" y="2957513"/>
            <a:ext cx="77787" cy="1587"/>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108639" name="Line 98">
            <a:extLst>
              <a:ext uri="{FF2B5EF4-FFF2-40B4-BE49-F238E27FC236}">
                <a16:creationId xmlns:a16="http://schemas.microsoft.com/office/drawing/2014/main" id="{E67D300B-7FA7-4348-95AE-C7BE3DBD1105}"/>
              </a:ext>
            </a:extLst>
          </p:cNvPr>
          <p:cNvSpPr>
            <a:spLocks noChangeShapeType="1"/>
          </p:cNvSpPr>
          <p:nvPr/>
        </p:nvSpPr>
        <p:spPr bwMode="auto">
          <a:xfrm>
            <a:off x="6861175" y="2957513"/>
            <a:ext cx="77788" cy="1587"/>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108640" name="Line 99">
            <a:extLst>
              <a:ext uri="{FF2B5EF4-FFF2-40B4-BE49-F238E27FC236}">
                <a16:creationId xmlns:a16="http://schemas.microsoft.com/office/drawing/2014/main" id="{B3983121-F035-4A51-B36E-A1F9F1174851}"/>
              </a:ext>
            </a:extLst>
          </p:cNvPr>
          <p:cNvSpPr>
            <a:spLocks noChangeShapeType="1"/>
          </p:cNvSpPr>
          <p:nvPr/>
        </p:nvSpPr>
        <p:spPr bwMode="auto">
          <a:xfrm>
            <a:off x="6959600" y="2957513"/>
            <a:ext cx="77788" cy="1587"/>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108641" name="Line 100">
            <a:extLst>
              <a:ext uri="{FF2B5EF4-FFF2-40B4-BE49-F238E27FC236}">
                <a16:creationId xmlns:a16="http://schemas.microsoft.com/office/drawing/2014/main" id="{1A65422A-7335-4207-B85C-B10E066486D8}"/>
              </a:ext>
            </a:extLst>
          </p:cNvPr>
          <p:cNvSpPr>
            <a:spLocks noChangeShapeType="1"/>
          </p:cNvSpPr>
          <p:nvPr/>
        </p:nvSpPr>
        <p:spPr bwMode="auto">
          <a:xfrm>
            <a:off x="7058025" y="2957513"/>
            <a:ext cx="77788" cy="1587"/>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108642" name="Line 101">
            <a:extLst>
              <a:ext uri="{FF2B5EF4-FFF2-40B4-BE49-F238E27FC236}">
                <a16:creationId xmlns:a16="http://schemas.microsoft.com/office/drawing/2014/main" id="{6EF3318B-E800-4CA4-8ADB-6FD00E859DB6}"/>
              </a:ext>
            </a:extLst>
          </p:cNvPr>
          <p:cNvSpPr>
            <a:spLocks noChangeShapeType="1"/>
          </p:cNvSpPr>
          <p:nvPr/>
        </p:nvSpPr>
        <p:spPr bwMode="auto">
          <a:xfrm>
            <a:off x="7154863" y="2957513"/>
            <a:ext cx="79375" cy="1587"/>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108643" name="Line 102">
            <a:extLst>
              <a:ext uri="{FF2B5EF4-FFF2-40B4-BE49-F238E27FC236}">
                <a16:creationId xmlns:a16="http://schemas.microsoft.com/office/drawing/2014/main" id="{7977A8C9-0617-442E-8769-C61D51181C11}"/>
              </a:ext>
            </a:extLst>
          </p:cNvPr>
          <p:cNvSpPr>
            <a:spLocks noChangeShapeType="1"/>
          </p:cNvSpPr>
          <p:nvPr/>
        </p:nvSpPr>
        <p:spPr bwMode="auto">
          <a:xfrm>
            <a:off x="7253288" y="2957513"/>
            <a:ext cx="77787" cy="1587"/>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108644" name="Line 103">
            <a:extLst>
              <a:ext uri="{FF2B5EF4-FFF2-40B4-BE49-F238E27FC236}">
                <a16:creationId xmlns:a16="http://schemas.microsoft.com/office/drawing/2014/main" id="{7E41A979-2AE5-46DA-BF81-D4BAF004EA54}"/>
              </a:ext>
            </a:extLst>
          </p:cNvPr>
          <p:cNvSpPr>
            <a:spLocks noChangeShapeType="1"/>
          </p:cNvSpPr>
          <p:nvPr/>
        </p:nvSpPr>
        <p:spPr bwMode="auto">
          <a:xfrm>
            <a:off x="7351713" y="2957513"/>
            <a:ext cx="77787" cy="1587"/>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108645" name="Line 104">
            <a:extLst>
              <a:ext uri="{FF2B5EF4-FFF2-40B4-BE49-F238E27FC236}">
                <a16:creationId xmlns:a16="http://schemas.microsoft.com/office/drawing/2014/main" id="{A54ED759-755E-4854-8757-38313E5F18E9}"/>
              </a:ext>
            </a:extLst>
          </p:cNvPr>
          <p:cNvSpPr>
            <a:spLocks noChangeShapeType="1"/>
          </p:cNvSpPr>
          <p:nvPr/>
        </p:nvSpPr>
        <p:spPr bwMode="auto">
          <a:xfrm>
            <a:off x="7450138" y="2957513"/>
            <a:ext cx="77787" cy="1587"/>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108646" name="Line 105">
            <a:extLst>
              <a:ext uri="{FF2B5EF4-FFF2-40B4-BE49-F238E27FC236}">
                <a16:creationId xmlns:a16="http://schemas.microsoft.com/office/drawing/2014/main" id="{955987D0-A242-4A4C-9796-1408E0B7D26E}"/>
              </a:ext>
            </a:extLst>
          </p:cNvPr>
          <p:cNvSpPr>
            <a:spLocks noChangeShapeType="1"/>
          </p:cNvSpPr>
          <p:nvPr/>
        </p:nvSpPr>
        <p:spPr bwMode="auto">
          <a:xfrm>
            <a:off x="7546975" y="2957513"/>
            <a:ext cx="79375" cy="1587"/>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108647" name="Line 106">
            <a:extLst>
              <a:ext uri="{FF2B5EF4-FFF2-40B4-BE49-F238E27FC236}">
                <a16:creationId xmlns:a16="http://schemas.microsoft.com/office/drawing/2014/main" id="{1E223F2C-C7A4-4DDF-AB3B-D814AA489467}"/>
              </a:ext>
            </a:extLst>
          </p:cNvPr>
          <p:cNvSpPr>
            <a:spLocks noChangeShapeType="1"/>
          </p:cNvSpPr>
          <p:nvPr/>
        </p:nvSpPr>
        <p:spPr bwMode="auto">
          <a:xfrm>
            <a:off x="7645400" y="2957513"/>
            <a:ext cx="77788" cy="1587"/>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108648" name="Line 107">
            <a:extLst>
              <a:ext uri="{FF2B5EF4-FFF2-40B4-BE49-F238E27FC236}">
                <a16:creationId xmlns:a16="http://schemas.microsoft.com/office/drawing/2014/main" id="{7CA5EC3D-4585-4CDB-ACC4-37A0E17525DD}"/>
              </a:ext>
            </a:extLst>
          </p:cNvPr>
          <p:cNvSpPr>
            <a:spLocks noChangeShapeType="1"/>
          </p:cNvSpPr>
          <p:nvPr/>
        </p:nvSpPr>
        <p:spPr bwMode="auto">
          <a:xfrm>
            <a:off x="7743825" y="2957513"/>
            <a:ext cx="77788" cy="1587"/>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108649" name="Line 108">
            <a:extLst>
              <a:ext uri="{FF2B5EF4-FFF2-40B4-BE49-F238E27FC236}">
                <a16:creationId xmlns:a16="http://schemas.microsoft.com/office/drawing/2014/main" id="{FF050EE4-A976-4E55-BA30-01CF8C8C6EAC}"/>
              </a:ext>
            </a:extLst>
          </p:cNvPr>
          <p:cNvSpPr>
            <a:spLocks noChangeShapeType="1"/>
          </p:cNvSpPr>
          <p:nvPr/>
        </p:nvSpPr>
        <p:spPr bwMode="auto">
          <a:xfrm>
            <a:off x="7842250" y="2957513"/>
            <a:ext cx="77788" cy="1587"/>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108650" name="Line 109">
            <a:extLst>
              <a:ext uri="{FF2B5EF4-FFF2-40B4-BE49-F238E27FC236}">
                <a16:creationId xmlns:a16="http://schemas.microsoft.com/office/drawing/2014/main" id="{712E19FE-0372-4971-9DD7-A7B6846B98B2}"/>
              </a:ext>
            </a:extLst>
          </p:cNvPr>
          <p:cNvSpPr>
            <a:spLocks noChangeShapeType="1"/>
          </p:cNvSpPr>
          <p:nvPr/>
        </p:nvSpPr>
        <p:spPr bwMode="auto">
          <a:xfrm>
            <a:off x="7939088" y="2957513"/>
            <a:ext cx="79375" cy="1587"/>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108651" name="Line 110">
            <a:extLst>
              <a:ext uri="{FF2B5EF4-FFF2-40B4-BE49-F238E27FC236}">
                <a16:creationId xmlns:a16="http://schemas.microsoft.com/office/drawing/2014/main" id="{0FF92D89-8C92-4C78-B4DE-3BD5B67E3454}"/>
              </a:ext>
            </a:extLst>
          </p:cNvPr>
          <p:cNvSpPr>
            <a:spLocks noChangeShapeType="1"/>
          </p:cNvSpPr>
          <p:nvPr/>
        </p:nvSpPr>
        <p:spPr bwMode="auto">
          <a:xfrm>
            <a:off x="8037513" y="2957513"/>
            <a:ext cx="77787" cy="1587"/>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108652" name="Line 111">
            <a:extLst>
              <a:ext uri="{FF2B5EF4-FFF2-40B4-BE49-F238E27FC236}">
                <a16:creationId xmlns:a16="http://schemas.microsoft.com/office/drawing/2014/main" id="{E0E63D51-9279-42BB-8ACE-E7218E60A750}"/>
              </a:ext>
            </a:extLst>
          </p:cNvPr>
          <p:cNvSpPr>
            <a:spLocks noChangeShapeType="1"/>
          </p:cNvSpPr>
          <p:nvPr/>
        </p:nvSpPr>
        <p:spPr bwMode="auto">
          <a:xfrm>
            <a:off x="8135938" y="2957513"/>
            <a:ext cx="77787" cy="1587"/>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108653" name="Line 112">
            <a:extLst>
              <a:ext uri="{FF2B5EF4-FFF2-40B4-BE49-F238E27FC236}">
                <a16:creationId xmlns:a16="http://schemas.microsoft.com/office/drawing/2014/main" id="{AB5C177D-455C-41AF-9B54-00F157AB7978}"/>
              </a:ext>
            </a:extLst>
          </p:cNvPr>
          <p:cNvSpPr>
            <a:spLocks noChangeShapeType="1"/>
          </p:cNvSpPr>
          <p:nvPr/>
        </p:nvSpPr>
        <p:spPr bwMode="auto">
          <a:xfrm>
            <a:off x="8234363" y="2957513"/>
            <a:ext cx="77787" cy="1587"/>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108654" name="Line 113">
            <a:extLst>
              <a:ext uri="{FF2B5EF4-FFF2-40B4-BE49-F238E27FC236}">
                <a16:creationId xmlns:a16="http://schemas.microsoft.com/office/drawing/2014/main" id="{A963CE95-C042-432B-AB82-000E1D60D5B6}"/>
              </a:ext>
            </a:extLst>
          </p:cNvPr>
          <p:cNvSpPr>
            <a:spLocks noChangeShapeType="1"/>
          </p:cNvSpPr>
          <p:nvPr/>
        </p:nvSpPr>
        <p:spPr bwMode="auto">
          <a:xfrm>
            <a:off x="8331200" y="2957513"/>
            <a:ext cx="79375" cy="1587"/>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108655" name="Line 114">
            <a:extLst>
              <a:ext uri="{FF2B5EF4-FFF2-40B4-BE49-F238E27FC236}">
                <a16:creationId xmlns:a16="http://schemas.microsoft.com/office/drawing/2014/main" id="{C17CDE5B-6B6F-4C3A-8CCD-8E050B856FD9}"/>
              </a:ext>
            </a:extLst>
          </p:cNvPr>
          <p:cNvSpPr>
            <a:spLocks noChangeShapeType="1"/>
          </p:cNvSpPr>
          <p:nvPr/>
        </p:nvSpPr>
        <p:spPr bwMode="auto">
          <a:xfrm>
            <a:off x="8429625" y="2957513"/>
            <a:ext cx="77788" cy="1587"/>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108656" name="Line 115">
            <a:extLst>
              <a:ext uri="{FF2B5EF4-FFF2-40B4-BE49-F238E27FC236}">
                <a16:creationId xmlns:a16="http://schemas.microsoft.com/office/drawing/2014/main" id="{3CCA88FC-66FF-4060-895A-2664FC3920CB}"/>
              </a:ext>
            </a:extLst>
          </p:cNvPr>
          <p:cNvSpPr>
            <a:spLocks noChangeShapeType="1"/>
          </p:cNvSpPr>
          <p:nvPr/>
        </p:nvSpPr>
        <p:spPr bwMode="auto">
          <a:xfrm>
            <a:off x="8528050" y="2957513"/>
            <a:ext cx="77788" cy="1587"/>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108657" name="Line 116">
            <a:extLst>
              <a:ext uri="{FF2B5EF4-FFF2-40B4-BE49-F238E27FC236}">
                <a16:creationId xmlns:a16="http://schemas.microsoft.com/office/drawing/2014/main" id="{391BBA86-53E0-410B-A201-19F81C86EC09}"/>
              </a:ext>
            </a:extLst>
          </p:cNvPr>
          <p:cNvSpPr>
            <a:spLocks noChangeShapeType="1"/>
          </p:cNvSpPr>
          <p:nvPr/>
        </p:nvSpPr>
        <p:spPr bwMode="auto">
          <a:xfrm>
            <a:off x="8626475" y="2957513"/>
            <a:ext cx="77788" cy="1587"/>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108658" name="Line 117">
            <a:extLst>
              <a:ext uri="{FF2B5EF4-FFF2-40B4-BE49-F238E27FC236}">
                <a16:creationId xmlns:a16="http://schemas.microsoft.com/office/drawing/2014/main" id="{877C7520-CE69-4628-A26F-5777B88F0277}"/>
              </a:ext>
            </a:extLst>
          </p:cNvPr>
          <p:cNvSpPr>
            <a:spLocks noChangeShapeType="1"/>
          </p:cNvSpPr>
          <p:nvPr/>
        </p:nvSpPr>
        <p:spPr bwMode="auto">
          <a:xfrm>
            <a:off x="8721725" y="2957513"/>
            <a:ext cx="79375" cy="1587"/>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108659" name="Line 118">
            <a:extLst>
              <a:ext uri="{FF2B5EF4-FFF2-40B4-BE49-F238E27FC236}">
                <a16:creationId xmlns:a16="http://schemas.microsoft.com/office/drawing/2014/main" id="{52746154-6745-4FA0-B292-FD9EBC4D7C2B}"/>
              </a:ext>
            </a:extLst>
          </p:cNvPr>
          <p:cNvSpPr>
            <a:spLocks noChangeShapeType="1"/>
          </p:cNvSpPr>
          <p:nvPr/>
        </p:nvSpPr>
        <p:spPr bwMode="auto">
          <a:xfrm>
            <a:off x="8820150" y="2957513"/>
            <a:ext cx="79375" cy="1587"/>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108660" name="Line 119">
            <a:extLst>
              <a:ext uri="{FF2B5EF4-FFF2-40B4-BE49-F238E27FC236}">
                <a16:creationId xmlns:a16="http://schemas.microsoft.com/office/drawing/2014/main" id="{D436F7F8-73E6-41E2-9774-3F05534E8E71}"/>
              </a:ext>
            </a:extLst>
          </p:cNvPr>
          <p:cNvSpPr>
            <a:spLocks noChangeShapeType="1"/>
          </p:cNvSpPr>
          <p:nvPr/>
        </p:nvSpPr>
        <p:spPr bwMode="auto">
          <a:xfrm>
            <a:off x="8918575" y="2957513"/>
            <a:ext cx="79375" cy="1587"/>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108661" name="Line 120">
            <a:extLst>
              <a:ext uri="{FF2B5EF4-FFF2-40B4-BE49-F238E27FC236}">
                <a16:creationId xmlns:a16="http://schemas.microsoft.com/office/drawing/2014/main" id="{3AE82F52-E266-4CEE-AFDA-CC8AAE931A42}"/>
              </a:ext>
            </a:extLst>
          </p:cNvPr>
          <p:cNvSpPr>
            <a:spLocks noChangeShapeType="1"/>
          </p:cNvSpPr>
          <p:nvPr/>
        </p:nvSpPr>
        <p:spPr bwMode="auto">
          <a:xfrm>
            <a:off x="9015413" y="2957513"/>
            <a:ext cx="80962" cy="1587"/>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108662" name="Line 121">
            <a:extLst>
              <a:ext uri="{FF2B5EF4-FFF2-40B4-BE49-F238E27FC236}">
                <a16:creationId xmlns:a16="http://schemas.microsoft.com/office/drawing/2014/main" id="{415BDB76-2B45-4DBE-8F79-826F3B4585C9}"/>
              </a:ext>
            </a:extLst>
          </p:cNvPr>
          <p:cNvSpPr>
            <a:spLocks noChangeShapeType="1"/>
          </p:cNvSpPr>
          <p:nvPr/>
        </p:nvSpPr>
        <p:spPr bwMode="auto">
          <a:xfrm>
            <a:off x="9113838" y="2957513"/>
            <a:ext cx="20637" cy="1587"/>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108663" name="Line 122">
            <a:extLst>
              <a:ext uri="{FF2B5EF4-FFF2-40B4-BE49-F238E27FC236}">
                <a16:creationId xmlns:a16="http://schemas.microsoft.com/office/drawing/2014/main" id="{428AABF5-8751-4EF8-BAF4-F4F351B62249}"/>
              </a:ext>
            </a:extLst>
          </p:cNvPr>
          <p:cNvSpPr>
            <a:spLocks noChangeShapeType="1"/>
          </p:cNvSpPr>
          <p:nvPr/>
        </p:nvSpPr>
        <p:spPr bwMode="auto">
          <a:xfrm>
            <a:off x="4538663" y="1160463"/>
            <a:ext cx="1587" cy="68262"/>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108664" name="Line 123">
            <a:extLst>
              <a:ext uri="{FF2B5EF4-FFF2-40B4-BE49-F238E27FC236}">
                <a16:creationId xmlns:a16="http://schemas.microsoft.com/office/drawing/2014/main" id="{1F733B16-4B54-4477-94B5-2FBCE531CD55}"/>
              </a:ext>
            </a:extLst>
          </p:cNvPr>
          <p:cNvSpPr>
            <a:spLocks noChangeShapeType="1"/>
          </p:cNvSpPr>
          <p:nvPr/>
        </p:nvSpPr>
        <p:spPr bwMode="auto">
          <a:xfrm>
            <a:off x="4538663" y="1246188"/>
            <a:ext cx="1587" cy="68262"/>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108665" name="Line 124">
            <a:extLst>
              <a:ext uri="{FF2B5EF4-FFF2-40B4-BE49-F238E27FC236}">
                <a16:creationId xmlns:a16="http://schemas.microsoft.com/office/drawing/2014/main" id="{A5D9497B-A7CB-4B4A-8F98-9C467D63D874}"/>
              </a:ext>
            </a:extLst>
          </p:cNvPr>
          <p:cNvSpPr>
            <a:spLocks noChangeShapeType="1"/>
          </p:cNvSpPr>
          <p:nvPr/>
        </p:nvSpPr>
        <p:spPr bwMode="auto">
          <a:xfrm>
            <a:off x="4538663" y="1331913"/>
            <a:ext cx="1587" cy="66675"/>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108666" name="Line 125">
            <a:extLst>
              <a:ext uri="{FF2B5EF4-FFF2-40B4-BE49-F238E27FC236}">
                <a16:creationId xmlns:a16="http://schemas.microsoft.com/office/drawing/2014/main" id="{22627877-5571-4BA3-BD83-166F87B71FD9}"/>
              </a:ext>
            </a:extLst>
          </p:cNvPr>
          <p:cNvSpPr>
            <a:spLocks noChangeShapeType="1"/>
          </p:cNvSpPr>
          <p:nvPr/>
        </p:nvSpPr>
        <p:spPr bwMode="auto">
          <a:xfrm>
            <a:off x="4538663" y="1416050"/>
            <a:ext cx="1587" cy="68263"/>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108667" name="Line 126">
            <a:extLst>
              <a:ext uri="{FF2B5EF4-FFF2-40B4-BE49-F238E27FC236}">
                <a16:creationId xmlns:a16="http://schemas.microsoft.com/office/drawing/2014/main" id="{B4D17E78-63EA-4EDD-B009-BA815AA2F0D8}"/>
              </a:ext>
            </a:extLst>
          </p:cNvPr>
          <p:cNvSpPr>
            <a:spLocks noChangeShapeType="1"/>
          </p:cNvSpPr>
          <p:nvPr/>
        </p:nvSpPr>
        <p:spPr bwMode="auto">
          <a:xfrm>
            <a:off x="4538663" y="1501775"/>
            <a:ext cx="1587" cy="66675"/>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108668" name="Line 127">
            <a:extLst>
              <a:ext uri="{FF2B5EF4-FFF2-40B4-BE49-F238E27FC236}">
                <a16:creationId xmlns:a16="http://schemas.microsoft.com/office/drawing/2014/main" id="{3B58E592-9571-45FE-8186-83FC25AA8271}"/>
              </a:ext>
            </a:extLst>
          </p:cNvPr>
          <p:cNvSpPr>
            <a:spLocks noChangeShapeType="1"/>
          </p:cNvSpPr>
          <p:nvPr/>
        </p:nvSpPr>
        <p:spPr bwMode="auto">
          <a:xfrm>
            <a:off x="4538663" y="1587500"/>
            <a:ext cx="1587" cy="41275"/>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108669" name="Freeform 128">
            <a:extLst>
              <a:ext uri="{FF2B5EF4-FFF2-40B4-BE49-F238E27FC236}">
                <a16:creationId xmlns:a16="http://schemas.microsoft.com/office/drawing/2014/main" id="{D673E3F7-BAEB-48B9-AB23-A166A5465252}"/>
              </a:ext>
            </a:extLst>
          </p:cNvPr>
          <p:cNvSpPr>
            <a:spLocks/>
          </p:cNvSpPr>
          <p:nvPr/>
        </p:nvSpPr>
        <p:spPr bwMode="auto">
          <a:xfrm>
            <a:off x="4510088" y="1160463"/>
            <a:ext cx="58737" cy="104775"/>
          </a:xfrm>
          <a:custGeom>
            <a:avLst/>
            <a:gdLst>
              <a:gd name="T0" fmla="*/ 0 w 217"/>
              <a:gd name="T1" fmla="*/ 2147483646 h 414"/>
              <a:gd name="T2" fmla="*/ 2147483646 w 217"/>
              <a:gd name="T3" fmla="*/ 0 h 414"/>
              <a:gd name="T4" fmla="*/ 2147483646 w 217"/>
              <a:gd name="T5" fmla="*/ 2147483646 h 414"/>
              <a:gd name="T6" fmla="*/ 0 60000 65536"/>
              <a:gd name="T7" fmla="*/ 0 60000 65536"/>
              <a:gd name="T8" fmla="*/ 0 60000 65536"/>
              <a:gd name="T9" fmla="*/ 0 w 217"/>
              <a:gd name="T10" fmla="*/ 0 h 414"/>
              <a:gd name="T11" fmla="*/ 217 w 217"/>
              <a:gd name="T12" fmla="*/ 414 h 414"/>
            </a:gdLst>
            <a:ahLst/>
            <a:cxnLst>
              <a:cxn ang="T6">
                <a:pos x="T0" y="T1"/>
              </a:cxn>
              <a:cxn ang="T7">
                <a:pos x="T2" y="T3"/>
              </a:cxn>
              <a:cxn ang="T8">
                <a:pos x="T4" y="T5"/>
              </a:cxn>
            </a:cxnLst>
            <a:rect l="T9" t="T10" r="T11" b="T12"/>
            <a:pathLst>
              <a:path w="217" h="414">
                <a:moveTo>
                  <a:pt x="0" y="414"/>
                </a:moveTo>
                <a:lnTo>
                  <a:pt x="109" y="0"/>
                </a:lnTo>
                <a:lnTo>
                  <a:pt x="217" y="414"/>
                </a:lnTo>
              </a:path>
            </a:pathLst>
          </a:custGeom>
          <a:noFill/>
          <a:ln w="142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it-IT"/>
          </a:p>
        </p:txBody>
      </p:sp>
      <p:sp>
        <p:nvSpPr>
          <p:cNvPr id="108670" name="Freeform 129">
            <a:extLst>
              <a:ext uri="{FF2B5EF4-FFF2-40B4-BE49-F238E27FC236}">
                <a16:creationId xmlns:a16="http://schemas.microsoft.com/office/drawing/2014/main" id="{DF1ED4B9-10D8-4161-AF02-2A1C26A91C03}"/>
              </a:ext>
            </a:extLst>
          </p:cNvPr>
          <p:cNvSpPr>
            <a:spLocks/>
          </p:cNvSpPr>
          <p:nvPr/>
        </p:nvSpPr>
        <p:spPr bwMode="auto">
          <a:xfrm>
            <a:off x="4510088" y="1525588"/>
            <a:ext cx="58737" cy="103187"/>
          </a:xfrm>
          <a:custGeom>
            <a:avLst/>
            <a:gdLst>
              <a:gd name="T0" fmla="*/ 2147483646 w 217"/>
              <a:gd name="T1" fmla="*/ 0 h 414"/>
              <a:gd name="T2" fmla="*/ 2147483646 w 217"/>
              <a:gd name="T3" fmla="*/ 2147483646 h 414"/>
              <a:gd name="T4" fmla="*/ 0 w 217"/>
              <a:gd name="T5" fmla="*/ 0 h 414"/>
              <a:gd name="T6" fmla="*/ 0 60000 65536"/>
              <a:gd name="T7" fmla="*/ 0 60000 65536"/>
              <a:gd name="T8" fmla="*/ 0 60000 65536"/>
              <a:gd name="T9" fmla="*/ 0 w 217"/>
              <a:gd name="T10" fmla="*/ 0 h 414"/>
              <a:gd name="T11" fmla="*/ 217 w 217"/>
              <a:gd name="T12" fmla="*/ 414 h 414"/>
            </a:gdLst>
            <a:ahLst/>
            <a:cxnLst>
              <a:cxn ang="T6">
                <a:pos x="T0" y="T1"/>
              </a:cxn>
              <a:cxn ang="T7">
                <a:pos x="T2" y="T3"/>
              </a:cxn>
              <a:cxn ang="T8">
                <a:pos x="T4" y="T5"/>
              </a:cxn>
            </a:cxnLst>
            <a:rect l="T9" t="T10" r="T11" b="T12"/>
            <a:pathLst>
              <a:path w="217" h="414">
                <a:moveTo>
                  <a:pt x="217" y="0"/>
                </a:moveTo>
                <a:lnTo>
                  <a:pt x="109" y="414"/>
                </a:lnTo>
                <a:lnTo>
                  <a:pt x="0" y="0"/>
                </a:lnTo>
              </a:path>
            </a:pathLst>
          </a:custGeom>
          <a:noFill/>
          <a:ln w="142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it-IT"/>
          </a:p>
        </p:txBody>
      </p:sp>
      <p:sp>
        <p:nvSpPr>
          <p:cNvPr id="108671" name="Line 130">
            <a:extLst>
              <a:ext uri="{FF2B5EF4-FFF2-40B4-BE49-F238E27FC236}">
                <a16:creationId xmlns:a16="http://schemas.microsoft.com/office/drawing/2014/main" id="{A34434EB-8BB0-422C-9902-4F023989F583}"/>
              </a:ext>
            </a:extLst>
          </p:cNvPr>
          <p:cNvSpPr>
            <a:spLocks noChangeShapeType="1"/>
          </p:cNvSpPr>
          <p:nvPr/>
        </p:nvSpPr>
        <p:spPr bwMode="auto">
          <a:xfrm>
            <a:off x="4278313" y="1939925"/>
            <a:ext cx="1587" cy="69850"/>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108672" name="Line 131">
            <a:extLst>
              <a:ext uri="{FF2B5EF4-FFF2-40B4-BE49-F238E27FC236}">
                <a16:creationId xmlns:a16="http://schemas.microsoft.com/office/drawing/2014/main" id="{287CF1B1-77F5-4B5D-AA67-BFCB080EF583}"/>
              </a:ext>
            </a:extLst>
          </p:cNvPr>
          <p:cNvSpPr>
            <a:spLocks noChangeShapeType="1"/>
          </p:cNvSpPr>
          <p:nvPr/>
        </p:nvSpPr>
        <p:spPr bwMode="auto">
          <a:xfrm>
            <a:off x="4278313" y="2027238"/>
            <a:ext cx="1587" cy="68262"/>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108673" name="Line 132">
            <a:extLst>
              <a:ext uri="{FF2B5EF4-FFF2-40B4-BE49-F238E27FC236}">
                <a16:creationId xmlns:a16="http://schemas.microsoft.com/office/drawing/2014/main" id="{63EC8EB3-E85F-495D-B48F-6C1C9A5CAEDB}"/>
              </a:ext>
            </a:extLst>
          </p:cNvPr>
          <p:cNvSpPr>
            <a:spLocks noChangeShapeType="1"/>
          </p:cNvSpPr>
          <p:nvPr/>
        </p:nvSpPr>
        <p:spPr bwMode="auto">
          <a:xfrm>
            <a:off x="4278313" y="2112963"/>
            <a:ext cx="1587" cy="66675"/>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108674" name="Line 133">
            <a:extLst>
              <a:ext uri="{FF2B5EF4-FFF2-40B4-BE49-F238E27FC236}">
                <a16:creationId xmlns:a16="http://schemas.microsoft.com/office/drawing/2014/main" id="{A8498978-3B2E-4E3E-9308-CE413808B31C}"/>
              </a:ext>
            </a:extLst>
          </p:cNvPr>
          <p:cNvSpPr>
            <a:spLocks noChangeShapeType="1"/>
          </p:cNvSpPr>
          <p:nvPr/>
        </p:nvSpPr>
        <p:spPr bwMode="auto">
          <a:xfrm>
            <a:off x="4278313" y="2197100"/>
            <a:ext cx="1587" cy="68263"/>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108675" name="Line 134">
            <a:extLst>
              <a:ext uri="{FF2B5EF4-FFF2-40B4-BE49-F238E27FC236}">
                <a16:creationId xmlns:a16="http://schemas.microsoft.com/office/drawing/2014/main" id="{0920AD4A-51BE-41DF-8D3D-A30F22325747}"/>
              </a:ext>
            </a:extLst>
          </p:cNvPr>
          <p:cNvSpPr>
            <a:spLocks noChangeShapeType="1"/>
          </p:cNvSpPr>
          <p:nvPr/>
        </p:nvSpPr>
        <p:spPr bwMode="auto">
          <a:xfrm>
            <a:off x="4278313" y="2282825"/>
            <a:ext cx="1587" cy="68263"/>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108676" name="Line 135">
            <a:extLst>
              <a:ext uri="{FF2B5EF4-FFF2-40B4-BE49-F238E27FC236}">
                <a16:creationId xmlns:a16="http://schemas.microsoft.com/office/drawing/2014/main" id="{B300392F-99EC-47CC-9323-981C71144CAD}"/>
              </a:ext>
            </a:extLst>
          </p:cNvPr>
          <p:cNvSpPr>
            <a:spLocks noChangeShapeType="1"/>
          </p:cNvSpPr>
          <p:nvPr/>
        </p:nvSpPr>
        <p:spPr bwMode="auto">
          <a:xfrm>
            <a:off x="4278313" y="2368550"/>
            <a:ext cx="1587" cy="41275"/>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108677" name="Freeform 136">
            <a:extLst>
              <a:ext uri="{FF2B5EF4-FFF2-40B4-BE49-F238E27FC236}">
                <a16:creationId xmlns:a16="http://schemas.microsoft.com/office/drawing/2014/main" id="{F4A41AF1-4AC9-4481-ACE7-E8470E5B10D2}"/>
              </a:ext>
            </a:extLst>
          </p:cNvPr>
          <p:cNvSpPr>
            <a:spLocks/>
          </p:cNvSpPr>
          <p:nvPr/>
        </p:nvSpPr>
        <p:spPr bwMode="auto">
          <a:xfrm>
            <a:off x="4248150" y="1939925"/>
            <a:ext cx="60325" cy="106363"/>
          </a:xfrm>
          <a:custGeom>
            <a:avLst/>
            <a:gdLst>
              <a:gd name="T0" fmla="*/ 0 w 215"/>
              <a:gd name="T1" fmla="*/ 2147483646 h 415"/>
              <a:gd name="T2" fmla="*/ 2147483646 w 215"/>
              <a:gd name="T3" fmla="*/ 0 h 415"/>
              <a:gd name="T4" fmla="*/ 2147483646 w 215"/>
              <a:gd name="T5" fmla="*/ 2147483646 h 415"/>
              <a:gd name="T6" fmla="*/ 0 60000 65536"/>
              <a:gd name="T7" fmla="*/ 0 60000 65536"/>
              <a:gd name="T8" fmla="*/ 0 60000 65536"/>
              <a:gd name="T9" fmla="*/ 0 w 215"/>
              <a:gd name="T10" fmla="*/ 0 h 415"/>
              <a:gd name="T11" fmla="*/ 215 w 215"/>
              <a:gd name="T12" fmla="*/ 415 h 415"/>
            </a:gdLst>
            <a:ahLst/>
            <a:cxnLst>
              <a:cxn ang="T6">
                <a:pos x="T0" y="T1"/>
              </a:cxn>
              <a:cxn ang="T7">
                <a:pos x="T2" y="T3"/>
              </a:cxn>
              <a:cxn ang="T8">
                <a:pos x="T4" y="T5"/>
              </a:cxn>
            </a:cxnLst>
            <a:rect l="T9" t="T10" r="T11" b="T12"/>
            <a:pathLst>
              <a:path w="215" h="415">
                <a:moveTo>
                  <a:pt x="0" y="415"/>
                </a:moveTo>
                <a:lnTo>
                  <a:pt x="107" y="0"/>
                </a:lnTo>
                <a:lnTo>
                  <a:pt x="215" y="415"/>
                </a:lnTo>
              </a:path>
            </a:pathLst>
          </a:custGeom>
          <a:noFill/>
          <a:ln w="142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it-IT"/>
          </a:p>
        </p:txBody>
      </p:sp>
      <p:sp>
        <p:nvSpPr>
          <p:cNvPr id="108678" name="Freeform 137">
            <a:extLst>
              <a:ext uri="{FF2B5EF4-FFF2-40B4-BE49-F238E27FC236}">
                <a16:creationId xmlns:a16="http://schemas.microsoft.com/office/drawing/2014/main" id="{2384F38D-FAF3-4ADF-BF27-008DF0741440}"/>
              </a:ext>
            </a:extLst>
          </p:cNvPr>
          <p:cNvSpPr>
            <a:spLocks/>
          </p:cNvSpPr>
          <p:nvPr/>
        </p:nvSpPr>
        <p:spPr bwMode="auto">
          <a:xfrm>
            <a:off x="4248150" y="2306638"/>
            <a:ext cx="60325" cy="103187"/>
          </a:xfrm>
          <a:custGeom>
            <a:avLst/>
            <a:gdLst>
              <a:gd name="T0" fmla="*/ 2147483646 w 215"/>
              <a:gd name="T1" fmla="*/ 0 h 415"/>
              <a:gd name="T2" fmla="*/ 2147483646 w 215"/>
              <a:gd name="T3" fmla="*/ 2147483646 h 415"/>
              <a:gd name="T4" fmla="*/ 0 w 215"/>
              <a:gd name="T5" fmla="*/ 0 h 415"/>
              <a:gd name="T6" fmla="*/ 0 60000 65536"/>
              <a:gd name="T7" fmla="*/ 0 60000 65536"/>
              <a:gd name="T8" fmla="*/ 0 60000 65536"/>
              <a:gd name="T9" fmla="*/ 0 w 215"/>
              <a:gd name="T10" fmla="*/ 0 h 415"/>
              <a:gd name="T11" fmla="*/ 215 w 215"/>
              <a:gd name="T12" fmla="*/ 415 h 415"/>
            </a:gdLst>
            <a:ahLst/>
            <a:cxnLst>
              <a:cxn ang="T6">
                <a:pos x="T0" y="T1"/>
              </a:cxn>
              <a:cxn ang="T7">
                <a:pos x="T2" y="T3"/>
              </a:cxn>
              <a:cxn ang="T8">
                <a:pos x="T4" y="T5"/>
              </a:cxn>
            </a:cxnLst>
            <a:rect l="T9" t="T10" r="T11" b="T12"/>
            <a:pathLst>
              <a:path w="215" h="415">
                <a:moveTo>
                  <a:pt x="215" y="0"/>
                </a:moveTo>
                <a:lnTo>
                  <a:pt x="107" y="415"/>
                </a:lnTo>
                <a:lnTo>
                  <a:pt x="0" y="0"/>
                </a:lnTo>
              </a:path>
            </a:pathLst>
          </a:custGeom>
          <a:noFill/>
          <a:ln w="142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it-IT"/>
          </a:p>
        </p:txBody>
      </p:sp>
      <p:sp>
        <p:nvSpPr>
          <p:cNvPr id="108679" name="Rectangle 138">
            <a:extLst>
              <a:ext uri="{FF2B5EF4-FFF2-40B4-BE49-F238E27FC236}">
                <a16:creationId xmlns:a16="http://schemas.microsoft.com/office/drawing/2014/main" id="{35D2294F-DD5A-41DE-AAB5-4CD6E6FF11CF}"/>
              </a:ext>
            </a:extLst>
          </p:cNvPr>
          <p:cNvSpPr>
            <a:spLocks noChangeArrowheads="1"/>
          </p:cNvSpPr>
          <p:nvPr/>
        </p:nvSpPr>
        <p:spPr bwMode="auto">
          <a:xfrm>
            <a:off x="6965950" y="2516188"/>
            <a:ext cx="198438" cy="106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it-IT" sz="700">
                <a:solidFill>
                  <a:srgbClr val="000000"/>
                </a:solidFill>
                <a:latin typeface="Times New Roman" panose="02020603050405020304" pitchFamily="18" charset="0"/>
              </a:rPr>
              <a:t>paolo</a:t>
            </a:r>
            <a:endParaRPr lang="en-US" altLang="it-IT" sz="3600">
              <a:latin typeface="Tahoma" panose="020B0604030504040204" pitchFamily="34" charset="0"/>
            </a:endParaRPr>
          </a:p>
        </p:txBody>
      </p:sp>
      <p:sp>
        <p:nvSpPr>
          <p:cNvPr id="108680" name="Rectangle 139">
            <a:extLst>
              <a:ext uri="{FF2B5EF4-FFF2-40B4-BE49-F238E27FC236}">
                <a16:creationId xmlns:a16="http://schemas.microsoft.com/office/drawing/2014/main" id="{F949CAA9-4AA3-4964-8E9E-936CD7F2DC77}"/>
              </a:ext>
            </a:extLst>
          </p:cNvPr>
          <p:cNvSpPr>
            <a:spLocks noChangeArrowheads="1"/>
          </p:cNvSpPr>
          <p:nvPr/>
        </p:nvSpPr>
        <p:spPr bwMode="auto">
          <a:xfrm>
            <a:off x="5772150" y="2516188"/>
            <a:ext cx="228600" cy="106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it-IT" sz="700">
                <a:solidFill>
                  <a:srgbClr val="000000"/>
                </a:solidFill>
                <a:latin typeface="Times New Roman" panose="02020603050405020304" pitchFamily="18" charset="0"/>
              </a:rPr>
              <a:t>mauro</a:t>
            </a:r>
            <a:endParaRPr lang="en-US" altLang="it-IT" sz="3600">
              <a:latin typeface="Tahoma" panose="020B0604030504040204" pitchFamily="34" charset="0"/>
            </a:endParaRPr>
          </a:p>
        </p:txBody>
      </p:sp>
      <p:sp>
        <p:nvSpPr>
          <p:cNvPr id="108681" name="Rectangle 140">
            <a:extLst>
              <a:ext uri="{FF2B5EF4-FFF2-40B4-BE49-F238E27FC236}">
                <a16:creationId xmlns:a16="http://schemas.microsoft.com/office/drawing/2014/main" id="{11D7FB19-5707-46B1-A255-47CC162F0829}"/>
              </a:ext>
            </a:extLst>
          </p:cNvPr>
          <p:cNvSpPr>
            <a:spLocks noChangeArrowheads="1"/>
          </p:cNvSpPr>
          <p:nvPr/>
        </p:nvSpPr>
        <p:spPr bwMode="auto">
          <a:xfrm>
            <a:off x="4575175" y="2516188"/>
            <a:ext cx="149225" cy="106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it-IT" sz="700">
                <a:solidFill>
                  <a:srgbClr val="000000"/>
                </a:solidFill>
                <a:latin typeface="Times New Roman" panose="02020603050405020304" pitchFamily="18" charset="0"/>
              </a:rPr>
              <a:t>bice</a:t>
            </a:r>
            <a:endParaRPr lang="en-US" altLang="it-IT" sz="3600">
              <a:latin typeface="Tahoma" panose="020B0604030504040204" pitchFamily="34" charset="0"/>
            </a:endParaRPr>
          </a:p>
        </p:txBody>
      </p:sp>
      <p:sp>
        <p:nvSpPr>
          <p:cNvPr id="108682" name="Rectangle 141">
            <a:extLst>
              <a:ext uri="{FF2B5EF4-FFF2-40B4-BE49-F238E27FC236}">
                <a16:creationId xmlns:a16="http://schemas.microsoft.com/office/drawing/2014/main" id="{98BB29E5-A15F-4788-BC39-3C7BB24BC8EB}"/>
              </a:ext>
            </a:extLst>
          </p:cNvPr>
          <p:cNvSpPr>
            <a:spLocks noChangeArrowheads="1"/>
          </p:cNvSpPr>
          <p:nvPr/>
        </p:nvSpPr>
        <p:spPr bwMode="auto">
          <a:xfrm>
            <a:off x="4987925" y="2516188"/>
            <a:ext cx="158750" cy="106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it-IT" sz="700">
                <a:solidFill>
                  <a:srgbClr val="000000"/>
                </a:solidFill>
                <a:latin typeface="Times New Roman" panose="02020603050405020304" pitchFamily="18" charset="0"/>
              </a:rPr>
              <a:t>dino</a:t>
            </a:r>
            <a:endParaRPr lang="en-US" altLang="it-IT" sz="3600">
              <a:latin typeface="Tahoma" panose="020B0604030504040204" pitchFamily="34" charset="0"/>
            </a:endParaRPr>
          </a:p>
        </p:txBody>
      </p:sp>
      <p:sp>
        <p:nvSpPr>
          <p:cNvPr id="108683" name="Rectangle 142">
            <a:extLst>
              <a:ext uri="{FF2B5EF4-FFF2-40B4-BE49-F238E27FC236}">
                <a16:creationId xmlns:a16="http://schemas.microsoft.com/office/drawing/2014/main" id="{36EDE249-A268-411A-91FA-F1BD235DC4E3}"/>
              </a:ext>
            </a:extLst>
          </p:cNvPr>
          <p:cNvSpPr>
            <a:spLocks noChangeArrowheads="1"/>
          </p:cNvSpPr>
          <p:nvPr/>
        </p:nvSpPr>
        <p:spPr bwMode="auto">
          <a:xfrm>
            <a:off x="8199438" y="2516188"/>
            <a:ext cx="198437" cy="106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it-IT" sz="700">
                <a:solidFill>
                  <a:srgbClr val="000000"/>
                </a:solidFill>
                <a:latin typeface="Times New Roman" panose="02020603050405020304" pitchFamily="18" charset="0"/>
              </a:rPr>
              <a:t>renzo</a:t>
            </a:r>
            <a:endParaRPr lang="en-US" altLang="it-IT" sz="3600">
              <a:latin typeface="Tahoma" panose="020B0604030504040204" pitchFamily="34" charset="0"/>
            </a:endParaRPr>
          </a:p>
        </p:txBody>
      </p:sp>
      <p:sp>
        <p:nvSpPr>
          <p:cNvPr id="108684" name="Rectangle 143">
            <a:extLst>
              <a:ext uri="{FF2B5EF4-FFF2-40B4-BE49-F238E27FC236}">
                <a16:creationId xmlns:a16="http://schemas.microsoft.com/office/drawing/2014/main" id="{C56CA68B-729D-4F9B-B22E-47E9CD9E6E0D}"/>
              </a:ext>
            </a:extLst>
          </p:cNvPr>
          <p:cNvSpPr>
            <a:spLocks noChangeArrowheads="1"/>
          </p:cNvSpPr>
          <p:nvPr/>
        </p:nvSpPr>
        <p:spPr bwMode="auto">
          <a:xfrm>
            <a:off x="8572500" y="2516188"/>
            <a:ext cx="209550" cy="106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it-IT" sz="700">
                <a:solidFill>
                  <a:srgbClr val="000000"/>
                </a:solidFill>
                <a:latin typeface="Times New Roman" panose="02020603050405020304" pitchFamily="18" charset="0"/>
              </a:rPr>
              <a:t>teresa</a:t>
            </a:r>
            <a:endParaRPr lang="en-US" altLang="it-IT" sz="3600">
              <a:latin typeface="Tahoma" panose="020B0604030504040204" pitchFamily="34" charset="0"/>
            </a:endParaRPr>
          </a:p>
        </p:txBody>
      </p:sp>
      <p:sp>
        <p:nvSpPr>
          <p:cNvPr id="108685" name="Rectangle 144">
            <a:extLst>
              <a:ext uri="{FF2B5EF4-FFF2-40B4-BE49-F238E27FC236}">
                <a16:creationId xmlns:a16="http://schemas.microsoft.com/office/drawing/2014/main" id="{6272AFF2-A0EF-44EB-8748-EADCBEBC8013}"/>
              </a:ext>
            </a:extLst>
          </p:cNvPr>
          <p:cNvSpPr>
            <a:spLocks noChangeArrowheads="1"/>
          </p:cNvSpPr>
          <p:nvPr/>
        </p:nvSpPr>
        <p:spPr bwMode="auto">
          <a:xfrm>
            <a:off x="6370638" y="954088"/>
            <a:ext cx="198437" cy="106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it-IT" sz="700">
                <a:solidFill>
                  <a:srgbClr val="000000"/>
                </a:solidFill>
                <a:latin typeface="Times New Roman" panose="02020603050405020304" pitchFamily="18" charset="0"/>
              </a:rPr>
              <a:t>paolo</a:t>
            </a:r>
            <a:endParaRPr lang="en-US" altLang="it-IT" sz="3600">
              <a:latin typeface="Tahoma" panose="020B0604030504040204" pitchFamily="34" charset="0"/>
            </a:endParaRPr>
          </a:p>
        </p:txBody>
      </p:sp>
      <p:sp>
        <p:nvSpPr>
          <p:cNvPr id="108686" name="Rectangle 145">
            <a:extLst>
              <a:ext uri="{FF2B5EF4-FFF2-40B4-BE49-F238E27FC236}">
                <a16:creationId xmlns:a16="http://schemas.microsoft.com/office/drawing/2014/main" id="{68000E42-A7B5-4C7C-B52D-ADC878C30220}"/>
              </a:ext>
            </a:extLst>
          </p:cNvPr>
          <p:cNvSpPr>
            <a:spLocks noChangeArrowheads="1"/>
          </p:cNvSpPr>
          <p:nvPr/>
        </p:nvSpPr>
        <p:spPr bwMode="auto">
          <a:xfrm>
            <a:off x="5473700" y="1735138"/>
            <a:ext cx="228600" cy="106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it-IT" sz="700">
                <a:solidFill>
                  <a:srgbClr val="000000"/>
                </a:solidFill>
                <a:latin typeface="Times New Roman" panose="02020603050405020304" pitchFamily="18" charset="0"/>
              </a:rPr>
              <a:t>mauro</a:t>
            </a:r>
            <a:endParaRPr lang="en-US" altLang="it-IT" sz="3600">
              <a:latin typeface="Tahoma" panose="020B0604030504040204" pitchFamily="34" charset="0"/>
            </a:endParaRPr>
          </a:p>
        </p:txBody>
      </p:sp>
      <p:sp>
        <p:nvSpPr>
          <p:cNvPr id="108687" name="Rectangle 146">
            <a:extLst>
              <a:ext uri="{FF2B5EF4-FFF2-40B4-BE49-F238E27FC236}">
                <a16:creationId xmlns:a16="http://schemas.microsoft.com/office/drawing/2014/main" id="{0DD20336-23D7-46D9-BE37-37B891CE138A}"/>
              </a:ext>
            </a:extLst>
          </p:cNvPr>
          <p:cNvSpPr>
            <a:spLocks noChangeArrowheads="1"/>
          </p:cNvSpPr>
          <p:nvPr/>
        </p:nvSpPr>
        <p:spPr bwMode="auto">
          <a:xfrm>
            <a:off x="7265988" y="1735138"/>
            <a:ext cx="198437" cy="106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it-IT" sz="700">
                <a:solidFill>
                  <a:srgbClr val="000000"/>
                </a:solidFill>
                <a:latin typeface="Times New Roman" panose="02020603050405020304" pitchFamily="18" charset="0"/>
              </a:rPr>
              <a:t>renzo</a:t>
            </a:r>
            <a:endParaRPr lang="en-US" altLang="it-IT" sz="3600">
              <a:latin typeface="Tahoma" panose="020B0604030504040204" pitchFamily="34" charset="0"/>
            </a:endParaRPr>
          </a:p>
        </p:txBody>
      </p:sp>
      <p:sp>
        <p:nvSpPr>
          <p:cNvPr id="108688" name="Rectangle 147">
            <a:extLst>
              <a:ext uri="{FF2B5EF4-FFF2-40B4-BE49-F238E27FC236}">
                <a16:creationId xmlns:a16="http://schemas.microsoft.com/office/drawing/2014/main" id="{60C78D37-37CD-4AE4-925A-C4235B069630}"/>
              </a:ext>
            </a:extLst>
          </p:cNvPr>
          <p:cNvSpPr>
            <a:spLocks noChangeArrowheads="1"/>
          </p:cNvSpPr>
          <p:nvPr/>
        </p:nvSpPr>
        <p:spPr bwMode="auto">
          <a:xfrm>
            <a:off x="5354638" y="3230563"/>
            <a:ext cx="1835150" cy="13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it-IT" sz="900">
                <a:solidFill>
                  <a:srgbClr val="000000"/>
                </a:solidFill>
                <a:latin typeface="Times New Roman" panose="02020603050405020304" pitchFamily="18" charset="0"/>
              </a:rPr>
              <a:t>Pointers to tuples (arbitrarily organized)</a:t>
            </a:r>
            <a:endParaRPr lang="en-US" altLang="it-IT" sz="3600">
              <a:latin typeface="Tahoma" panose="020B0604030504040204" pitchFamily="34" charset="0"/>
            </a:endParaRPr>
          </a:p>
        </p:txBody>
      </p:sp>
      <p:sp>
        <p:nvSpPr>
          <p:cNvPr id="108689" name="Rectangle 148">
            <a:extLst>
              <a:ext uri="{FF2B5EF4-FFF2-40B4-BE49-F238E27FC236}">
                <a16:creationId xmlns:a16="http://schemas.microsoft.com/office/drawing/2014/main" id="{875B48A3-76EA-4103-A7F4-A869480A2C03}"/>
              </a:ext>
            </a:extLst>
          </p:cNvPr>
          <p:cNvSpPr>
            <a:spLocks noChangeArrowheads="1"/>
          </p:cNvSpPr>
          <p:nvPr/>
        </p:nvSpPr>
        <p:spPr bwMode="auto">
          <a:xfrm>
            <a:off x="6330950" y="733425"/>
            <a:ext cx="434975" cy="13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it-IT" sz="900">
                <a:solidFill>
                  <a:srgbClr val="000000"/>
                </a:solidFill>
                <a:latin typeface="Times New Roman" panose="02020603050405020304" pitchFamily="18" charset="0"/>
              </a:rPr>
              <a:t>root node</a:t>
            </a:r>
            <a:endParaRPr lang="en-US" altLang="it-IT" sz="3600">
              <a:latin typeface="Tahoma" panose="020B0604030504040204" pitchFamily="34" charset="0"/>
            </a:endParaRPr>
          </a:p>
        </p:txBody>
      </p:sp>
      <p:sp>
        <p:nvSpPr>
          <p:cNvPr id="108690" name="Rectangle 149">
            <a:extLst>
              <a:ext uri="{FF2B5EF4-FFF2-40B4-BE49-F238E27FC236}">
                <a16:creationId xmlns:a16="http://schemas.microsoft.com/office/drawing/2014/main" id="{DD460862-0573-4206-BB60-36475E450519}"/>
              </a:ext>
            </a:extLst>
          </p:cNvPr>
          <p:cNvSpPr>
            <a:spLocks noChangeArrowheads="1"/>
          </p:cNvSpPr>
          <p:nvPr/>
        </p:nvSpPr>
        <p:spPr bwMode="auto">
          <a:xfrm>
            <a:off x="4614863" y="1222375"/>
            <a:ext cx="434975" cy="13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it-IT" sz="900">
                <a:solidFill>
                  <a:srgbClr val="000000"/>
                </a:solidFill>
                <a:latin typeface="Times New Roman" panose="02020603050405020304" pitchFamily="18" charset="0"/>
              </a:rPr>
              <a:t>first level</a:t>
            </a:r>
            <a:endParaRPr lang="en-US" altLang="it-IT" sz="3600">
              <a:latin typeface="Tahoma" panose="020B0604030504040204" pitchFamily="34" charset="0"/>
            </a:endParaRPr>
          </a:p>
        </p:txBody>
      </p:sp>
      <p:sp>
        <p:nvSpPr>
          <p:cNvPr id="108691" name="Rectangle 150">
            <a:extLst>
              <a:ext uri="{FF2B5EF4-FFF2-40B4-BE49-F238E27FC236}">
                <a16:creationId xmlns:a16="http://schemas.microsoft.com/office/drawing/2014/main" id="{5C3FB1E8-68EA-4CE9-9DDB-FE3241539582}"/>
              </a:ext>
            </a:extLst>
          </p:cNvPr>
          <p:cNvSpPr>
            <a:spLocks noChangeArrowheads="1"/>
          </p:cNvSpPr>
          <p:nvPr/>
        </p:nvSpPr>
        <p:spPr bwMode="auto">
          <a:xfrm>
            <a:off x="4335463" y="1970088"/>
            <a:ext cx="317500" cy="138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it-IT" sz="900">
                <a:solidFill>
                  <a:srgbClr val="000000"/>
                </a:solidFill>
                <a:latin typeface="Times New Roman" panose="02020603050405020304" pitchFamily="18" charset="0"/>
              </a:rPr>
              <a:t>second</a:t>
            </a:r>
            <a:endParaRPr lang="en-US" altLang="it-IT" sz="3600">
              <a:latin typeface="Tahoma" panose="020B0604030504040204" pitchFamily="34" charset="0"/>
            </a:endParaRPr>
          </a:p>
        </p:txBody>
      </p:sp>
      <p:sp>
        <p:nvSpPr>
          <p:cNvPr id="108692" name="Rectangle 151">
            <a:extLst>
              <a:ext uri="{FF2B5EF4-FFF2-40B4-BE49-F238E27FC236}">
                <a16:creationId xmlns:a16="http://schemas.microsoft.com/office/drawing/2014/main" id="{A2DDFAEA-0657-49A6-8D04-06A31EC30801}"/>
              </a:ext>
            </a:extLst>
          </p:cNvPr>
          <p:cNvSpPr>
            <a:spLocks noChangeArrowheads="1"/>
          </p:cNvSpPr>
          <p:nvPr/>
        </p:nvSpPr>
        <p:spPr bwMode="auto">
          <a:xfrm>
            <a:off x="4368800" y="2100263"/>
            <a:ext cx="222250" cy="138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it-IT" sz="900">
                <a:solidFill>
                  <a:srgbClr val="000000"/>
                </a:solidFill>
                <a:latin typeface="Times New Roman" panose="02020603050405020304" pitchFamily="18" charset="0"/>
              </a:rPr>
              <a:t>level</a:t>
            </a:r>
            <a:endParaRPr lang="en-US" altLang="it-IT" sz="3600">
              <a:latin typeface="Tahoma" panose="020B0604030504040204" pitchFamily="34" charset="0"/>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a:extLst>
              <a:ext uri="{FF2B5EF4-FFF2-40B4-BE49-F238E27FC236}">
                <a16:creationId xmlns:a16="http://schemas.microsoft.com/office/drawing/2014/main" id="{6A79869F-23C5-416D-B198-7060878F4B65}"/>
              </a:ext>
            </a:extLst>
          </p:cNvPr>
          <p:cNvSpPr>
            <a:spLocks noGrp="1" noChangeArrowheads="1"/>
          </p:cNvSpPr>
          <p:nvPr>
            <p:ph type="title"/>
          </p:nvPr>
        </p:nvSpPr>
        <p:spPr/>
        <p:txBody>
          <a:bodyPr/>
          <a:lstStyle/>
          <a:p>
            <a:pPr eaLnBrk="1" hangingPunct="1"/>
            <a:r>
              <a:rPr lang="en-US" altLang="it-IT"/>
              <a:t>Structure of the tree nodes</a:t>
            </a:r>
          </a:p>
        </p:txBody>
      </p:sp>
      <p:sp>
        <p:nvSpPr>
          <p:cNvPr id="110595" name="Freeform 8">
            <a:extLst>
              <a:ext uri="{FF2B5EF4-FFF2-40B4-BE49-F238E27FC236}">
                <a16:creationId xmlns:a16="http://schemas.microsoft.com/office/drawing/2014/main" id="{35D45276-491A-4EDD-A43F-7B13DB908F2C}"/>
              </a:ext>
            </a:extLst>
          </p:cNvPr>
          <p:cNvSpPr>
            <a:spLocks/>
          </p:cNvSpPr>
          <p:nvPr/>
        </p:nvSpPr>
        <p:spPr bwMode="auto">
          <a:xfrm>
            <a:off x="7602538" y="5067300"/>
            <a:ext cx="128587" cy="128588"/>
          </a:xfrm>
          <a:custGeom>
            <a:avLst/>
            <a:gdLst>
              <a:gd name="T0" fmla="*/ 0 w 274"/>
              <a:gd name="T1" fmla="*/ 0 h 327"/>
              <a:gd name="T2" fmla="*/ 2147483646 w 274"/>
              <a:gd name="T3" fmla="*/ 2147483646 h 327"/>
              <a:gd name="T4" fmla="*/ 0 w 274"/>
              <a:gd name="T5" fmla="*/ 2147483646 h 327"/>
              <a:gd name="T6" fmla="*/ 0 60000 65536"/>
              <a:gd name="T7" fmla="*/ 0 60000 65536"/>
              <a:gd name="T8" fmla="*/ 0 60000 65536"/>
              <a:gd name="T9" fmla="*/ 0 w 274"/>
              <a:gd name="T10" fmla="*/ 0 h 327"/>
              <a:gd name="T11" fmla="*/ 274 w 274"/>
              <a:gd name="T12" fmla="*/ 327 h 327"/>
            </a:gdLst>
            <a:ahLst/>
            <a:cxnLst>
              <a:cxn ang="T6">
                <a:pos x="T0" y="T1"/>
              </a:cxn>
              <a:cxn ang="T7">
                <a:pos x="T2" y="T3"/>
              </a:cxn>
              <a:cxn ang="T8">
                <a:pos x="T4" y="T5"/>
              </a:cxn>
            </a:cxnLst>
            <a:rect l="T9" t="T10" r="T11" b="T12"/>
            <a:pathLst>
              <a:path w="274" h="327">
                <a:moveTo>
                  <a:pt x="0" y="0"/>
                </a:moveTo>
                <a:lnTo>
                  <a:pt x="274" y="163"/>
                </a:lnTo>
                <a:lnTo>
                  <a:pt x="0" y="327"/>
                </a:lnTo>
              </a:path>
            </a:pathLst>
          </a:custGeom>
          <a:noFill/>
          <a:ln w="1111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it-IT"/>
          </a:p>
        </p:txBody>
      </p:sp>
      <p:sp>
        <p:nvSpPr>
          <p:cNvPr id="110596" name="Line 9">
            <a:extLst>
              <a:ext uri="{FF2B5EF4-FFF2-40B4-BE49-F238E27FC236}">
                <a16:creationId xmlns:a16="http://schemas.microsoft.com/office/drawing/2014/main" id="{1B755CF0-04B5-465B-BA6D-F571C8AF9371}"/>
              </a:ext>
            </a:extLst>
          </p:cNvPr>
          <p:cNvSpPr>
            <a:spLocks noChangeShapeType="1"/>
          </p:cNvSpPr>
          <p:nvPr/>
        </p:nvSpPr>
        <p:spPr bwMode="auto">
          <a:xfrm flipH="1">
            <a:off x="7602538" y="5195888"/>
            <a:ext cx="128587" cy="66675"/>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110597" name="Rectangle 10">
            <a:extLst>
              <a:ext uri="{FF2B5EF4-FFF2-40B4-BE49-F238E27FC236}">
                <a16:creationId xmlns:a16="http://schemas.microsoft.com/office/drawing/2014/main" id="{F8AF5A06-4DB4-445C-ABEC-619E5AD6326A}"/>
              </a:ext>
            </a:extLst>
          </p:cNvPr>
          <p:cNvSpPr>
            <a:spLocks noChangeArrowheads="1"/>
          </p:cNvSpPr>
          <p:nvPr/>
        </p:nvSpPr>
        <p:spPr bwMode="auto">
          <a:xfrm>
            <a:off x="1855788" y="2076450"/>
            <a:ext cx="5108575" cy="1039813"/>
          </a:xfrm>
          <a:prstGeom prst="rect">
            <a:avLst/>
          </a:prstGeom>
          <a:noFill/>
          <a:ln w="222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it-IT" sz="3600">
              <a:latin typeface="Tahoma" panose="020B0604030504040204" pitchFamily="34" charset="0"/>
            </a:endParaRPr>
          </a:p>
        </p:txBody>
      </p:sp>
      <p:sp>
        <p:nvSpPr>
          <p:cNvPr id="110598" name="Line 11">
            <a:extLst>
              <a:ext uri="{FF2B5EF4-FFF2-40B4-BE49-F238E27FC236}">
                <a16:creationId xmlns:a16="http://schemas.microsoft.com/office/drawing/2014/main" id="{1DD4B33B-F38E-4288-8843-9124F5A51C1D}"/>
              </a:ext>
            </a:extLst>
          </p:cNvPr>
          <p:cNvSpPr>
            <a:spLocks noChangeShapeType="1"/>
          </p:cNvSpPr>
          <p:nvPr/>
        </p:nvSpPr>
        <p:spPr bwMode="auto">
          <a:xfrm>
            <a:off x="2366963" y="2076450"/>
            <a:ext cx="1587" cy="1039813"/>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110599" name="Line 12">
            <a:extLst>
              <a:ext uri="{FF2B5EF4-FFF2-40B4-BE49-F238E27FC236}">
                <a16:creationId xmlns:a16="http://schemas.microsoft.com/office/drawing/2014/main" id="{A738E585-2B37-4BD8-BF07-23F1CEB40E87}"/>
              </a:ext>
            </a:extLst>
          </p:cNvPr>
          <p:cNvSpPr>
            <a:spLocks noChangeShapeType="1"/>
          </p:cNvSpPr>
          <p:nvPr/>
        </p:nvSpPr>
        <p:spPr bwMode="auto">
          <a:xfrm>
            <a:off x="2876550" y="2076450"/>
            <a:ext cx="1588" cy="1039813"/>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110600" name="Line 13">
            <a:extLst>
              <a:ext uri="{FF2B5EF4-FFF2-40B4-BE49-F238E27FC236}">
                <a16:creationId xmlns:a16="http://schemas.microsoft.com/office/drawing/2014/main" id="{8FEB3961-7647-428B-822B-EAD2660BF747}"/>
              </a:ext>
            </a:extLst>
          </p:cNvPr>
          <p:cNvSpPr>
            <a:spLocks noChangeShapeType="1"/>
          </p:cNvSpPr>
          <p:nvPr/>
        </p:nvSpPr>
        <p:spPr bwMode="auto">
          <a:xfrm>
            <a:off x="3387725" y="2076450"/>
            <a:ext cx="1588" cy="1039813"/>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110601" name="Line 14">
            <a:extLst>
              <a:ext uri="{FF2B5EF4-FFF2-40B4-BE49-F238E27FC236}">
                <a16:creationId xmlns:a16="http://schemas.microsoft.com/office/drawing/2014/main" id="{73FB1599-08EA-455C-977F-3B233A2129B7}"/>
              </a:ext>
            </a:extLst>
          </p:cNvPr>
          <p:cNvSpPr>
            <a:spLocks noChangeShapeType="1"/>
          </p:cNvSpPr>
          <p:nvPr/>
        </p:nvSpPr>
        <p:spPr bwMode="auto">
          <a:xfrm>
            <a:off x="4154488" y="2076450"/>
            <a:ext cx="1587" cy="1039813"/>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110602" name="Line 15">
            <a:extLst>
              <a:ext uri="{FF2B5EF4-FFF2-40B4-BE49-F238E27FC236}">
                <a16:creationId xmlns:a16="http://schemas.microsoft.com/office/drawing/2014/main" id="{CFAE01B4-8151-4259-AAD7-E06ED1C117D4}"/>
              </a:ext>
            </a:extLst>
          </p:cNvPr>
          <p:cNvSpPr>
            <a:spLocks noChangeShapeType="1"/>
          </p:cNvSpPr>
          <p:nvPr/>
        </p:nvSpPr>
        <p:spPr bwMode="auto">
          <a:xfrm>
            <a:off x="5178425" y="2076450"/>
            <a:ext cx="1588" cy="1039813"/>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110603" name="Line 16">
            <a:extLst>
              <a:ext uri="{FF2B5EF4-FFF2-40B4-BE49-F238E27FC236}">
                <a16:creationId xmlns:a16="http://schemas.microsoft.com/office/drawing/2014/main" id="{1D71D6D0-B2D6-46ED-834B-721E851998BD}"/>
              </a:ext>
            </a:extLst>
          </p:cNvPr>
          <p:cNvSpPr>
            <a:spLocks noChangeShapeType="1"/>
          </p:cNvSpPr>
          <p:nvPr/>
        </p:nvSpPr>
        <p:spPr bwMode="auto">
          <a:xfrm>
            <a:off x="6453188" y="2076450"/>
            <a:ext cx="1587" cy="1039813"/>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110604" name="Line 17">
            <a:extLst>
              <a:ext uri="{FF2B5EF4-FFF2-40B4-BE49-F238E27FC236}">
                <a16:creationId xmlns:a16="http://schemas.microsoft.com/office/drawing/2014/main" id="{3442BE17-C136-40D6-BD64-B6EDDDCE13E9}"/>
              </a:ext>
            </a:extLst>
          </p:cNvPr>
          <p:cNvSpPr>
            <a:spLocks noChangeShapeType="1"/>
          </p:cNvSpPr>
          <p:nvPr/>
        </p:nvSpPr>
        <p:spPr bwMode="auto">
          <a:xfrm>
            <a:off x="4667250" y="2076450"/>
            <a:ext cx="1588" cy="1039813"/>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110605" name="Line 18">
            <a:extLst>
              <a:ext uri="{FF2B5EF4-FFF2-40B4-BE49-F238E27FC236}">
                <a16:creationId xmlns:a16="http://schemas.microsoft.com/office/drawing/2014/main" id="{AC452A64-BE53-49EF-9491-29B98D0F8A50}"/>
              </a:ext>
            </a:extLst>
          </p:cNvPr>
          <p:cNvSpPr>
            <a:spLocks noChangeShapeType="1"/>
          </p:cNvSpPr>
          <p:nvPr/>
        </p:nvSpPr>
        <p:spPr bwMode="auto">
          <a:xfrm>
            <a:off x="5943600" y="2076450"/>
            <a:ext cx="1588" cy="1039813"/>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110606" name="Line 19">
            <a:extLst>
              <a:ext uri="{FF2B5EF4-FFF2-40B4-BE49-F238E27FC236}">
                <a16:creationId xmlns:a16="http://schemas.microsoft.com/office/drawing/2014/main" id="{015BE0DE-7C49-41EA-9C88-6520881C1ED9}"/>
              </a:ext>
            </a:extLst>
          </p:cNvPr>
          <p:cNvSpPr>
            <a:spLocks noChangeShapeType="1"/>
          </p:cNvSpPr>
          <p:nvPr/>
        </p:nvSpPr>
        <p:spPr bwMode="auto">
          <a:xfrm flipH="1">
            <a:off x="1543050" y="2790825"/>
            <a:ext cx="568325" cy="1860550"/>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110607" name="Line 21">
            <a:extLst>
              <a:ext uri="{FF2B5EF4-FFF2-40B4-BE49-F238E27FC236}">
                <a16:creationId xmlns:a16="http://schemas.microsoft.com/office/drawing/2014/main" id="{6E44A6F4-23B7-41A5-8CD4-9FCC69E7E01E}"/>
              </a:ext>
            </a:extLst>
          </p:cNvPr>
          <p:cNvSpPr>
            <a:spLocks noChangeShapeType="1"/>
          </p:cNvSpPr>
          <p:nvPr/>
        </p:nvSpPr>
        <p:spPr bwMode="auto">
          <a:xfrm>
            <a:off x="6710363" y="2790825"/>
            <a:ext cx="566737" cy="1860550"/>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110608" name="Freeform 22">
            <a:extLst>
              <a:ext uri="{FF2B5EF4-FFF2-40B4-BE49-F238E27FC236}">
                <a16:creationId xmlns:a16="http://schemas.microsoft.com/office/drawing/2014/main" id="{062FE22F-0DF6-4A92-AB44-459900B37F46}"/>
              </a:ext>
            </a:extLst>
          </p:cNvPr>
          <p:cNvSpPr>
            <a:spLocks/>
          </p:cNvSpPr>
          <p:nvPr/>
        </p:nvSpPr>
        <p:spPr bwMode="auto">
          <a:xfrm>
            <a:off x="7223125" y="4543425"/>
            <a:ext cx="53975" cy="107950"/>
          </a:xfrm>
          <a:custGeom>
            <a:avLst/>
            <a:gdLst>
              <a:gd name="T0" fmla="*/ 2147483646 w 116"/>
              <a:gd name="T1" fmla="*/ 0 h 269"/>
              <a:gd name="T2" fmla="*/ 2147483646 w 116"/>
              <a:gd name="T3" fmla="*/ 2147483646 h 269"/>
              <a:gd name="T4" fmla="*/ 0 w 116"/>
              <a:gd name="T5" fmla="*/ 2147483646 h 269"/>
              <a:gd name="T6" fmla="*/ 0 60000 65536"/>
              <a:gd name="T7" fmla="*/ 0 60000 65536"/>
              <a:gd name="T8" fmla="*/ 0 60000 65536"/>
              <a:gd name="T9" fmla="*/ 0 w 116"/>
              <a:gd name="T10" fmla="*/ 0 h 269"/>
              <a:gd name="T11" fmla="*/ 116 w 116"/>
              <a:gd name="T12" fmla="*/ 269 h 269"/>
            </a:gdLst>
            <a:ahLst/>
            <a:cxnLst>
              <a:cxn ang="T6">
                <a:pos x="T0" y="T1"/>
              </a:cxn>
              <a:cxn ang="T7">
                <a:pos x="T2" y="T3"/>
              </a:cxn>
              <a:cxn ang="T8">
                <a:pos x="T4" y="T5"/>
              </a:cxn>
            </a:cxnLst>
            <a:rect l="T9" t="T10" r="T11" b="T12"/>
            <a:pathLst>
              <a:path w="116" h="269">
                <a:moveTo>
                  <a:pt x="104" y="0"/>
                </a:moveTo>
                <a:lnTo>
                  <a:pt x="116" y="269"/>
                </a:lnTo>
                <a:lnTo>
                  <a:pt x="0" y="37"/>
                </a:lnTo>
              </a:path>
            </a:pathLst>
          </a:custGeom>
          <a:noFill/>
          <a:ln w="1111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it-IT"/>
          </a:p>
        </p:txBody>
      </p:sp>
      <p:sp>
        <p:nvSpPr>
          <p:cNvPr id="110609" name="Line 23">
            <a:extLst>
              <a:ext uri="{FF2B5EF4-FFF2-40B4-BE49-F238E27FC236}">
                <a16:creationId xmlns:a16="http://schemas.microsoft.com/office/drawing/2014/main" id="{A941CE50-350E-4E63-8D04-5300535952D3}"/>
              </a:ext>
            </a:extLst>
          </p:cNvPr>
          <p:cNvSpPr>
            <a:spLocks noChangeShapeType="1"/>
          </p:cNvSpPr>
          <p:nvPr/>
        </p:nvSpPr>
        <p:spPr bwMode="auto">
          <a:xfrm>
            <a:off x="4921250" y="2790825"/>
            <a:ext cx="1588" cy="1858963"/>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110610" name="Freeform 24">
            <a:extLst>
              <a:ext uri="{FF2B5EF4-FFF2-40B4-BE49-F238E27FC236}">
                <a16:creationId xmlns:a16="http://schemas.microsoft.com/office/drawing/2014/main" id="{52FF6A6D-EB3B-4F97-9927-9CDCFA079D15}"/>
              </a:ext>
            </a:extLst>
          </p:cNvPr>
          <p:cNvSpPr>
            <a:spLocks/>
          </p:cNvSpPr>
          <p:nvPr/>
        </p:nvSpPr>
        <p:spPr bwMode="auto">
          <a:xfrm>
            <a:off x="4895850" y="4546600"/>
            <a:ext cx="52388" cy="103188"/>
          </a:xfrm>
          <a:custGeom>
            <a:avLst/>
            <a:gdLst>
              <a:gd name="T0" fmla="*/ 2147483646 w 109"/>
              <a:gd name="T1" fmla="*/ 0 h 261"/>
              <a:gd name="T2" fmla="*/ 2147483646 w 109"/>
              <a:gd name="T3" fmla="*/ 2147483646 h 261"/>
              <a:gd name="T4" fmla="*/ 0 w 109"/>
              <a:gd name="T5" fmla="*/ 0 h 261"/>
              <a:gd name="T6" fmla="*/ 0 60000 65536"/>
              <a:gd name="T7" fmla="*/ 0 60000 65536"/>
              <a:gd name="T8" fmla="*/ 0 60000 65536"/>
              <a:gd name="T9" fmla="*/ 0 w 109"/>
              <a:gd name="T10" fmla="*/ 0 h 261"/>
              <a:gd name="T11" fmla="*/ 109 w 109"/>
              <a:gd name="T12" fmla="*/ 261 h 261"/>
            </a:gdLst>
            <a:ahLst/>
            <a:cxnLst>
              <a:cxn ang="T6">
                <a:pos x="T0" y="T1"/>
              </a:cxn>
              <a:cxn ang="T7">
                <a:pos x="T2" y="T3"/>
              </a:cxn>
              <a:cxn ang="T8">
                <a:pos x="T4" y="T5"/>
              </a:cxn>
            </a:cxnLst>
            <a:rect l="T9" t="T10" r="T11" b="T12"/>
            <a:pathLst>
              <a:path w="109" h="261">
                <a:moveTo>
                  <a:pt x="109" y="0"/>
                </a:moveTo>
                <a:lnTo>
                  <a:pt x="54" y="261"/>
                </a:lnTo>
                <a:lnTo>
                  <a:pt x="0" y="0"/>
                </a:lnTo>
              </a:path>
            </a:pathLst>
          </a:custGeom>
          <a:noFill/>
          <a:ln w="1111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it-IT"/>
          </a:p>
        </p:txBody>
      </p:sp>
      <p:sp>
        <p:nvSpPr>
          <p:cNvPr id="110611" name="Rectangle 28">
            <a:extLst>
              <a:ext uri="{FF2B5EF4-FFF2-40B4-BE49-F238E27FC236}">
                <a16:creationId xmlns:a16="http://schemas.microsoft.com/office/drawing/2014/main" id="{C2708393-3322-4B2C-8274-3325A089031B}"/>
              </a:ext>
            </a:extLst>
          </p:cNvPr>
          <p:cNvSpPr>
            <a:spLocks noChangeArrowheads="1"/>
          </p:cNvSpPr>
          <p:nvPr/>
        </p:nvSpPr>
        <p:spPr bwMode="auto">
          <a:xfrm>
            <a:off x="3787775" y="4722813"/>
            <a:ext cx="18589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it-IT" sz="2000">
                <a:solidFill>
                  <a:srgbClr val="000000"/>
                </a:solidFill>
                <a:latin typeface="Times New Roman" panose="02020603050405020304" pitchFamily="18" charset="0"/>
              </a:rPr>
              <a:t>sub-tree with keys</a:t>
            </a:r>
            <a:endParaRPr lang="en-US" altLang="it-IT" sz="3600">
              <a:latin typeface="Tahoma" panose="020B0604030504040204" pitchFamily="34" charset="0"/>
            </a:endParaRPr>
          </a:p>
        </p:txBody>
      </p:sp>
      <p:sp>
        <p:nvSpPr>
          <p:cNvPr id="110612" name="Rectangle 30">
            <a:extLst>
              <a:ext uri="{FF2B5EF4-FFF2-40B4-BE49-F238E27FC236}">
                <a16:creationId xmlns:a16="http://schemas.microsoft.com/office/drawing/2014/main" id="{745DB3EB-BF9F-476B-AD0A-6FEFC428F8C4}"/>
              </a:ext>
            </a:extLst>
          </p:cNvPr>
          <p:cNvSpPr>
            <a:spLocks noChangeArrowheads="1"/>
          </p:cNvSpPr>
          <p:nvPr/>
        </p:nvSpPr>
        <p:spPr bwMode="auto">
          <a:xfrm>
            <a:off x="3579813" y="2384425"/>
            <a:ext cx="31908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it-IT" sz="2000">
                <a:solidFill>
                  <a:srgbClr val="000000"/>
                </a:solidFill>
                <a:latin typeface="Times New Roman" panose="02020603050405020304" pitchFamily="18" charset="0"/>
              </a:rPr>
              <a:t>.....</a:t>
            </a:r>
            <a:endParaRPr lang="en-US" altLang="it-IT" sz="3600">
              <a:latin typeface="Tahoma" panose="020B0604030504040204" pitchFamily="34" charset="0"/>
            </a:endParaRPr>
          </a:p>
        </p:txBody>
      </p:sp>
      <p:sp>
        <p:nvSpPr>
          <p:cNvPr id="110613" name="Rectangle 31">
            <a:extLst>
              <a:ext uri="{FF2B5EF4-FFF2-40B4-BE49-F238E27FC236}">
                <a16:creationId xmlns:a16="http://schemas.microsoft.com/office/drawing/2014/main" id="{29316F9F-6B7D-49F7-BC2C-021C9A02866E}"/>
              </a:ext>
            </a:extLst>
          </p:cNvPr>
          <p:cNvSpPr>
            <a:spLocks noChangeArrowheads="1"/>
          </p:cNvSpPr>
          <p:nvPr/>
        </p:nvSpPr>
        <p:spPr bwMode="auto">
          <a:xfrm>
            <a:off x="5368925" y="2384425"/>
            <a:ext cx="3175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it-IT" sz="2000">
                <a:solidFill>
                  <a:srgbClr val="000000"/>
                </a:solidFill>
                <a:latin typeface="Times New Roman" panose="02020603050405020304" pitchFamily="18" charset="0"/>
              </a:rPr>
              <a:t>.....</a:t>
            </a:r>
            <a:endParaRPr lang="en-US" altLang="it-IT" sz="3600">
              <a:latin typeface="Tahoma" panose="020B0604030504040204" pitchFamily="34" charset="0"/>
            </a:endParaRPr>
          </a:p>
        </p:txBody>
      </p:sp>
      <p:sp>
        <p:nvSpPr>
          <p:cNvPr id="110614" name="Rectangle 32">
            <a:extLst>
              <a:ext uri="{FF2B5EF4-FFF2-40B4-BE49-F238E27FC236}">
                <a16:creationId xmlns:a16="http://schemas.microsoft.com/office/drawing/2014/main" id="{B168AF9B-B3E6-4120-A3BA-0A26302E583A}"/>
              </a:ext>
            </a:extLst>
          </p:cNvPr>
          <p:cNvSpPr>
            <a:spLocks noChangeArrowheads="1"/>
          </p:cNvSpPr>
          <p:nvPr/>
        </p:nvSpPr>
        <p:spPr bwMode="auto">
          <a:xfrm>
            <a:off x="2686050" y="2517775"/>
            <a:ext cx="82550" cy="198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it-IT" sz="1300">
                <a:solidFill>
                  <a:srgbClr val="000000"/>
                </a:solidFill>
                <a:latin typeface="Times New Roman" panose="02020603050405020304" pitchFamily="18" charset="0"/>
              </a:rPr>
              <a:t>1</a:t>
            </a:r>
            <a:endParaRPr lang="en-US" altLang="it-IT" sz="3600">
              <a:latin typeface="Tahoma" panose="020B0604030504040204" pitchFamily="34" charset="0"/>
            </a:endParaRPr>
          </a:p>
        </p:txBody>
      </p:sp>
      <p:sp>
        <p:nvSpPr>
          <p:cNvPr id="110615" name="Rectangle 33">
            <a:extLst>
              <a:ext uri="{FF2B5EF4-FFF2-40B4-BE49-F238E27FC236}">
                <a16:creationId xmlns:a16="http://schemas.microsoft.com/office/drawing/2014/main" id="{14A93CDC-3177-4C71-A859-E0E88111D418}"/>
              </a:ext>
            </a:extLst>
          </p:cNvPr>
          <p:cNvSpPr>
            <a:spLocks noChangeArrowheads="1"/>
          </p:cNvSpPr>
          <p:nvPr/>
        </p:nvSpPr>
        <p:spPr bwMode="auto">
          <a:xfrm>
            <a:off x="3133725" y="2517775"/>
            <a:ext cx="82550" cy="198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it-IT" sz="1300">
                <a:solidFill>
                  <a:srgbClr val="000000"/>
                </a:solidFill>
                <a:latin typeface="Times New Roman" panose="02020603050405020304" pitchFamily="18" charset="0"/>
              </a:rPr>
              <a:t>1</a:t>
            </a:r>
            <a:endParaRPr lang="en-US" altLang="it-IT" sz="3600">
              <a:latin typeface="Tahoma" panose="020B0604030504040204" pitchFamily="34" charset="0"/>
            </a:endParaRPr>
          </a:p>
        </p:txBody>
      </p:sp>
      <p:sp>
        <p:nvSpPr>
          <p:cNvPr id="110616" name="Rectangle 34">
            <a:extLst>
              <a:ext uri="{FF2B5EF4-FFF2-40B4-BE49-F238E27FC236}">
                <a16:creationId xmlns:a16="http://schemas.microsoft.com/office/drawing/2014/main" id="{C41CF094-56E2-404E-8E54-23B538B6B1D7}"/>
              </a:ext>
            </a:extLst>
          </p:cNvPr>
          <p:cNvSpPr>
            <a:spLocks noChangeArrowheads="1"/>
          </p:cNvSpPr>
          <p:nvPr/>
        </p:nvSpPr>
        <p:spPr bwMode="auto">
          <a:xfrm>
            <a:off x="4475163" y="2517775"/>
            <a:ext cx="46037" cy="198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it-IT" sz="1300">
                <a:solidFill>
                  <a:srgbClr val="000000"/>
                </a:solidFill>
                <a:latin typeface="Times New Roman" panose="02020603050405020304" pitchFamily="18" charset="0"/>
              </a:rPr>
              <a:t>i</a:t>
            </a:r>
            <a:endParaRPr lang="en-US" altLang="it-IT" sz="3600">
              <a:latin typeface="Tahoma" panose="020B0604030504040204" pitchFamily="34" charset="0"/>
            </a:endParaRPr>
          </a:p>
        </p:txBody>
      </p:sp>
      <p:sp>
        <p:nvSpPr>
          <p:cNvPr id="110617" name="Rectangle 35">
            <a:extLst>
              <a:ext uri="{FF2B5EF4-FFF2-40B4-BE49-F238E27FC236}">
                <a16:creationId xmlns:a16="http://schemas.microsoft.com/office/drawing/2014/main" id="{904AABD1-0A2B-4511-BBF3-CD5FF3AF9786}"/>
              </a:ext>
            </a:extLst>
          </p:cNvPr>
          <p:cNvSpPr>
            <a:spLocks noChangeArrowheads="1"/>
          </p:cNvSpPr>
          <p:nvPr/>
        </p:nvSpPr>
        <p:spPr bwMode="auto">
          <a:xfrm>
            <a:off x="2111375" y="2517775"/>
            <a:ext cx="82550" cy="198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it-IT" sz="1300">
                <a:solidFill>
                  <a:srgbClr val="000000"/>
                </a:solidFill>
                <a:latin typeface="Times New Roman" panose="02020603050405020304" pitchFamily="18" charset="0"/>
              </a:rPr>
              <a:t>0</a:t>
            </a:r>
            <a:endParaRPr lang="en-US" altLang="it-IT" sz="3600">
              <a:latin typeface="Tahoma" panose="020B0604030504040204" pitchFamily="34" charset="0"/>
            </a:endParaRPr>
          </a:p>
        </p:txBody>
      </p:sp>
      <p:sp>
        <p:nvSpPr>
          <p:cNvPr id="110618" name="Rectangle 37">
            <a:extLst>
              <a:ext uri="{FF2B5EF4-FFF2-40B4-BE49-F238E27FC236}">
                <a16:creationId xmlns:a16="http://schemas.microsoft.com/office/drawing/2014/main" id="{C6780CE3-7EA9-44D6-9CCB-3E9EA305C544}"/>
              </a:ext>
            </a:extLst>
          </p:cNvPr>
          <p:cNvSpPr>
            <a:spLocks noChangeArrowheads="1"/>
          </p:cNvSpPr>
          <p:nvPr/>
        </p:nvSpPr>
        <p:spPr bwMode="auto">
          <a:xfrm>
            <a:off x="1982788" y="2384425"/>
            <a:ext cx="1555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it-IT" sz="2000" i="1">
                <a:solidFill>
                  <a:srgbClr val="000000"/>
                </a:solidFill>
                <a:latin typeface="Times New Roman" panose="02020603050405020304" pitchFamily="18" charset="0"/>
              </a:rPr>
              <a:t>P</a:t>
            </a:r>
            <a:endParaRPr lang="en-US" altLang="it-IT" sz="3600">
              <a:latin typeface="Tahoma" panose="020B0604030504040204" pitchFamily="34" charset="0"/>
            </a:endParaRPr>
          </a:p>
        </p:txBody>
      </p:sp>
      <p:sp>
        <p:nvSpPr>
          <p:cNvPr id="110619" name="Rectangle 38">
            <a:extLst>
              <a:ext uri="{FF2B5EF4-FFF2-40B4-BE49-F238E27FC236}">
                <a16:creationId xmlns:a16="http://schemas.microsoft.com/office/drawing/2014/main" id="{0CE960A1-A637-466C-A00C-0A65C40BD981}"/>
              </a:ext>
            </a:extLst>
          </p:cNvPr>
          <p:cNvSpPr>
            <a:spLocks noChangeArrowheads="1"/>
          </p:cNvSpPr>
          <p:nvPr/>
        </p:nvSpPr>
        <p:spPr bwMode="auto">
          <a:xfrm>
            <a:off x="2495550" y="2384425"/>
            <a:ext cx="1698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it-IT" sz="2000" i="1">
                <a:solidFill>
                  <a:srgbClr val="000000"/>
                </a:solidFill>
                <a:latin typeface="Times New Roman" panose="02020603050405020304" pitchFamily="18" charset="0"/>
              </a:rPr>
              <a:t>K</a:t>
            </a:r>
            <a:endParaRPr lang="en-US" altLang="it-IT" sz="3600">
              <a:latin typeface="Tahoma" panose="020B0604030504040204" pitchFamily="34" charset="0"/>
            </a:endParaRPr>
          </a:p>
        </p:txBody>
      </p:sp>
      <p:sp>
        <p:nvSpPr>
          <p:cNvPr id="110620" name="Rectangle 39">
            <a:extLst>
              <a:ext uri="{FF2B5EF4-FFF2-40B4-BE49-F238E27FC236}">
                <a16:creationId xmlns:a16="http://schemas.microsoft.com/office/drawing/2014/main" id="{C01E47A8-72E8-4A96-BA81-974092E0F067}"/>
              </a:ext>
            </a:extLst>
          </p:cNvPr>
          <p:cNvSpPr>
            <a:spLocks noChangeArrowheads="1"/>
          </p:cNvSpPr>
          <p:nvPr/>
        </p:nvSpPr>
        <p:spPr bwMode="auto">
          <a:xfrm>
            <a:off x="3006725" y="2384425"/>
            <a:ext cx="1539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it-IT" sz="2000" i="1">
                <a:solidFill>
                  <a:srgbClr val="000000"/>
                </a:solidFill>
                <a:latin typeface="Times New Roman" panose="02020603050405020304" pitchFamily="18" charset="0"/>
              </a:rPr>
              <a:t>P</a:t>
            </a:r>
            <a:endParaRPr lang="en-US" altLang="it-IT" sz="3600">
              <a:latin typeface="Tahoma" panose="020B0604030504040204" pitchFamily="34" charset="0"/>
            </a:endParaRPr>
          </a:p>
        </p:txBody>
      </p:sp>
      <p:sp>
        <p:nvSpPr>
          <p:cNvPr id="110621" name="Rectangle 40">
            <a:extLst>
              <a:ext uri="{FF2B5EF4-FFF2-40B4-BE49-F238E27FC236}">
                <a16:creationId xmlns:a16="http://schemas.microsoft.com/office/drawing/2014/main" id="{67790FBE-DB2B-46FF-80B0-998303DFE852}"/>
              </a:ext>
            </a:extLst>
          </p:cNvPr>
          <p:cNvSpPr>
            <a:spLocks noChangeArrowheads="1"/>
          </p:cNvSpPr>
          <p:nvPr/>
        </p:nvSpPr>
        <p:spPr bwMode="auto">
          <a:xfrm>
            <a:off x="4281488" y="2384425"/>
            <a:ext cx="1682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it-IT" sz="2000" i="1">
                <a:solidFill>
                  <a:srgbClr val="000000"/>
                </a:solidFill>
                <a:latin typeface="Times New Roman" panose="02020603050405020304" pitchFamily="18" charset="0"/>
              </a:rPr>
              <a:t>K</a:t>
            </a:r>
            <a:endParaRPr lang="en-US" altLang="it-IT" sz="3600">
              <a:latin typeface="Tahoma" panose="020B0604030504040204" pitchFamily="34" charset="0"/>
            </a:endParaRPr>
          </a:p>
        </p:txBody>
      </p:sp>
      <p:sp>
        <p:nvSpPr>
          <p:cNvPr id="110622" name="Rectangle 41">
            <a:extLst>
              <a:ext uri="{FF2B5EF4-FFF2-40B4-BE49-F238E27FC236}">
                <a16:creationId xmlns:a16="http://schemas.microsoft.com/office/drawing/2014/main" id="{F489DF13-9A48-434B-B14E-60347E0A5537}"/>
              </a:ext>
            </a:extLst>
          </p:cNvPr>
          <p:cNvSpPr>
            <a:spLocks noChangeArrowheads="1"/>
          </p:cNvSpPr>
          <p:nvPr/>
        </p:nvSpPr>
        <p:spPr bwMode="auto">
          <a:xfrm>
            <a:off x="4475163" y="2517775"/>
            <a:ext cx="46037" cy="198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it-IT" sz="1300" i="1">
                <a:solidFill>
                  <a:srgbClr val="000000"/>
                </a:solidFill>
                <a:latin typeface="Times New Roman" panose="02020603050405020304" pitchFamily="18" charset="0"/>
              </a:rPr>
              <a:t>i</a:t>
            </a:r>
            <a:endParaRPr lang="en-US" altLang="it-IT" sz="3600">
              <a:latin typeface="Tahoma" panose="020B0604030504040204" pitchFamily="34" charset="0"/>
            </a:endParaRPr>
          </a:p>
        </p:txBody>
      </p:sp>
      <p:sp>
        <p:nvSpPr>
          <p:cNvPr id="110623" name="Rectangle 42">
            <a:extLst>
              <a:ext uri="{FF2B5EF4-FFF2-40B4-BE49-F238E27FC236}">
                <a16:creationId xmlns:a16="http://schemas.microsoft.com/office/drawing/2014/main" id="{E4129465-9E40-440B-A950-F3028B4B13AC}"/>
              </a:ext>
            </a:extLst>
          </p:cNvPr>
          <p:cNvSpPr>
            <a:spLocks noChangeArrowheads="1"/>
          </p:cNvSpPr>
          <p:nvPr/>
        </p:nvSpPr>
        <p:spPr bwMode="auto">
          <a:xfrm>
            <a:off x="4792663" y="2384425"/>
            <a:ext cx="1555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it-IT" sz="2000" i="1">
                <a:solidFill>
                  <a:srgbClr val="000000"/>
                </a:solidFill>
                <a:latin typeface="Times New Roman" panose="02020603050405020304" pitchFamily="18" charset="0"/>
              </a:rPr>
              <a:t>P</a:t>
            </a:r>
            <a:endParaRPr lang="en-US" altLang="it-IT" sz="3600">
              <a:latin typeface="Tahoma" panose="020B0604030504040204" pitchFamily="34" charset="0"/>
            </a:endParaRPr>
          </a:p>
        </p:txBody>
      </p:sp>
      <p:sp>
        <p:nvSpPr>
          <p:cNvPr id="110624" name="Rectangle 43">
            <a:extLst>
              <a:ext uri="{FF2B5EF4-FFF2-40B4-BE49-F238E27FC236}">
                <a16:creationId xmlns:a16="http://schemas.microsoft.com/office/drawing/2014/main" id="{41E7F6E2-1FB6-4ECD-8066-7F4E699BE53D}"/>
              </a:ext>
            </a:extLst>
          </p:cNvPr>
          <p:cNvSpPr>
            <a:spLocks noChangeArrowheads="1"/>
          </p:cNvSpPr>
          <p:nvPr/>
        </p:nvSpPr>
        <p:spPr bwMode="auto">
          <a:xfrm>
            <a:off x="4921250" y="2517775"/>
            <a:ext cx="46038" cy="198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it-IT" sz="1300" i="1">
                <a:solidFill>
                  <a:srgbClr val="000000"/>
                </a:solidFill>
                <a:latin typeface="Times New Roman" panose="02020603050405020304" pitchFamily="18" charset="0"/>
              </a:rPr>
              <a:t>i</a:t>
            </a:r>
            <a:endParaRPr lang="en-US" altLang="it-IT" sz="3600">
              <a:latin typeface="Tahoma" panose="020B0604030504040204" pitchFamily="34" charset="0"/>
            </a:endParaRPr>
          </a:p>
        </p:txBody>
      </p:sp>
      <p:sp>
        <p:nvSpPr>
          <p:cNvPr id="110625" name="Rectangle 44">
            <a:extLst>
              <a:ext uri="{FF2B5EF4-FFF2-40B4-BE49-F238E27FC236}">
                <a16:creationId xmlns:a16="http://schemas.microsoft.com/office/drawing/2014/main" id="{DB2F418D-DCC3-418A-A1C7-6DC00474E2DB}"/>
              </a:ext>
            </a:extLst>
          </p:cNvPr>
          <p:cNvSpPr>
            <a:spLocks noChangeArrowheads="1"/>
          </p:cNvSpPr>
          <p:nvPr/>
        </p:nvSpPr>
        <p:spPr bwMode="auto">
          <a:xfrm>
            <a:off x="6072188" y="2384425"/>
            <a:ext cx="1698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it-IT" sz="2000" i="1">
                <a:solidFill>
                  <a:srgbClr val="000000"/>
                </a:solidFill>
                <a:latin typeface="Times New Roman" panose="02020603050405020304" pitchFamily="18" charset="0"/>
              </a:rPr>
              <a:t>K</a:t>
            </a:r>
            <a:endParaRPr lang="en-US" altLang="it-IT" sz="3600">
              <a:latin typeface="Tahoma" panose="020B0604030504040204" pitchFamily="34" charset="0"/>
            </a:endParaRPr>
          </a:p>
        </p:txBody>
      </p:sp>
      <p:sp>
        <p:nvSpPr>
          <p:cNvPr id="110626" name="Rectangle 45">
            <a:extLst>
              <a:ext uri="{FF2B5EF4-FFF2-40B4-BE49-F238E27FC236}">
                <a16:creationId xmlns:a16="http://schemas.microsoft.com/office/drawing/2014/main" id="{C08E25FF-8FFC-4353-A060-FB47B3EAF096}"/>
              </a:ext>
            </a:extLst>
          </p:cNvPr>
          <p:cNvSpPr>
            <a:spLocks noChangeArrowheads="1"/>
          </p:cNvSpPr>
          <p:nvPr/>
        </p:nvSpPr>
        <p:spPr bwMode="auto">
          <a:xfrm>
            <a:off x="6262688" y="2517775"/>
            <a:ext cx="101600" cy="198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it-IT" sz="1300" i="1">
                <a:solidFill>
                  <a:srgbClr val="000000"/>
                </a:solidFill>
                <a:latin typeface="Times New Roman" panose="02020603050405020304" pitchFamily="18" charset="0"/>
              </a:rPr>
              <a:t>F</a:t>
            </a:r>
            <a:endParaRPr lang="en-US" altLang="it-IT" sz="3600">
              <a:latin typeface="Tahoma" panose="020B0604030504040204" pitchFamily="34" charset="0"/>
            </a:endParaRPr>
          </a:p>
        </p:txBody>
      </p:sp>
      <p:sp>
        <p:nvSpPr>
          <p:cNvPr id="110627" name="Rectangle 46">
            <a:extLst>
              <a:ext uri="{FF2B5EF4-FFF2-40B4-BE49-F238E27FC236}">
                <a16:creationId xmlns:a16="http://schemas.microsoft.com/office/drawing/2014/main" id="{602F98F0-2792-4746-BB47-5189C5021C7F}"/>
              </a:ext>
            </a:extLst>
          </p:cNvPr>
          <p:cNvSpPr>
            <a:spLocks noChangeArrowheads="1"/>
          </p:cNvSpPr>
          <p:nvPr/>
        </p:nvSpPr>
        <p:spPr bwMode="auto">
          <a:xfrm>
            <a:off x="6583363" y="2384425"/>
            <a:ext cx="15398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it-IT" sz="2000" i="1">
                <a:solidFill>
                  <a:srgbClr val="000000"/>
                </a:solidFill>
                <a:latin typeface="Times New Roman" panose="02020603050405020304" pitchFamily="18" charset="0"/>
              </a:rPr>
              <a:t>P</a:t>
            </a:r>
            <a:endParaRPr lang="en-US" altLang="it-IT" sz="3600">
              <a:latin typeface="Tahoma" panose="020B0604030504040204" pitchFamily="34" charset="0"/>
            </a:endParaRPr>
          </a:p>
        </p:txBody>
      </p:sp>
      <p:sp>
        <p:nvSpPr>
          <p:cNvPr id="110628" name="Rectangle 47">
            <a:extLst>
              <a:ext uri="{FF2B5EF4-FFF2-40B4-BE49-F238E27FC236}">
                <a16:creationId xmlns:a16="http://schemas.microsoft.com/office/drawing/2014/main" id="{4F1AA2B1-B50E-43F8-976E-AAA2B5A0DA72}"/>
              </a:ext>
            </a:extLst>
          </p:cNvPr>
          <p:cNvSpPr>
            <a:spLocks noChangeArrowheads="1"/>
          </p:cNvSpPr>
          <p:nvPr/>
        </p:nvSpPr>
        <p:spPr bwMode="auto">
          <a:xfrm>
            <a:off x="6710363" y="2517775"/>
            <a:ext cx="100012" cy="198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it-IT" sz="1300" i="1">
                <a:solidFill>
                  <a:srgbClr val="000000"/>
                </a:solidFill>
                <a:latin typeface="Times New Roman" panose="02020603050405020304" pitchFamily="18" charset="0"/>
              </a:rPr>
              <a:t>F</a:t>
            </a:r>
            <a:endParaRPr lang="en-US" altLang="it-IT" sz="3600">
              <a:latin typeface="Tahoma" panose="020B0604030504040204" pitchFamily="34" charset="0"/>
            </a:endParaRPr>
          </a:p>
        </p:txBody>
      </p:sp>
      <p:sp>
        <p:nvSpPr>
          <p:cNvPr id="110629" name="Freeform 20">
            <a:extLst>
              <a:ext uri="{FF2B5EF4-FFF2-40B4-BE49-F238E27FC236}">
                <a16:creationId xmlns:a16="http://schemas.microsoft.com/office/drawing/2014/main" id="{368311C8-D261-4394-B4C4-EDED1AC9A556}"/>
              </a:ext>
            </a:extLst>
          </p:cNvPr>
          <p:cNvSpPr>
            <a:spLocks/>
          </p:cNvSpPr>
          <p:nvPr/>
        </p:nvSpPr>
        <p:spPr bwMode="auto">
          <a:xfrm>
            <a:off x="1528763" y="4572000"/>
            <a:ext cx="57150" cy="107950"/>
          </a:xfrm>
          <a:custGeom>
            <a:avLst/>
            <a:gdLst>
              <a:gd name="T0" fmla="*/ 2147483646 w 116"/>
              <a:gd name="T1" fmla="*/ 2147483646 h 269"/>
              <a:gd name="T2" fmla="*/ 0 w 116"/>
              <a:gd name="T3" fmla="*/ 2147483646 h 269"/>
              <a:gd name="T4" fmla="*/ 2147483646 w 116"/>
              <a:gd name="T5" fmla="*/ 0 h 269"/>
              <a:gd name="T6" fmla="*/ 0 60000 65536"/>
              <a:gd name="T7" fmla="*/ 0 60000 65536"/>
              <a:gd name="T8" fmla="*/ 0 60000 65536"/>
              <a:gd name="T9" fmla="*/ 0 w 116"/>
              <a:gd name="T10" fmla="*/ 0 h 269"/>
              <a:gd name="T11" fmla="*/ 116 w 116"/>
              <a:gd name="T12" fmla="*/ 269 h 269"/>
            </a:gdLst>
            <a:ahLst/>
            <a:cxnLst>
              <a:cxn ang="T6">
                <a:pos x="T0" y="T1"/>
              </a:cxn>
              <a:cxn ang="T7">
                <a:pos x="T2" y="T3"/>
              </a:cxn>
              <a:cxn ang="T8">
                <a:pos x="T4" y="T5"/>
              </a:cxn>
            </a:cxnLst>
            <a:rect l="T9" t="T10" r="T11" b="T12"/>
            <a:pathLst>
              <a:path w="116" h="269">
                <a:moveTo>
                  <a:pt x="116" y="37"/>
                </a:moveTo>
                <a:lnTo>
                  <a:pt x="0" y="269"/>
                </a:lnTo>
                <a:lnTo>
                  <a:pt x="13" y="0"/>
                </a:lnTo>
              </a:path>
            </a:pathLst>
          </a:custGeom>
          <a:noFill/>
          <a:ln w="1111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it-IT"/>
          </a:p>
        </p:txBody>
      </p:sp>
      <p:grpSp>
        <p:nvGrpSpPr>
          <p:cNvPr id="110630" name="Group 61">
            <a:extLst>
              <a:ext uri="{FF2B5EF4-FFF2-40B4-BE49-F238E27FC236}">
                <a16:creationId xmlns:a16="http://schemas.microsoft.com/office/drawing/2014/main" id="{A2F5149C-A369-4B12-9D28-FACE3EF2FAF5}"/>
              </a:ext>
            </a:extLst>
          </p:cNvPr>
          <p:cNvGrpSpPr>
            <a:grpSpLocks/>
          </p:cNvGrpSpPr>
          <p:nvPr/>
        </p:nvGrpSpPr>
        <p:grpSpPr bwMode="auto">
          <a:xfrm>
            <a:off x="1419225" y="4997450"/>
            <a:ext cx="693738" cy="333375"/>
            <a:chOff x="975" y="3148"/>
            <a:chExt cx="437" cy="210"/>
          </a:xfrm>
        </p:grpSpPr>
        <p:sp>
          <p:nvSpPr>
            <p:cNvPr id="110642" name="Freeform 25">
              <a:extLst>
                <a:ext uri="{FF2B5EF4-FFF2-40B4-BE49-F238E27FC236}">
                  <a16:creationId xmlns:a16="http://schemas.microsoft.com/office/drawing/2014/main" id="{26261BDF-099D-4A5D-914D-A35902A065EA}"/>
                </a:ext>
              </a:extLst>
            </p:cNvPr>
            <p:cNvSpPr>
              <a:spLocks/>
            </p:cNvSpPr>
            <p:nvPr/>
          </p:nvSpPr>
          <p:spPr bwMode="auto">
            <a:xfrm>
              <a:off x="1123" y="3218"/>
              <a:ext cx="80" cy="82"/>
            </a:xfrm>
            <a:custGeom>
              <a:avLst/>
              <a:gdLst>
                <a:gd name="T0" fmla="*/ 0 w 273"/>
                <a:gd name="T1" fmla="*/ 0 h 327"/>
                <a:gd name="T2" fmla="*/ 0 w 273"/>
                <a:gd name="T3" fmla="*/ 0 h 327"/>
                <a:gd name="T4" fmla="*/ 0 w 273"/>
                <a:gd name="T5" fmla="*/ 0 h 327"/>
                <a:gd name="T6" fmla="*/ 0 60000 65536"/>
                <a:gd name="T7" fmla="*/ 0 60000 65536"/>
                <a:gd name="T8" fmla="*/ 0 60000 65536"/>
                <a:gd name="T9" fmla="*/ 0 w 273"/>
                <a:gd name="T10" fmla="*/ 0 h 327"/>
                <a:gd name="T11" fmla="*/ 273 w 273"/>
                <a:gd name="T12" fmla="*/ 327 h 327"/>
              </a:gdLst>
              <a:ahLst/>
              <a:cxnLst>
                <a:cxn ang="T6">
                  <a:pos x="T0" y="T1"/>
                </a:cxn>
                <a:cxn ang="T7">
                  <a:pos x="T2" y="T3"/>
                </a:cxn>
                <a:cxn ang="T8">
                  <a:pos x="T4" y="T5"/>
                </a:cxn>
              </a:cxnLst>
              <a:rect l="T9" t="T10" r="T11" b="T12"/>
              <a:pathLst>
                <a:path w="273" h="327">
                  <a:moveTo>
                    <a:pt x="273" y="0"/>
                  </a:moveTo>
                  <a:lnTo>
                    <a:pt x="0" y="165"/>
                  </a:lnTo>
                  <a:lnTo>
                    <a:pt x="273" y="327"/>
                  </a:lnTo>
                </a:path>
              </a:pathLst>
            </a:custGeom>
            <a:noFill/>
            <a:ln w="1111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it-IT"/>
            </a:p>
          </p:txBody>
        </p:sp>
        <p:sp>
          <p:nvSpPr>
            <p:cNvPr id="110643" name="Rectangle 50">
              <a:extLst>
                <a:ext uri="{FF2B5EF4-FFF2-40B4-BE49-F238E27FC236}">
                  <a16:creationId xmlns:a16="http://schemas.microsoft.com/office/drawing/2014/main" id="{985653E0-29B1-4CBD-B25F-CE8938A39DA1}"/>
                </a:ext>
              </a:extLst>
            </p:cNvPr>
            <p:cNvSpPr>
              <a:spLocks noChangeArrowheads="1"/>
            </p:cNvSpPr>
            <p:nvPr/>
          </p:nvSpPr>
          <p:spPr bwMode="auto">
            <a:xfrm>
              <a:off x="975" y="3148"/>
              <a:ext cx="374"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it-IT" sz="2000" i="1">
                  <a:solidFill>
                    <a:srgbClr val="000000"/>
                  </a:solidFill>
                  <a:latin typeface="Times New Roman" panose="02020603050405020304" pitchFamily="18" charset="0"/>
                </a:rPr>
                <a:t>K    K</a:t>
              </a:r>
              <a:endParaRPr lang="en-US" altLang="it-IT" sz="3600">
                <a:latin typeface="Tahoma" panose="020B0604030504040204" pitchFamily="34" charset="0"/>
              </a:endParaRPr>
            </a:p>
          </p:txBody>
        </p:sp>
        <p:sp>
          <p:nvSpPr>
            <p:cNvPr id="110644" name="Rectangle 51">
              <a:extLst>
                <a:ext uri="{FF2B5EF4-FFF2-40B4-BE49-F238E27FC236}">
                  <a16:creationId xmlns:a16="http://schemas.microsoft.com/office/drawing/2014/main" id="{402CEB8B-1B2E-49CE-B305-509EE3E68BC9}"/>
                </a:ext>
              </a:extLst>
            </p:cNvPr>
            <p:cNvSpPr>
              <a:spLocks noChangeArrowheads="1"/>
            </p:cNvSpPr>
            <p:nvPr/>
          </p:nvSpPr>
          <p:spPr bwMode="auto">
            <a:xfrm>
              <a:off x="1360" y="3233"/>
              <a:ext cx="52"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it-IT" sz="1300" i="1">
                  <a:solidFill>
                    <a:srgbClr val="000000"/>
                  </a:solidFill>
                  <a:latin typeface="Times New Roman" panose="02020603050405020304" pitchFamily="18" charset="0"/>
                </a:rPr>
                <a:t>1</a:t>
              </a:r>
              <a:endParaRPr lang="en-US" altLang="it-IT" sz="3600" i="1">
                <a:latin typeface="Tahoma" panose="020B0604030504040204" pitchFamily="34" charset="0"/>
              </a:endParaRPr>
            </a:p>
          </p:txBody>
        </p:sp>
      </p:grpSp>
      <p:grpSp>
        <p:nvGrpSpPr>
          <p:cNvPr id="110631" name="Group 59">
            <a:extLst>
              <a:ext uri="{FF2B5EF4-FFF2-40B4-BE49-F238E27FC236}">
                <a16:creationId xmlns:a16="http://schemas.microsoft.com/office/drawing/2014/main" id="{35BD0744-AE3C-43EE-9952-B118D6004DB9}"/>
              </a:ext>
            </a:extLst>
          </p:cNvPr>
          <p:cNvGrpSpPr>
            <a:grpSpLocks/>
          </p:cNvGrpSpPr>
          <p:nvPr/>
        </p:nvGrpSpPr>
        <p:grpSpPr bwMode="auto">
          <a:xfrm>
            <a:off x="4003675" y="4997450"/>
            <a:ext cx="1460500" cy="333375"/>
            <a:chOff x="2819" y="3139"/>
            <a:chExt cx="920" cy="210"/>
          </a:xfrm>
        </p:grpSpPr>
        <p:sp>
          <p:nvSpPr>
            <p:cNvPr id="110636" name="Freeform 6">
              <a:extLst>
                <a:ext uri="{FF2B5EF4-FFF2-40B4-BE49-F238E27FC236}">
                  <a16:creationId xmlns:a16="http://schemas.microsoft.com/office/drawing/2014/main" id="{5C8198E8-5015-4B96-ABDA-764C3ECE0982}"/>
                </a:ext>
              </a:extLst>
            </p:cNvPr>
            <p:cNvSpPr>
              <a:spLocks/>
            </p:cNvSpPr>
            <p:nvPr/>
          </p:nvSpPr>
          <p:spPr bwMode="auto">
            <a:xfrm>
              <a:off x="3020" y="3192"/>
              <a:ext cx="80" cy="81"/>
            </a:xfrm>
            <a:custGeom>
              <a:avLst/>
              <a:gdLst>
                <a:gd name="T0" fmla="*/ 0 w 273"/>
                <a:gd name="T1" fmla="*/ 0 h 327"/>
                <a:gd name="T2" fmla="*/ 0 w 273"/>
                <a:gd name="T3" fmla="*/ 0 h 327"/>
                <a:gd name="T4" fmla="*/ 0 w 273"/>
                <a:gd name="T5" fmla="*/ 0 h 327"/>
                <a:gd name="T6" fmla="*/ 0 60000 65536"/>
                <a:gd name="T7" fmla="*/ 0 60000 65536"/>
                <a:gd name="T8" fmla="*/ 0 60000 65536"/>
                <a:gd name="T9" fmla="*/ 0 w 273"/>
                <a:gd name="T10" fmla="*/ 0 h 327"/>
                <a:gd name="T11" fmla="*/ 273 w 273"/>
                <a:gd name="T12" fmla="*/ 327 h 327"/>
              </a:gdLst>
              <a:ahLst/>
              <a:cxnLst>
                <a:cxn ang="T6">
                  <a:pos x="T0" y="T1"/>
                </a:cxn>
                <a:cxn ang="T7">
                  <a:pos x="T2" y="T3"/>
                </a:cxn>
                <a:cxn ang="T8">
                  <a:pos x="T4" y="T5"/>
                </a:cxn>
              </a:cxnLst>
              <a:rect l="T9" t="T10" r="T11" b="T12"/>
              <a:pathLst>
                <a:path w="273" h="327">
                  <a:moveTo>
                    <a:pt x="273" y="0"/>
                  </a:moveTo>
                  <a:lnTo>
                    <a:pt x="0" y="163"/>
                  </a:lnTo>
                  <a:lnTo>
                    <a:pt x="273" y="327"/>
                  </a:lnTo>
                </a:path>
              </a:pathLst>
            </a:custGeom>
            <a:noFill/>
            <a:ln w="1111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it-IT"/>
            </a:p>
          </p:txBody>
        </p:sp>
        <p:sp>
          <p:nvSpPr>
            <p:cNvPr id="110637" name="Line 7">
              <a:extLst>
                <a:ext uri="{FF2B5EF4-FFF2-40B4-BE49-F238E27FC236}">
                  <a16:creationId xmlns:a16="http://schemas.microsoft.com/office/drawing/2014/main" id="{EBFA3003-67FD-4C0D-909E-601F4DFDF7A2}"/>
                </a:ext>
              </a:extLst>
            </p:cNvPr>
            <p:cNvSpPr>
              <a:spLocks noChangeShapeType="1"/>
            </p:cNvSpPr>
            <p:nvPr/>
          </p:nvSpPr>
          <p:spPr bwMode="auto">
            <a:xfrm>
              <a:off x="3020" y="3273"/>
              <a:ext cx="80" cy="42"/>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110638" name="Freeform 26">
              <a:extLst>
                <a:ext uri="{FF2B5EF4-FFF2-40B4-BE49-F238E27FC236}">
                  <a16:creationId xmlns:a16="http://schemas.microsoft.com/office/drawing/2014/main" id="{3070680C-0DDC-4695-9901-A46475FDF39F}"/>
                </a:ext>
              </a:extLst>
            </p:cNvPr>
            <p:cNvSpPr>
              <a:spLocks/>
            </p:cNvSpPr>
            <p:nvPr/>
          </p:nvSpPr>
          <p:spPr bwMode="auto">
            <a:xfrm>
              <a:off x="3316" y="3200"/>
              <a:ext cx="80" cy="82"/>
            </a:xfrm>
            <a:custGeom>
              <a:avLst/>
              <a:gdLst>
                <a:gd name="T0" fmla="*/ 0 w 273"/>
                <a:gd name="T1" fmla="*/ 0 h 327"/>
                <a:gd name="T2" fmla="*/ 0 w 273"/>
                <a:gd name="T3" fmla="*/ 0 h 327"/>
                <a:gd name="T4" fmla="*/ 0 w 273"/>
                <a:gd name="T5" fmla="*/ 0 h 327"/>
                <a:gd name="T6" fmla="*/ 0 60000 65536"/>
                <a:gd name="T7" fmla="*/ 0 60000 65536"/>
                <a:gd name="T8" fmla="*/ 0 60000 65536"/>
                <a:gd name="T9" fmla="*/ 0 w 273"/>
                <a:gd name="T10" fmla="*/ 0 h 327"/>
                <a:gd name="T11" fmla="*/ 273 w 273"/>
                <a:gd name="T12" fmla="*/ 327 h 327"/>
              </a:gdLst>
              <a:ahLst/>
              <a:cxnLst>
                <a:cxn ang="T6">
                  <a:pos x="T0" y="T1"/>
                </a:cxn>
                <a:cxn ang="T7">
                  <a:pos x="T2" y="T3"/>
                </a:cxn>
                <a:cxn ang="T8">
                  <a:pos x="T4" y="T5"/>
                </a:cxn>
              </a:cxnLst>
              <a:rect l="T9" t="T10" r="T11" b="T12"/>
              <a:pathLst>
                <a:path w="273" h="327">
                  <a:moveTo>
                    <a:pt x="273" y="0"/>
                  </a:moveTo>
                  <a:lnTo>
                    <a:pt x="0" y="165"/>
                  </a:lnTo>
                  <a:lnTo>
                    <a:pt x="273" y="327"/>
                  </a:lnTo>
                </a:path>
              </a:pathLst>
            </a:custGeom>
            <a:noFill/>
            <a:ln w="1111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it-IT"/>
            </a:p>
          </p:txBody>
        </p:sp>
        <p:sp>
          <p:nvSpPr>
            <p:cNvPr id="110639" name="Rectangle 36">
              <a:extLst>
                <a:ext uri="{FF2B5EF4-FFF2-40B4-BE49-F238E27FC236}">
                  <a16:creationId xmlns:a16="http://schemas.microsoft.com/office/drawing/2014/main" id="{4439B7EC-59C7-4E6D-990E-AC41143FD67F}"/>
                </a:ext>
              </a:extLst>
            </p:cNvPr>
            <p:cNvSpPr>
              <a:spLocks noChangeArrowheads="1"/>
            </p:cNvSpPr>
            <p:nvPr/>
          </p:nvSpPr>
          <p:spPr bwMode="auto">
            <a:xfrm>
              <a:off x="2939" y="3224"/>
              <a:ext cx="29"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it-IT" sz="1300" i="1">
                  <a:solidFill>
                    <a:srgbClr val="000000"/>
                  </a:solidFill>
                  <a:latin typeface="Times New Roman" panose="02020603050405020304" pitchFamily="18" charset="0"/>
                </a:rPr>
                <a:t>i</a:t>
              </a:r>
              <a:endParaRPr lang="en-US" altLang="it-IT" sz="3600" i="1">
                <a:latin typeface="Tahoma" panose="020B0604030504040204" pitchFamily="34" charset="0"/>
              </a:endParaRPr>
            </a:p>
          </p:txBody>
        </p:sp>
        <p:sp>
          <p:nvSpPr>
            <p:cNvPr id="110640" name="Rectangle 52">
              <a:extLst>
                <a:ext uri="{FF2B5EF4-FFF2-40B4-BE49-F238E27FC236}">
                  <a16:creationId xmlns:a16="http://schemas.microsoft.com/office/drawing/2014/main" id="{F0537989-1E5C-41C7-95EA-F4B689281B92}"/>
                </a:ext>
              </a:extLst>
            </p:cNvPr>
            <p:cNvSpPr>
              <a:spLocks noChangeArrowheads="1"/>
            </p:cNvSpPr>
            <p:nvPr/>
          </p:nvSpPr>
          <p:spPr bwMode="auto">
            <a:xfrm>
              <a:off x="3588" y="3224"/>
              <a:ext cx="151"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it-IT" sz="1300" i="1">
                  <a:solidFill>
                    <a:srgbClr val="000000"/>
                  </a:solidFill>
                  <a:latin typeface="Times New Roman" panose="02020603050405020304" pitchFamily="18" charset="0"/>
                </a:rPr>
                <a:t>i+1</a:t>
              </a:r>
              <a:endParaRPr lang="en-US" altLang="it-IT" sz="3600">
                <a:latin typeface="Tahoma" panose="020B0604030504040204" pitchFamily="34" charset="0"/>
              </a:endParaRPr>
            </a:p>
          </p:txBody>
        </p:sp>
        <p:sp>
          <p:nvSpPr>
            <p:cNvPr id="110641" name="Rectangle 53">
              <a:extLst>
                <a:ext uri="{FF2B5EF4-FFF2-40B4-BE49-F238E27FC236}">
                  <a16:creationId xmlns:a16="http://schemas.microsoft.com/office/drawing/2014/main" id="{DE772FA1-B918-4F9B-9559-FF70FD35CDC9}"/>
                </a:ext>
              </a:extLst>
            </p:cNvPr>
            <p:cNvSpPr>
              <a:spLocks noChangeArrowheads="1"/>
            </p:cNvSpPr>
            <p:nvPr/>
          </p:nvSpPr>
          <p:spPr bwMode="auto">
            <a:xfrm>
              <a:off x="2819" y="3139"/>
              <a:ext cx="721"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it-IT" sz="2000" i="1">
                  <a:solidFill>
                    <a:srgbClr val="000000"/>
                  </a:solidFill>
                  <a:latin typeface="Times New Roman" panose="02020603050405020304" pitchFamily="18" charset="0"/>
                </a:rPr>
                <a:t>K      K    K</a:t>
              </a:r>
              <a:endParaRPr lang="en-US" altLang="it-IT" sz="3600">
                <a:latin typeface="Tahoma" panose="020B0604030504040204" pitchFamily="34" charset="0"/>
              </a:endParaRPr>
            </a:p>
          </p:txBody>
        </p:sp>
      </p:grpSp>
      <p:sp>
        <p:nvSpPr>
          <p:cNvPr id="110632" name="Rectangle 55">
            <a:extLst>
              <a:ext uri="{FF2B5EF4-FFF2-40B4-BE49-F238E27FC236}">
                <a16:creationId xmlns:a16="http://schemas.microsoft.com/office/drawing/2014/main" id="{614789D4-B1BB-40EB-9D4A-328397F14150}"/>
              </a:ext>
            </a:extLst>
          </p:cNvPr>
          <p:cNvSpPr>
            <a:spLocks noChangeArrowheads="1"/>
          </p:cNvSpPr>
          <p:nvPr/>
        </p:nvSpPr>
        <p:spPr bwMode="auto">
          <a:xfrm>
            <a:off x="7348538" y="4983163"/>
            <a:ext cx="65563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it-IT" sz="2000" i="1">
                <a:solidFill>
                  <a:srgbClr val="000000"/>
                </a:solidFill>
                <a:latin typeface="Times New Roman" panose="02020603050405020304" pitchFamily="18" charset="0"/>
              </a:rPr>
              <a:t>K     K</a:t>
            </a:r>
            <a:endParaRPr lang="en-US" altLang="it-IT" sz="3600">
              <a:latin typeface="Tahoma" panose="020B0604030504040204" pitchFamily="34" charset="0"/>
            </a:endParaRPr>
          </a:p>
        </p:txBody>
      </p:sp>
      <p:sp>
        <p:nvSpPr>
          <p:cNvPr id="110633" name="Rectangle 56">
            <a:extLst>
              <a:ext uri="{FF2B5EF4-FFF2-40B4-BE49-F238E27FC236}">
                <a16:creationId xmlns:a16="http://schemas.microsoft.com/office/drawing/2014/main" id="{821E723C-587E-46CB-92C3-132E446D5D09}"/>
              </a:ext>
            </a:extLst>
          </p:cNvPr>
          <p:cNvSpPr>
            <a:spLocks noChangeArrowheads="1"/>
          </p:cNvSpPr>
          <p:nvPr/>
        </p:nvSpPr>
        <p:spPr bwMode="auto">
          <a:xfrm>
            <a:off x="8031163" y="5118100"/>
            <a:ext cx="100012" cy="198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it-IT" sz="1300" i="1">
                <a:solidFill>
                  <a:srgbClr val="000000"/>
                </a:solidFill>
                <a:latin typeface="Times New Roman" panose="02020603050405020304" pitchFamily="18" charset="0"/>
              </a:rPr>
              <a:t>F</a:t>
            </a:r>
            <a:endParaRPr lang="en-US" altLang="it-IT" sz="3600">
              <a:latin typeface="Tahoma" panose="020B0604030504040204" pitchFamily="34" charset="0"/>
            </a:endParaRPr>
          </a:p>
        </p:txBody>
      </p:sp>
      <p:sp>
        <p:nvSpPr>
          <p:cNvPr id="110634" name="Rectangle 60">
            <a:extLst>
              <a:ext uri="{FF2B5EF4-FFF2-40B4-BE49-F238E27FC236}">
                <a16:creationId xmlns:a16="http://schemas.microsoft.com/office/drawing/2014/main" id="{CD71B0FD-66DF-4BF5-BA73-5D45C44D1855}"/>
              </a:ext>
            </a:extLst>
          </p:cNvPr>
          <p:cNvSpPr>
            <a:spLocks noChangeArrowheads="1"/>
          </p:cNvSpPr>
          <p:nvPr/>
        </p:nvSpPr>
        <p:spPr bwMode="auto">
          <a:xfrm>
            <a:off x="6737350" y="4722813"/>
            <a:ext cx="18589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it-IT" sz="2000">
                <a:solidFill>
                  <a:srgbClr val="000000"/>
                </a:solidFill>
                <a:latin typeface="Times New Roman" panose="02020603050405020304" pitchFamily="18" charset="0"/>
              </a:rPr>
              <a:t>sub-tree with keys</a:t>
            </a:r>
            <a:endParaRPr lang="en-US" altLang="it-IT" sz="3600">
              <a:latin typeface="Tahoma" panose="020B0604030504040204" pitchFamily="34" charset="0"/>
            </a:endParaRPr>
          </a:p>
        </p:txBody>
      </p:sp>
      <p:sp>
        <p:nvSpPr>
          <p:cNvPr id="110635" name="Rectangle 62">
            <a:extLst>
              <a:ext uri="{FF2B5EF4-FFF2-40B4-BE49-F238E27FC236}">
                <a16:creationId xmlns:a16="http://schemas.microsoft.com/office/drawing/2014/main" id="{D3DDE294-5955-4485-ABAC-9AE56889E09C}"/>
              </a:ext>
            </a:extLst>
          </p:cNvPr>
          <p:cNvSpPr>
            <a:spLocks noChangeArrowheads="1"/>
          </p:cNvSpPr>
          <p:nvPr/>
        </p:nvSpPr>
        <p:spPr bwMode="auto">
          <a:xfrm>
            <a:off x="852488" y="4722813"/>
            <a:ext cx="18589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it-IT" sz="2000">
                <a:solidFill>
                  <a:srgbClr val="000000"/>
                </a:solidFill>
                <a:latin typeface="Times New Roman" panose="02020603050405020304" pitchFamily="18" charset="0"/>
              </a:rPr>
              <a:t>sub-tree with keys</a:t>
            </a:r>
            <a:endParaRPr lang="en-US" altLang="it-IT" sz="3600">
              <a:latin typeface="Tahoma" panose="020B0604030504040204" pitchFamily="34" charset="0"/>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a:extLst>
              <a:ext uri="{FF2B5EF4-FFF2-40B4-BE49-F238E27FC236}">
                <a16:creationId xmlns:a16="http://schemas.microsoft.com/office/drawing/2014/main" id="{EDC6A810-245B-43CC-8E48-E48376B2A3BA}"/>
              </a:ext>
            </a:extLst>
          </p:cNvPr>
          <p:cNvSpPr>
            <a:spLocks noGrp="1" noChangeArrowheads="1"/>
          </p:cNvSpPr>
          <p:nvPr>
            <p:ph type="title"/>
          </p:nvPr>
        </p:nvSpPr>
        <p:spPr/>
        <p:txBody>
          <a:bodyPr/>
          <a:lstStyle/>
          <a:p>
            <a:pPr eaLnBrk="1" hangingPunct="1"/>
            <a:r>
              <a:rPr lang="en-US" altLang="it-IT"/>
              <a:t>B and B+ trees</a:t>
            </a:r>
            <a:endParaRPr lang="en-US" altLang="it-IT">
              <a:latin typeface="ApolloMT-SemiBold"/>
            </a:endParaRPr>
          </a:p>
        </p:txBody>
      </p:sp>
      <p:sp>
        <p:nvSpPr>
          <p:cNvPr id="112643" name="Rectangle 3">
            <a:extLst>
              <a:ext uri="{FF2B5EF4-FFF2-40B4-BE49-F238E27FC236}">
                <a16:creationId xmlns:a16="http://schemas.microsoft.com/office/drawing/2014/main" id="{6A66C396-2184-4E8F-92D1-979F44C44A86}"/>
              </a:ext>
            </a:extLst>
          </p:cNvPr>
          <p:cNvSpPr>
            <a:spLocks noGrp="1" noChangeArrowheads="1"/>
          </p:cNvSpPr>
          <p:nvPr>
            <p:ph type="body" idx="1"/>
          </p:nvPr>
        </p:nvSpPr>
        <p:spPr/>
        <p:txBody>
          <a:bodyPr/>
          <a:lstStyle/>
          <a:p>
            <a:pPr eaLnBrk="1" hangingPunct="1">
              <a:lnSpc>
                <a:spcPct val="90000"/>
              </a:lnSpc>
            </a:pPr>
            <a:r>
              <a:rPr lang="en-US" altLang="it-IT" b="1">
                <a:solidFill>
                  <a:schemeClr val="accent2"/>
                </a:solidFill>
              </a:rPr>
              <a:t>B+ trees</a:t>
            </a:r>
          </a:p>
          <a:p>
            <a:pPr lvl="1" eaLnBrk="1" hangingPunct="1">
              <a:lnSpc>
                <a:spcPct val="90000"/>
              </a:lnSpc>
            </a:pPr>
            <a:r>
              <a:rPr lang="en-US" altLang="it-IT"/>
              <a:t>The leaf nodes are linked in a chain in the order imposed by the key.</a:t>
            </a:r>
          </a:p>
          <a:p>
            <a:pPr lvl="1" eaLnBrk="1" hangingPunct="1">
              <a:lnSpc>
                <a:spcPct val="90000"/>
              </a:lnSpc>
            </a:pPr>
            <a:r>
              <a:rPr lang="en-US" altLang="it-IT"/>
              <a:t>Supports interval queries efficiently</a:t>
            </a:r>
          </a:p>
          <a:p>
            <a:pPr lvl="1" eaLnBrk="1" hangingPunct="1">
              <a:lnSpc>
                <a:spcPct val="90000"/>
              </a:lnSpc>
            </a:pPr>
            <a:r>
              <a:rPr lang="en-US" altLang="it-IT"/>
              <a:t>The most used by relational DBMSs</a:t>
            </a:r>
          </a:p>
          <a:p>
            <a:pPr eaLnBrk="1" hangingPunct="1">
              <a:lnSpc>
                <a:spcPct val="90000"/>
              </a:lnSpc>
            </a:pPr>
            <a:r>
              <a:rPr lang="en-US" altLang="it-IT" b="1">
                <a:solidFill>
                  <a:schemeClr val="accent2"/>
                </a:solidFill>
              </a:rPr>
              <a:t>B trees</a:t>
            </a:r>
          </a:p>
          <a:p>
            <a:pPr lvl="1" eaLnBrk="1" hangingPunct="1">
              <a:lnSpc>
                <a:spcPct val="90000"/>
              </a:lnSpc>
            </a:pPr>
            <a:r>
              <a:rPr lang="en-US" altLang="it-IT"/>
              <a:t>No sequential connection for leaf nodes</a:t>
            </a:r>
          </a:p>
          <a:p>
            <a:pPr lvl="1" eaLnBrk="1" hangingPunct="1">
              <a:lnSpc>
                <a:spcPct val="90000"/>
              </a:lnSpc>
            </a:pPr>
            <a:r>
              <a:rPr lang="en-US" altLang="it-IT"/>
              <a:t>Intermediate nodes use two pointers for each key value </a:t>
            </a:r>
            <a:r>
              <a:rPr lang="en-US" altLang="it-IT" i="1"/>
              <a:t>K</a:t>
            </a:r>
            <a:r>
              <a:rPr lang="en-US" altLang="it-IT" i="1" baseline="-25000"/>
              <a:t>i</a:t>
            </a:r>
          </a:p>
          <a:p>
            <a:pPr lvl="2" eaLnBrk="1" hangingPunct="1">
              <a:lnSpc>
                <a:spcPct val="90000"/>
              </a:lnSpc>
            </a:pPr>
            <a:r>
              <a:rPr lang="en-US" altLang="it-IT"/>
              <a:t>one points directly to the block that contains the tuple corresponding to </a:t>
            </a:r>
            <a:r>
              <a:rPr lang="en-US" altLang="it-IT" i="1"/>
              <a:t>K</a:t>
            </a:r>
            <a:r>
              <a:rPr lang="en-US" altLang="it-IT" i="1" baseline="-25000"/>
              <a:t>i</a:t>
            </a:r>
          </a:p>
          <a:p>
            <a:pPr lvl="2" eaLnBrk="1" hangingPunct="1">
              <a:lnSpc>
                <a:spcPct val="90000"/>
              </a:lnSpc>
            </a:pPr>
            <a:r>
              <a:rPr lang="en-US" altLang="it-IT"/>
              <a:t>the other points to a sub-tree with keys greater than </a:t>
            </a:r>
            <a:r>
              <a:rPr lang="en-US" altLang="it-IT" i="1"/>
              <a:t>K</a:t>
            </a:r>
            <a:r>
              <a:rPr lang="en-US" altLang="it-IT" i="1" baseline="-25000"/>
              <a:t>i</a:t>
            </a:r>
            <a:r>
              <a:rPr lang="en-US" altLang="it-IT" i="1"/>
              <a:t> </a:t>
            </a:r>
            <a:r>
              <a:rPr lang="en-US" altLang="it-IT"/>
              <a:t>and less than </a:t>
            </a:r>
            <a:r>
              <a:rPr lang="en-US" altLang="it-IT" i="1"/>
              <a:t>K</a:t>
            </a:r>
            <a:r>
              <a:rPr lang="en-US" altLang="it-IT" i="1" baseline="-25000"/>
              <a:t>i</a:t>
            </a:r>
            <a:r>
              <a:rPr lang="en-US" altLang="it-IT" baseline="-25000"/>
              <a:t>+1</a:t>
            </a:r>
          </a:p>
          <a:p>
            <a:pPr lvl="2" eaLnBrk="1" hangingPunct="1">
              <a:lnSpc>
                <a:spcPct val="90000"/>
              </a:lnSpc>
            </a:pPr>
            <a:endParaRPr lang="en-US" altLang="it-IT" b="1">
              <a:latin typeface="ApolloMT"/>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750E7F81-987F-4A65-80CA-118CAD084F46}"/>
              </a:ext>
            </a:extLst>
          </p:cNvPr>
          <p:cNvSpPr>
            <a:spLocks noGrp="1" noChangeArrowheads="1"/>
          </p:cNvSpPr>
          <p:nvPr>
            <p:ph type="title"/>
          </p:nvPr>
        </p:nvSpPr>
        <p:spPr/>
        <p:txBody>
          <a:bodyPr/>
          <a:lstStyle/>
          <a:p>
            <a:r>
              <a:rPr lang="it-IT" altLang="it-IT"/>
              <a:t>Caso migliore, peggiore e medio</a:t>
            </a:r>
          </a:p>
        </p:txBody>
      </p:sp>
      <p:sp>
        <p:nvSpPr>
          <p:cNvPr id="21507" name="Rectangle 3">
            <a:extLst>
              <a:ext uri="{FF2B5EF4-FFF2-40B4-BE49-F238E27FC236}">
                <a16:creationId xmlns:a16="http://schemas.microsoft.com/office/drawing/2014/main" id="{3385F85B-3234-4056-9C2E-3016949BCF82}"/>
              </a:ext>
            </a:extLst>
          </p:cNvPr>
          <p:cNvSpPr>
            <a:spLocks noGrp="1" noChangeArrowheads="1"/>
          </p:cNvSpPr>
          <p:nvPr>
            <p:ph type="body" idx="1"/>
          </p:nvPr>
        </p:nvSpPr>
        <p:spPr/>
        <p:txBody>
          <a:bodyPr/>
          <a:lstStyle/>
          <a:p>
            <a:r>
              <a:rPr lang="it-IT" altLang="it-IT" sz="2400"/>
              <a:t>Per alcuni algoritmi, input diversi della </a:t>
            </a:r>
            <a:r>
              <a:rPr lang="it-IT" altLang="it-IT" sz="2400">
                <a:solidFill>
                  <a:srgbClr val="CC3300"/>
                </a:solidFill>
              </a:rPr>
              <a:t>stessa dimensione</a:t>
            </a:r>
            <a:r>
              <a:rPr lang="it-IT" altLang="it-IT" sz="2400"/>
              <a:t> possono richiedere tempi diversi</a:t>
            </a:r>
          </a:p>
          <a:p>
            <a:pPr lvl="2"/>
            <a:r>
              <a:rPr lang="it-IT" altLang="it-IT" sz="1800"/>
              <a:t>Esempio: ricerca sequenziale di un valore in un array</a:t>
            </a:r>
          </a:p>
          <a:p>
            <a:pPr lvl="2"/>
            <a:endParaRPr lang="it-IT" altLang="it-IT" sz="1800"/>
          </a:p>
          <a:p>
            <a:pPr lvl="1"/>
            <a:r>
              <a:rPr lang="it-IT" altLang="it-IT" sz="2000"/>
              <a:t>Caso migliore: </a:t>
            </a:r>
          </a:p>
          <a:p>
            <a:pPr lvl="2"/>
            <a:r>
              <a:rPr lang="it-IT" altLang="it-IT" sz="1800"/>
              <a:t>il valore si trova in prima posizione: si esamina un singolo elemento dell’array </a:t>
            </a:r>
            <a:r>
              <a:rPr lang="it-IT" altLang="it-IT" sz="1800">
                <a:sym typeface="Wingdings" panose="05000000000000000000" pitchFamily="2" charset="2"/>
              </a:rPr>
              <a:t> Tempo di esecuzione costante</a:t>
            </a:r>
            <a:endParaRPr lang="it-IT" altLang="it-IT" sz="1800"/>
          </a:p>
          <a:p>
            <a:pPr lvl="2"/>
            <a:endParaRPr lang="it-IT" altLang="it-IT" sz="1800"/>
          </a:p>
          <a:p>
            <a:pPr lvl="1"/>
            <a:r>
              <a:rPr lang="it-IT" altLang="it-IT" sz="2000"/>
              <a:t>Caso peggiore: </a:t>
            </a:r>
          </a:p>
          <a:p>
            <a:pPr lvl="2"/>
            <a:r>
              <a:rPr lang="it-IT" altLang="it-IT" sz="1800"/>
              <a:t>il valore si trova in ultima posizione: occorre esaminare tutti gli elementi dell’array</a:t>
            </a:r>
          </a:p>
          <a:p>
            <a:pPr lvl="2"/>
            <a:endParaRPr lang="it-IT" altLang="it-IT" sz="1800"/>
          </a:p>
          <a:p>
            <a:pPr lvl="1"/>
            <a:r>
              <a:rPr lang="it-IT" altLang="it-IT" sz="2000"/>
              <a:t>Caso medio: </a:t>
            </a:r>
          </a:p>
          <a:p>
            <a:pPr lvl="2"/>
            <a:r>
              <a:rPr lang="it-IT" altLang="it-IT" sz="1800"/>
              <a:t>mediamente l’algoritmo dovrà esaminare n/2 elementi</a:t>
            </a:r>
          </a:p>
          <a:p>
            <a:pPr lvl="2"/>
            <a:endParaRPr lang="it-IT" altLang="it-IT" sz="1800"/>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a:extLst>
              <a:ext uri="{FF2B5EF4-FFF2-40B4-BE49-F238E27FC236}">
                <a16:creationId xmlns:a16="http://schemas.microsoft.com/office/drawing/2014/main" id="{0E0EF71F-865C-4D62-B126-80D59571D60A}"/>
              </a:ext>
            </a:extLst>
          </p:cNvPr>
          <p:cNvSpPr>
            <a:spLocks noGrp="1" noChangeArrowheads="1"/>
          </p:cNvSpPr>
          <p:nvPr>
            <p:ph type="title"/>
          </p:nvPr>
        </p:nvSpPr>
        <p:spPr/>
        <p:txBody>
          <a:bodyPr/>
          <a:lstStyle/>
          <a:p>
            <a:pPr eaLnBrk="1" hangingPunct="1"/>
            <a:r>
              <a:rPr lang="en-US" altLang="it-IT"/>
              <a:t>An example of B+ tree</a:t>
            </a:r>
          </a:p>
        </p:txBody>
      </p:sp>
      <p:sp>
        <p:nvSpPr>
          <p:cNvPr id="114691" name="Rectangle 6">
            <a:extLst>
              <a:ext uri="{FF2B5EF4-FFF2-40B4-BE49-F238E27FC236}">
                <a16:creationId xmlns:a16="http://schemas.microsoft.com/office/drawing/2014/main" id="{46742ED3-9FD8-4397-BF28-B0EBDC6CEABF}"/>
              </a:ext>
            </a:extLst>
          </p:cNvPr>
          <p:cNvSpPr>
            <a:spLocks noChangeArrowheads="1"/>
          </p:cNvSpPr>
          <p:nvPr/>
        </p:nvSpPr>
        <p:spPr bwMode="auto">
          <a:xfrm>
            <a:off x="3840163" y="1995488"/>
            <a:ext cx="1512887" cy="441325"/>
          </a:xfrm>
          <a:prstGeom prst="rect">
            <a:avLst/>
          </a:prstGeom>
          <a:noFill/>
          <a:ln w="7938">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it-IT" sz="3600">
              <a:latin typeface="Tahoma" panose="020B0604030504040204" pitchFamily="34" charset="0"/>
            </a:endParaRPr>
          </a:p>
        </p:txBody>
      </p:sp>
      <p:sp>
        <p:nvSpPr>
          <p:cNvPr id="114692" name="Line 7">
            <a:extLst>
              <a:ext uri="{FF2B5EF4-FFF2-40B4-BE49-F238E27FC236}">
                <a16:creationId xmlns:a16="http://schemas.microsoft.com/office/drawing/2014/main" id="{8D663099-D0DF-45B5-AC11-73888B4AADEF}"/>
              </a:ext>
            </a:extLst>
          </p:cNvPr>
          <p:cNvSpPr>
            <a:spLocks noChangeShapeType="1"/>
          </p:cNvSpPr>
          <p:nvPr/>
        </p:nvSpPr>
        <p:spPr bwMode="auto">
          <a:xfrm>
            <a:off x="3967163" y="1995488"/>
            <a:ext cx="3175" cy="441325"/>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114693" name="Line 8">
            <a:extLst>
              <a:ext uri="{FF2B5EF4-FFF2-40B4-BE49-F238E27FC236}">
                <a16:creationId xmlns:a16="http://schemas.microsoft.com/office/drawing/2014/main" id="{F0EE2621-D707-4363-93C9-E5D25EA8FFD8}"/>
              </a:ext>
            </a:extLst>
          </p:cNvPr>
          <p:cNvSpPr>
            <a:spLocks noChangeShapeType="1"/>
          </p:cNvSpPr>
          <p:nvPr/>
        </p:nvSpPr>
        <p:spPr bwMode="auto">
          <a:xfrm>
            <a:off x="4535488" y="1995488"/>
            <a:ext cx="3175" cy="441325"/>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114694" name="Line 9">
            <a:extLst>
              <a:ext uri="{FF2B5EF4-FFF2-40B4-BE49-F238E27FC236}">
                <a16:creationId xmlns:a16="http://schemas.microsoft.com/office/drawing/2014/main" id="{34FF5A08-386A-4D8E-891C-4FBBC19C11C6}"/>
              </a:ext>
            </a:extLst>
          </p:cNvPr>
          <p:cNvSpPr>
            <a:spLocks noChangeShapeType="1"/>
          </p:cNvSpPr>
          <p:nvPr/>
        </p:nvSpPr>
        <p:spPr bwMode="auto">
          <a:xfrm>
            <a:off x="4660900" y="1995488"/>
            <a:ext cx="3175" cy="441325"/>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114695" name="Line 10">
            <a:extLst>
              <a:ext uri="{FF2B5EF4-FFF2-40B4-BE49-F238E27FC236}">
                <a16:creationId xmlns:a16="http://schemas.microsoft.com/office/drawing/2014/main" id="{47401F21-A10E-473B-A4B4-CDB93BC50817}"/>
              </a:ext>
            </a:extLst>
          </p:cNvPr>
          <p:cNvSpPr>
            <a:spLocks noChangeShapeType="1"/>
          </p:cNvSpPr>
          <p:nvPr/>
        </p:nvSpPr>
        <p:spPr bwMode="auto">
          <a:xfrm>
            <a:off x="5227638" y="1995488"/>
            <a:ext cx="3175" cy="441325"/>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114696" name="Rectangle 11">
            <a:extLst>
              <a:ext uri="{FF2B5EF4-FFF2-40B4-BE49-F238E27FC236}">
                <a16:creationId xmlns:a16="http://schemas.microsoft.com/office/drawing/2014/main" id="{8F22DA62-5787-4ED8-B1EE-1E79250DDBA5}"/>
              </a:ext>
            </a:extLst>
          </p:cNvPr>
          <p:cNvSpPr>
            <a:spLocks noChangeArrowheads="1"/>
          </p:cNvSpPr>
          <p:nvPr/>
        </p:nvSpPr>
        <p:spPr bwMode="auto">
          <a:xfrm>
            <a:off x="2330450" y="3319463"/>
            <a:ext cx="1512888" cy="441325"/>
          </a:xfrm>
          <a:prstGeom prst="rect">
            <a:avLst/>
          </a:prstGeom>
          <a:noFill/>
          <a:ln w="7938">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it-IT" sz="3600">
              <a:latin typeface="Tahoma" panose="020B0604030504040204" pitchFamily="34" charset="0"/>
            </a:endParaRPr>
          </a:p>
        </p:txBody>
      </p:sp>
      <p:sp>
        <p:nvSpPr>
          <p:cNvPr id="114697" name="Line 12">
            <a:extLst>
              <a:ext uri="{FF2B5EF4-FFF2-40B4-BE49-F238E27FC236}">
                <a16:creationId xmlns:a16="http://schemas.microsoft.com/office/drawing/2014/main" id="{0BF11F79-1CA8-42D1-B618-BFF6F0573188}"/>
              </a:ext>
            </a:extLst>
          </p:cNvPr>
          <p:cNvSpPr>
            <a:spLocks noChangeShapeType="1"/>
          </p:cNvSpPr>
          <p:nvPr/>
        </p:nvSpPr>
        <p:spPr bwMode="auto">
          <a:xfrm>
            <a:off x="2455863" y="3319463"/>
            <a:ext cx="3175" cy="441325"/>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114698" name="Line 13">
            <a:extLst>
              <a:ext uri="{FF2B5EF4-FFF2-40B4-BE49-F238E27FC236}">
                <a16:creationId xmlns:a16="http://schemas.microsoft.com/office/drawing/2014/main" id="{A38B6F18-7B27-49A8-A7FF-DE302E568454}"/>
              </a:ext>
            </a:extLst>
          </p:cNvPr>
          <p:cNvSpPr>
            <a:spLocks noChangeShapeType="1"/>
          </p:cNvSpPr>
          <p:nvPr/>
        </p:nvSpPr>
        <p:spPr bwMode="auto">
          <a:xfrm>
            <a:off x="3022600" y="3319463"/>
            <a:ext cx="3175" cy="441325"/>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114699" name="Line 14">
            <a:extLst>
              <a:ext uri="{FF2B5EF4-FFF2-40B4-BE49-F238E27FC236}">
                <a16:creationId xmlns:a16="http://schemas.microsoft.com/office/drawing/2014/main" id="{52228861-B12C-4E6E-A95F-F2FFBE4CFA79}"/>
              </a:ext>
            </a:extLst>
          </p:cNvPr>
          <p:cNvSpPr>
            <a:spLocks noChangeShapeType="1"/>
          </p:cNvSpPr>
          <p:nvPr/>
        </p:nvSpPr>
        <p:spPr bwMode="auto">
          <a:xfrm>
            <a:off x="3148013" y="3319463"/>
            <a:ext cx="3175" cy="441325"/>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114700" name="Line 15">
            <a:extLst>
              <a:ext uri="{FF2B5EF4-FFF2-40B4-BE49-F238E27FC236}">
                <a16:creationId xmlns:a16="http://schemas.microsoft.com/office/drawing/2014/main" id="{D4A87AC7-C19D-4E2B-9766-7C4A92775814}"/>
              </a:ext>
            </a:extLst>
          </p:cNvPr>
          <p:cNvSpPr>
            <a:spLocks noChangeShapeType="1"/>
          </p:cNvSpPr>
          <p:nvPr/>
        </p:nvSpPr>
        <p:spPr bwMode="auto">
          <a:xfrm>
            <a:off x="3717925" y="3319463"/>
            <a:ext cx="1588" cy="441325"/>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114701" name="Rectangle 16">
            <a:extLst>
              <a:ext uri="{FF2B5EF4-FFF2-40B4-BE49-F238E27FC236}">
                <a16:creationId xmlns:a16="http://schemas.microsoft.com/office/drawing/2014/main" id="{F0E12FDD-C97C-4329-8C89-90B64B201903}"/>
              </a:ext>
            </a:extLst>
          </p:cNvPr>
          <p:cNvSpPr>
            <a:spLocks noChangeArrowheads="1"/>
          </p:cNvSpPr>
          <p:nvPr/>
        </p:nvSpPr>
        <p:spPr bwMode="auto">
          <a:xfrm>
            <a:off x="5353050" y="3319463"/>
            <a:ext cx="1514475" cy="441325"/>
          </a:xfrm>
          <a:prstGeom prst="rect">
            <a:avLst/>
          </a:prstGeom>
          <a:noFill/>
          <a:ln w="7938">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it-IT" sz="3600">
              <a:latin typeface="Tahoma" panose="020B0604030504040204" pitchFamily="34" charset="0"/>
            </a:endParaRPr>
          </a:p>
        </p:txBody>
      </p:sp>
      <p:sp>
        <p:nvSpPr>
          <p:cNvPr id="114702" name="Line 17">
            <a:extLst>
              <a:ext uri="{FF2B5EF4-FFF2-40B4-BE49-F238E27FC236}">
                <a16:creationId xmlns:a16="http://schemas.microsoft.com/office/drawing/2014/main" id="{90D9DB53-34A4-4121-A069-3E4E30CEAEB8}"/>
              </a:ext>
            </a:extLst>
          </p:cNvPr>
          <p:cNvSpPr>
            <a:spLocks noChangeShapeType="1"/>
          </p:cNvSpPr>
          <p:nvPr/>
        </p:nvSpPr>
        <p:spPr bwMode="auto">
          <a:xfrm>
            <a:off x="5480050" y="3319463"/>
            <a:ext cx="3175" cy="441325"/>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114703" name="Line 18">
            <a:extLst>
              <a:ext uri="{FF2B5EF4-FFF2-40B4-BE49-F238E27FC236}">
                <a16:creationId xmlns:a16="http://schemas.microsoft.com/office/drawing/2014/main" id="{17898C05-A339-4072-8BE4-2C78530FBEC4}"/>
              </a:ext>
            </a:extLst>
          </p:cNvPr>
          <p:cNvSpPr>
            <a:spLocks noChangeShapeType="1"/>
          </p:cNvSpPr>
          <p:nvPr/>
        </p:nvSpPr>
        <p:spPr bwMode="auto">
          <a:xfrm>
            <a:off x="6048375" y="3319463"/>
            <a:ext cx="3175" cy="441325"/>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114704" name="Line 19">
            <a:extLst>
              <a:ext uri="{FF2B5EF4-FFF2-40B4-BE49-F238E27FC236}">
                <a16:creationId xmlns:a16="http://schemas.microsoft.com/office/drawing/2014/main" id="{4818A421-44CE-40B9-8A5A-8D8946218CFE}"/>
              </a:ext>
            </a:extLst>
          </p:cNvPr>
          <p:cNvSpPr>
            <a:spLocks noChangeShapeType="1"/>
          </p:cNvSpPr>
          <p:nvPr/>
        </p:nvSpPr>
        <p:spPr bwMode="auto">
          <a:xfrm>
            <a:off x="6172200" y="3319463"/>
            <a:ext cx="3175" cy="441325"/>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114705" name="Line 20">
            <a:extLst>
              <a:ext uri="{FF2B5EF4-FFF2-40B4-BE49-F238E27FC236}">
                <a16:creationId xmlns:a16="http://schemas.microsoft.com/office/drawing/2014/main" id="{129FA9E3-2EDA-4074-B12C-2C971E837104}"/>
              </a:ext>
            </a:extLst>
          </p:cNvPr>
          <p:cNvSpPr>
            <a:spLocks noChangeShapeType="1"/>
          </p:cNvSpPr>
          <p:nvPr/>
        </p:nvSpPr>
        <p:spPr bwMode="auto">
          <a:xfrm>
            <a:off x="6740525" y="3319463"/>
            <a:ext cx="3175" cy="441325"/>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114706" name="Rectangle 21">
            <a:extLst>
              <a:ext uri="{FF2B5EF4-FFF2-40B4-BE49-F238E27FC236}">
                <a16:creationId xmlns:a16="http://schemas.microsoft.com/office/drawing/2014/main" id="{72802D82-195F-472A-8593-9859E1A070F3}"/>
              </a:ext>
            </a:extLst>
          </p:cNvPr>
          <p:cNvSpPr>
            <a:spLocks noChangeArrowheads="1"/>
          </p:cNvSpPr>
          <p:nvPr/>
        </p:nvSpPr>
        <p:spPr bwMode="auto">
          <a:xfrm>
            <a:off x="817563" y="4643438"/>
            <a:ext cx="1512887" cy="441325"/>
          </a:xfrm>
          <a:prstGeom prst="rect">
            <a:avLst/>
          </a:prstGeom>
          <a:noFill/>
          <a:ln w="7938">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it-IT" sz="3600">
              <a:latin typeface="Tahoma" panose="020B0604030504040204" pitchFamily="34" charset="0"/>
            </a:endParaRPr>
          </a:p>
        </p:txBody>
      </p:sp>
      <p:sp>
        <p:nvSpPr>
          <p:cNvPr id="114707" name="Line 22">
            <a:extLst>
              <a:ext uri="{FF2B5EF4-FFF2-40B4-BE49-F238E27FC236}">
                <a16:creationId xmlns:a16="http://schemas.microsoft.com/office/drawing/2014/main" id="{01E0CDAA-B9D9-4239-AD89-AC30A4D72D76}"/>
              </a:ext>
            </a:extLst>
          </p:cNvPr>
          <p:cNvSpPr>
            <a:spLocks noChangeShapeType="1"/>
          </p:cNvSpPr>
          <p:nvPr/>
        </p:nvSpPr>
        <p:spPr bwMode="auto">
          <a:xfrm>
            <a:off x="942975" y="4643438"/>
            <a:ext cx="3175" cy="441325"/>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114708" name="Line 23">
            <a:extLst>
              <a:ext uri="{FF2B5EF4-FFF2-40B4-BE49-F238E27FC236}">
                <a16:creationId xmlns:a16="http://schemas.microsoft.com/office/drawing/2014/main" id="{BF9692FB-63B8-4F6D-BE1C-E747A2FA65B6}"/>
              </a:ext>
            </a:extLst>
          </p:cNvPr>
          <p:cNvSpPr>
            <a:spLocks noChangeShapeType="1"/>
          </p:cNvSpPr>
          <p:nvPr/>
        </p:nvSpPr>
        <p:spPr bwMode="auto">
          <a:xfrm>
            <a:off x="1512888" y="4643438"/>
            <a:ext cx="1587" cy="441325"/>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114709" name="Line 24">
            <a:extLst>
              <a:ext uri="{FF2B5EF4-FFF2-40B4-BE49-F238E27FC236}">
                <a16:creationId xmlns:a16="http://schemas.microsoft.com/office/drawing/2014/main" id="{7AE634D6-9223-4421-BFCF-20A56CAE85EB}"/>
              </a:ext>
            </a:extLst>
          </p:cNvPr>
          <p:cNvSpPr>
            <a:spLocks noChangeShapeType="1"/>
          </p:cNvSpPr>
          <p:nvPr/>
        </p:nvSpPr>
        <p:spPr bwMode="auto">
          <a:xfrm>
            <a:off x="1638300" y="4643438"/>
            <a:ext cx="3175" cy="441325"/>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114710" name="Line 25">
            <a:extLst>
              <a:ext uri="{FF2B5EF4-FFF2-40B4-BE49-F238E27FC236}">
                <a16:creationId xmlns:a16="http://schemas.microsoft.com/office/drawing/2014/main" id="{EC5B5247-E8B1-47F1-A960-F0CFC9DDE952}"/>
              </a:ext>
            </a:extLst>
          </p:cNvPr>
          <p:cNvSpPr>
            <a:spLocks noChangeShapeType="1"/>
          </p:cNvSpPr>
          <p:nvPr/>
        </p:nvSpPr>
        <p:spPr bwMode="auto">
          <a:xfrm>
            <a:off x="2205038" y="4643438"/>
            <a:ext cx="1587" cy="441325"/>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114711" name="Rectangle 26">
            <a:extLst>
              <a:ext uri="{FF2B5EF4-FFF2-40B4-BE49-F238E27FC236}">
                <a16:creationId xmlns:a16="http://schemas.microsoft.com/office/drawing/2014/main" id="{B1C8C450-0550-406F-A5C7-7A78E38FBE6C}"/>
              </a:ext>
            </a:extLst>
          </p:cNvPr>
          <p:cNvSpPr>
            <a:spLocks noChangeArrowheads="1"/>
          </p:cNvSpPr>
          <p:nvPr/>
        </p:nvSpPr>
        <p:spPr bwMode="auto">
          <a:xfrm>
            <a:off x="4849813" y="4643438"/>
            <a:ext cx="1512887" cy="441325"/>
          </a:xfrm>
          <a:prstGeom prst="rect">
            <a:avLst/>
          </a:prstGeom>
          <a:noFill/>
          <a:ln w="7938">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it-IT" sz="3600">
              <a:latin typeface="Tahoma" panose="020B0604030504040204" pitchFamily="34" charset="0"/>
            </a:endParaRPr>
          </a:p>
        </p:txBody>
      </p:sp>
      <p:sp>
        <p:nvSpPr>
          <p:cNvPr id="114712" name="Line 27">
            <a:extLst>
              <a:ext uri="{FF2B5EF4-FFF2-40B4-BE49-F238E27FC236}">
                <a16:creationId xmlns:a16="http://schemas.microsoft.com/office/drawing/2014/main" id="{38C5C48C-0ED1-4E20-ACF3-CE5DE813A809}"/>
              </a:ext>
            </a:extLst>
          </p:cNvPr>
          <p:cNvSpPr>
            <a:spLocks noChangeShapeType="1"/>
          </p:cNvSpPr>
          <p:nvPr/>
        </p:nvSpPr>
        <p:spPr bwMode="auto">
          <a:xfrm>
            <a:off x="4975225" y="4643438"/>
            <a:ext cx="3175" cy="441325"/>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114713" name="Line 28">
            <a:extLst>
              <a:ext uri="{FF2B5EF4-FFF2-40B4-BE49-F238E27FC236}">
                <a16:creationId xmlns:a16="http://schemas.microsoft.com/office/drawing/2014/main" id="{16C37D19-D7C8-4A95-882A-10E4B6AEE5D9}"/>
              </a:ext>
            </a:extLst>
          </p:cNvPr>
          <p:cNvSpPr>
            <a:spLocks noChangeShapeType="1"/>
          </p:cNvSpPr>
          <p:nvPr/>
        </p:nvSpPr>
        <p:spPr bwMode="auto">
          <a:xfrm>
            <a:off x="5543550" y="4643438"/>
            <a:ext cx="3175" cy="441325"/>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114714" name="Line 29">
            <a:extLst>
              <a:ext uri="{FF2B5EF4-FFF2-40B4-BE49-F238E27FC236}">
                <a16:creationId xmlns:a16="http://schemas.microsoft.com/office/drawing/2014/main" id="{70C5090F-B791-4A21-9128-616626AC623B}"/>
              </a:ext>
            </a:extLst>
          </p:cNvPr>
          <p:cNvSpPr>
            <a:spLocks noChangeShapeType="1"/>
          </p:cNvSpPr>
          <p:nvPr/>
        </p:nvSpPr>
        <p:spPr bwMode="auto">
          <a:xfrm>
            <a:off x="5670550" y="4643438"/>
            <a:ext cx="3175" cy="441325"/>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114715" name="Line 30">
            <a:extLst>
              <a:ext uri="{FF2B5EF4-FFF2-40B4-BE49-F238E27FC236}">
                <a16:creationId xmlns:a16="http://schemas.microsoft.com/office/drawing/2014/main" id="{F32F5B18-5221-42EE-9C7E-F33981069DE2}"/>
              </a:ext>
            </a:extLst>
          </p:cNvPr>
          <p:cNvSpPr>
            <a:spLocks noChangeShapeType="1"/>
          </p:cNvSpPr>
          <p:nvPr/>
        </p:nvSpPr>
        <p:spPr bwMode="auto">
          <a:xfrm>
            <a:off x="6235700" y="4643438"/>
            <a:ext cx="3175" cy="441325"/>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114716" name="Rectangle 31">
            <a:extLst>
              <a:ext uri="{FF2B5EF4-FFF2-40B4-BE49-F238E27FC236}">
                <a16:creationId xmlns:a16="http://schemas.microsoft.com/office/drawing/2014/main" id="{656CD36F-BE82-47F9-B3F1-413E60A62492}"/>
              </a:ext>
            </a:extLst>
          </p:cNvPr>
          <p:cNvSpPr>
            <a:spLocks noChangeArrowheads="1"/>
          </p:cNvSpPr>
          <p:nvPr/>
        </p:nvSpPr>
        <p:spPr bwMode="auto">
          <a:xfrm>
            <a:off x="6867525" y="4643438"/>
            <a:ext cx="1512888" cy="441325"/>
          </a:xfrm>
          <a:prstGeom prst="rect">
            <a:avLst/>
          </a:prstGeom>
          <a:noFill/>
          <a:ln w="7938">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it-IT" sz="3600">
              <a:latin typeface="Tahoma" panose="020B0604030504040204" pitchFamily="34" charset="0"/>
            </a:endParaRPr>
          </a:p>
        </p:txBody>
      </p:sp>
      <p:sp>
        <p:nvSpPr>
          <p:cNvPr id="114717" name="Line 32">
            <a:extLst>
              <a:ext uri="{FF2B5EF4-FFF2-40B4-BE49-F238E27FC236}">
                <a16:creationId xmlns:a16="http://schemas.microsoft.com/office/drawing/2014/main" id="{9DCF83B6-B645-42CB-95E2-0D0E682FFBF8}"/>
              </a:ext>
            </a:extLst>
          </p:cNvPr>
          <p:cNvSpPr>
            <a:spLocks noChangeShapeType="1"/>
          </p:cNvSpPr>
          <p:nvPr/>
        </p:nvSpPr>
        <p:spPr bwMode="auto">
          <a:xfrm>
            <a:off x="6992938" y="4643438"/>
            <a:ext cx="3175" cy="441325"/>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114718" name="Line 33">
            <a:extLst>
              <a:ext uri="{FF2B5EF4-FFF2-40B4-BE49-F238E27FC236}">
                <a16:creationId xmlns:a16="http://schemas.microsoft.com/office/drawing/2014/main" id="{F3544DB6-C491-4AD6-BCB8-FAC0129EEBCF}"/>
              </a:ext>
            </a:extLst>
          </p:cNvPr>
          <p:cNvSpPr>
            <a:spLocks noChangeShapeType="1"/>
          </p:cNvSpPr>
          <p:nvPr/>
        </p:nvSpPr>
        <p:spPr bwMode="auto">
          <a:xfrm>
            <a:off x="7559675" y="4643438"/>
            <a:ext cx="1588" cy="441325"/>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114719" name="Line 34">
            <a:extLst>
              <a:ext uri="{FF2B5EF4-FFF2-40B4-BE49-F238E27FC236}">
                <a16:creationId xmlns:a16="http://schemas.microsoft.com/office/drawing/2014/main" id="{3934C5B7-0310-4032-8FD1-522E0AF896EB}"/>
              </a:ext>
            </a:extLst>
          </p:cNvPr>
          <p:cNvSpPr>
            <a:spLocks noChangeShapeType="1"/>
          </p:cNvSpPr>
          <p:nvPr/>
        </p:nvSpPr>
        <p:spPr bwMode="auto">
          <a:xfrm>
            <a:off x="7685088" y="4643438"/>
            <a:ext cx="3175" cy="441325"/>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114720" name="Line 35">
            <a:extLst>
              <a:ext uri="{FF2B5EF4-FFF2-40B4-BE49-F238E27FC236}">
                <a16:creationId xmlns:a16="http://schemas.microsoft.com/office/drawing/2014/main" id="{51916E5E-A969-4B9F-BEC3-412065A56F5A}"/>
              </a:ext>
            </a:extLst>
          </p:cNvPr>
          <p:cNvSpPr>
            <a:spLocks noChangeShapeType="1"/>
          </p:cNvSpPr>
          <p:nvPr/>
        </p:nvSpPr>
        <p:spPr bwMode="auto">
          <a:xfrm>
            <a:off x="8251825" y="4643438"/>
            <a:ext cx="1588" cy="441325"/>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114721" name="Rectangle 36">
            <a:extLst>
              <a:ext uri="{FF2B5EF4-FFF2-40B4-BE49-F238E27FC236}">
                <a16:creationId xmlns:a16="http://schemas.microsoft.com/office/drawing/2014/main" id="{848FC78F-A8AD-4803-84AA-FA0B0DF6AE96}"/>
              </a:ext>
            </a:extLst>
          </p:cNvPr>
          <p:cNvSpPr>
            <a:spLocks noChangeArrowheads="1"/>
          </p:cNvSpPr>
          <p:nvPr/>
        </p:nvSpPr>
        <p:spPr bwMode="auto">
          <a:xfrm>
            <a:off x="2835275" y="4643438"/>
            <a:ext cx="1509713" cy="441325"/>
          </a:xfrm>
          <a:prstGeom prst="rect">
            <a:avLst/>
          </a:prstGeom>
          <a:noFill/>
          <a:ln w="7938">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it-IT" sz="3600">
              <a:latin typeface="Tahoma" panose="020B0604030504040204" pitchFamily="34" charset="0"/>
            </a:endParaRPr>
          </a:p>
        </p:txBody>
      </p:sp>
      <p:sp>
        <p:nvSpPr>
          <p:cNvPr id="114722" name="Line 37">
            <a:extLst>
              <a:ext uri="{FF2B5EF4-FFF2-40B4-BE49-F238E27FC236}">
                <a16:creationId xmlns:a16="http://schemas.microsoft.com/office/drawing/2014/main" id="{A6502013-1689-452F-9743-ADDC0590F90F}"/>
              </a:ext>
            </a:extLst>
          </p:cNvPr>
          <p:cNvSpPr>
            <a:spLocks noChangeShapeType="1"/>
          </p:cNvSpPr>
          <p:nvPr/>
        </p:nvSpPr>
        <p:spPr bwMode="auto">
          <a:xfrm>
            <a:off x="2960688" y="4643438"/>
            <a:ext cx="3175" cy="441325"/>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114723" name="Line 38">
            <a:extLst>
              <a:ext uri="{FF2B5EF4-FFF2-40B4-BE49-F238E27FC236}">
                <a16:creationId xmlns:a16="http://schemas.microsoft.com/office/drawing/2014/main" id="{26631870-B5F3-4EDE-92DE-FC77BC403F9D}"/>
              </a:ext>
            </a:extLst>
          </p:cNvPr>
          <p:cNvSpPr>
            <a:spLocks noChangeShapeType="1"/>
          </p:cNvSpPr>
          <p:nvPr/>
        </p:nvSpPr>
        <p:spPr bwMode="auto">
          <a:xfrm>
            <a:off x="3527425" y="4643438"/>
            <a:ext cx="1588" cy="441325"/>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114724" name="Line 39">
            <a:extLst>
              <a:ext uri="{FF2B5EF4-FFF2-40B4-BE49-F238E27FC236}">
                <a16:creationId xmlns:a16="http://schemas.microsoft.com/office/drawing/2014/main" id="{5B62B547-B1C3-4D80-A781-8ABB411B9FC5}"/>
              </a:ext>
            </a:extLst>
          </p:cNvPr>
          <p:cNvSpPr>
            <a:spLocks noChangeShapeType="1"/>
          </p:cNvSpPr>
          <p:nvPr/>
        </p:nvSpPr>
        <p:spPr bwMode="auto">
          <a:xfrm>
            <a:off x="3652838" y="4643438"/>
            <a:ext cx="3175" cy="441325"/>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114725" name="Line 40">
            <a:extLst>
              <a:ext uri="{FF2B5EF4-FFF2-40B4-BE49-F238E27FC236}">
                <a16:creationId xmlns:a16="http://schemas.microsoft.com/office/drawing/2014/main" id="{626956D1-C261-4FB5-8D20-D1211CCABEEC}"/>
              </a:ext>
            </a:extLst>
          </p:cNvPr>
          <p:cNvSpPr>
            <a:spLocks noChangeShapeType="1"/>
          </p:cNvSpPr>
          <p:nvPr/>
        </p:nvSpPr>
        <p:spPr bwMode="auto">
          <a:xfrm>
            <a:off x="4219575" y="4643438"/>
            <a:ext cx="1588" cy="441325"/>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114726" name="Line 41">
            <a:extLst>
              <a:ext uri="{FF2B5EF4-FFF2-40B4-BE49-F238E27FC236}">
                <a16:creationId xmlns:a16="http://schemas.microsoft.com/office/drawing/2014/main" id="{9825AF51-E147-4156-932F-6806EDE7474D}"/>
              </a:ext>
            </a:extLst>
          </p:cNvPr>
          <p:cNvSpPr>
            <a:spLocks noChangeShapeType="1"/>
          </p:cNvSpPr>
          <p:nvPr/>
        </p:nvSpPr>
        <p:spPr bwMode="auto">
          <a:xfrm flipH="1">
            <a:off x="3100388" y="2436813"/>
            <a:ext cx="804862" cy="865187"/>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114727" name="Freeform 42">
            <a:extLst>
              <a:ext uri="{FF2B5EF4-FFF2-40B4-BE49-F238E27FC236}">
                <a16:creationId xmlns:a16="http://schemas.microsoft.com/office/drawing/2014/main" id="{50C159F5-8A44-432F-842A-12963515581E}"/>
              </a:ext>
            </a:extLst>
          </p:cNvPr>
          <p:cNvSpPr>
            <a:spLocks/>
          </p:cNvSpPr>
          <p:nvPr/>
        </p:nvSpPr>
        <p:spPr bwMode="auto">
          <a:xfrm>
            <a:off x="3100388" y="3217863"/>
            <a:ext cx="84137" cy="84137"/>
          </a:xfrm>
          <a:custGeom>
            <a:avLst/>
            <a:gdLst>
              <a:gd name="T0" fmla="*/ 2147483646 w 178"/>
              <a:gd name="T1" fmla="*/ 2147483646 h 194"/>
              <a:gd name="T2" fmla="*/ 0 w 178"/>
              <a:gd name="T3" fmla="*/ 2147483646 h 194"/>
              <a:gd name="T4" fmla="*/ 2147483646 w 178"/>
              <a:gd name="T5" fmla="*/ 0 h 194"/>
              <a:gd name="T6" fmla="*/ 0 60000 65536"/>
              <a:gd name="T7" fmla="*/ 0 60000 65536"/>
              <a:gd name="T8" fmla="*/ 0 60000 65536"/>
              <a:gd name="T9" fmla="*/ 0 w 178"/>
              <a:gd name="T10" fmla="*/ 0 h 194"/>
              <a:gd name="T11" fmla="*/ 178 w 178"/>
              <a:gd name="T12" fmla="*/ 194 h 194"/>
            </a:gdLst>
            <a:ahLst/>
            <a:cxnLst>
              <a:cxn ang="T6">
                <a:pos x="T0" y="T1"/>
              </a:cxn>
              <a:cxn ang="T7">
                <a:pos x="T2" y="T3"/>
              </a:cxn>
              <a:cxn ang="T8">
                <a:pos x="T4" y="T5"/>
              </a:cxn>
            </a:cxnLst>
            <a:rect l="T9" t="T10" r="T11" b="T12"/>
            <a:pathLst>
              <a:path w="178" h="194">
                <a:moveTo>
                  <a:pt x="178" y="67"/>
                </a:moveTo>
                <a:lnTo>
                  <a:pt x="0" y="194"/>
                </a:lnTo>
                <a:lnTo>
                  <a:pt x="94" y="0"/>
                </a:lnTo>
              </a:path>
            </a:pathLst>
          </a:custGeom>
          <a:noFill/>
          <a:ln w="793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it-IT"/>
          </a:p>
        </p:txBody>
      </p:sp>
      <p:sp>
        <p:nvSpPr>
          <p:cNvPr id="114728" name="Line 43">
            <a:extLst>
              <a:ext uri="{FF2B5EF4-FFF2-40B4-BE49-F238E27FC236}">
                <a16:creationId xmlns:a16="http://schemas.microsoft.com/office/drawing/2014/main" id="{907B8616-05EA-443C-81A4-FCC11C6B5F53}"/>
              </a:ext>
            </a:extLst>
          </p:cNvPr>
          <p:cNvSpPr>
            <a:spLocks noChangeShapeType="1"/>
          </p:cNvSpPr>
          <p:nvPr/>
        </p:nvSpPr>
        <p:spPr bwMode="auto">
          <a:xfrm>
            <a:off x="4597400" y="2436813"/>
            <a:ext cx="1490663" cy="871537"/>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114729" name="Freeform 44">
            <a:extLst>
              <a:ext uri="{FF2B5EF4-FFF2-40B4-BE49-F238E27FC236}">
                <a16:creationId xmlns:a16="http://schemas.microsoft.com/office/drawing/2014/main" id="{96BC9852-5985-4706-9A5E-EAF5AD64D15F}"/>
              </a:ext>
            </a:extLst>
          </p:cNvPr>
          <p:cNvSpPr>
            <a:spLocks/>
          </p:cNvSpPr>
          <p:nvPr/>
        </p:nvSpPr>
        <p:spPr bwMode="auto">
          <a:xfrm>
            <a:off x="5992813" y="3240088"/>
            <a:ext cx="95250" cy="68262"/>
          </a:xfrm>
          <a:custGeom>
            <a:avLst/>
            <a:gdLst>
              <a:gd name="T0" fmla="*/ 2147483646 w 208"/>
              <a:gd name="T1" fmla="*/ 0 h 159"/>
              <a:gd name="T2" fmla="*/ 2147483646 w 208"/>
              <a:gd name="T3" fmla="*/ 2147483646 h 159"/>
              <a:gd name="T4" fmla="*/ 0 w 208"/>
              <a:gd name="T5" fmla="*/ 2147483646 h 159"/>
              <a:gd name="T6" fmla="*/ 0 60000 65536"/>
              <a:gd name="T7" fmla="*/ 0 60000 65536"/>
              <a:gd name="T8" fmla="*/ 0 60000 65536"/>
              <a:gd name="T9" fmla="*/ 0 w 208"/>
              <a:gd name="T10" fmla="*/ 0 h 159"/>
              <a:gd name="T11" fmla="*/ 208 w 208"/>
              <a:gd name="T12" fmla="*/ 159 h 159"/>
            </a:gdLst>
            <a:ahLst/>
            <a:cxnLst>
              <a:cxn ang="T6">
                <a:pos x="T0" y="T1"/>
              </a:cxn>
              <a:cxn ang="T7">
                <a:pos x="T2" y="T3"/>
              </a:cxn>
              <a:cxn ang="T8">
                <a:pos x="T4" y="T5"/>
              </a:cxn>
            </a:cxnLst>
            <a:rect l="T9" t="T10" r="T11" b="T12"/>
            <a:pathLst>
              <a:path w="208" h="159">
                <a:moveTo>
                  <a:pt x="59" y="0"/>
                </a:moveTo>
                <a:lnTo>
                  <a:pt x="208" y="159"/>
                </a:lnTo>
                <a:lnTo>
                  <a:pt x="0" y="86"/>
                </a:lnTo>
              </a:path>
            </a:pathLst>
          </a:custGeom>
          <a:noFill/>
          <a:ln w="793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it-IT"/>
          </a:p>
        </p:txBody>
      </p:sp>
      <p:sp>
        <p:nvSpPr>
          <p:cNvPr id="114730" name="Line 45">
            <a:extLst>
              <a:ext uri="{FF2B5EF4-FFF2-40B4-BE49-F238E27FC236}">
                <a16:creationId xmlns:a16="http://schemas.microsoft.com/office/drawing/2014/main" id="{E23FBA56-0FA2-42C5-858B-2E9987E2C6CA}"/>
              </a:ext>
            </a:extLst>
          </p:cNvPr>
          <p:cNvSpPr>
            <a:spLocks noChangeShapeType="1"/>
          </p:cNvSpPr>
          <p:nvPr/>
        </p:nvSpPr>
        <p:spPr bwMode="auto">
          <a:xfrm flipH="1">
            <a:off x="1590675" y="3760788"/>
            <a:ext cx="801688" cy="865187"/>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114731" name="Freeform 46">
            <a:extLst>
              <a:ext uri="{FF2B5EF4-FFF2-40B4-BE49-F238E27FC236}">
                <a16:creationId xmlns:a16="http://schemas.microsoft.com/office/drawing/2014/main" id="{70DF03CF-B4E1-4893-90C2-715BADFBD531}"/>
              </a:ext>
            </a:extLst>
          </p:cNvPr>
          <p:cNvSpPr>
            <a:spLocks/>
          </p:cNvSpPr>
          <p:nvPr/>
        </p:nvSpPr>
        <p:spPr bwMode="auto">
          <a:xfrm>
            <a:off x="1590675" y="4541838"/>
            <a:ext cx="80963" cy="84137"/>
          </a:xfrm>
          <a:custGeom>
            <a:avLst/>
            <a:gdLst>
              <a:gd name="T0" fmla="*/ 2147483646 w 178"/>
              <a:gd name="T1" fmla="*/ 2147483646 h 193"/>
              <a:gd name="T2" fmla="*/ 0 w 178"/>
              <a:gd name="T3" fmla="*/ 2147483646 h 193"/>
              <a:gd name="T4" fmla="*/ 2147483646 w 178"/>
              <a:gd name="T5" fmla="*/ 0 h 193"/>
              <a:gd name="T6" fmla="*/ 0 60000 65536"/>
              <a:gd name="T7" fmla="*/ 0 60000 65536"/>
              <a:gd name="T8" fmla="*/ 0 60000 65536"/>
              <a:gd name="T9" fmla="*/ 0 w 178"/>
              <a:gd name="T10" fmla="*/ 0 h 193"/>
              <a:gd name="T11" fmla="*/ 178 w 178"/>
              <a:gd name="T12" fmla="*/ 193 h 193"/>
            </a:gdLst>
            <a:ahLst/>
            <a:cxnLst>
              <a:cxn ang="T6">
                <a:pos x="T0" y="T1"/>
              </a:cxn>
              <a:cxn ang="T7">
                <a:pos x="T2" y="T3"/>
              </a:cxn>
              <a:cxn ang="T8">
                <a:pos x="T4" y="T5"/>
              </a:cxn>
            </a:cxnLst>
            <a:rect l="T9" t="T10" r="T11" b="T12"/>
            <a:pathLst>
              <a:path w="178" h="193">
                <a:moveTo>
                  <a:pt x="178" y="65"/>
                </a:moveTo>
                <a:lnTo>
                  <a:pt x="0" y="193"/>
                </a:lnTo>
                <a:lnTo>
                  <a:pt x="93" y="0"/>
                </a:lnTo>
              </a:path>
            </a:pathLst>
          </a:custGeom>
          <a:noFill/>
          <a:ln w="793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it-IT"/>
          </a:p>
        </p:txBody>
      </p:sp>
      <p:sp>
        <p:nvSpPr>
          <p:cNvPr id="114732" name="Line 47">
            <a:extLst>
              <a:ext uri="{FF2B5EF4-FFF2-40B4-BE49-F238E27FC236}">
                <a16:creationId xmlns:a16="http://schemas.microsoft.com/office/drawing/2014/main" id="{DFE49F8A-870C-4967-9824-68D48EA6F9CF}"/>
              </a:ext>
            </a:extLst>
          </p:cNvPr>
          <p:cNvSpPr>
            <a:spLocks noChangeShapeType="1"/>
          </p:cNvSpPr>
          <p:nvPr/>
        </p:nvSpPr>
        <p:spPr bwMode="auto">
          <a:xfrm>
            <a:off x="3084513" y="3760788"/>
            <a:ext cx="492125" cy="862012"/>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114733" name="Freeform 48">
            <a:extLst>
              <a:ext uri="{FF2B5EF4-FFF2-40B4-BE49-F238E27FC236}">
                <a16:creationId xmlns:a16="http://schemas.microsoft.com/office/drawing/2014/main" id="{80109367-BC80-42FC-B647-EA61C34B61E7}"/>
              </a:ext>
            </a:extLst>
          </p:cNvPr>
          <p:cNvSpPr>
            <a:spLocks/>
          </p:cNvSpPr>
          <p:nvPr/>
        </p:nvSpPr>
        <p:spPr bwMode="auto">
          <a:xfrm>
            <a:off x="3513138" y="4533900"/>
            <a:ext cx="63500" cy="88900"/>
          </a:xfrm>
          <a:custGeom>
            <a:avLst/>
            <a:gdLst>
              <a:gd name="T0" fmla="*/ 2147483646 w 144"/>
              <a:gd name="T1" fmla="*/ 0 h 210"/>
              <a:gd name="T2" fmla="*/ 2147483646 w 144"/>
              <a:gd name="T3" fmla="*/ 2147483646 h 210"/>
              <a:gd name="T4" fmla="*/ 0 w 144"/>
              <a:gd name="T5" fmla="*/ 2147483646 h 210"/>
              <a:gd name="T6" fmla="*/ 0 60000 65536"/>
              <a:gd name="T7" fmla="*/ 0 60000 65536"/>
              <a:gd name="T8" fmla="*/ 0 60000 65536"/>
              <a:gd name="T9" fmla="*/ 0 w 144"/>
              <a:gd name="T10" fmla="*/ 0 h 210"/>
              <a:gd name="T11" fmla="*/ 144 w 144"/>
              <a:gd name="T12" fmla="*/ 210 h 210"/>
            </a:gdLst>
            <a:ahLst/>
            <a:cxnLst>
              <a:cxn ang="T6">
                <a:pos x="T0" y="T1"/>
              </a:cxn>
              <a:cxn ang="T7">
                <a:pos x="T2" y="T3"/>
              </a:cxn>
              <a:cxn ang="T8">
                <a:pos x="T4" y="T5"/>
              </a:cxn>
            </a:cxnLst>
            <a:rect l="T9" t="T10" r="T11" b="T12"/>
            <a:pathLst>
              <a:path w="144" h="210">
                <a:moveTo>
                  <a:pt x="95" y="0"/>
                </a:moveTo>
                <a:lnTo>
                  <a:pt x="144" y="210"/>
                </a:lnTo>
                <a:lnTo>
                  <a:pt x="0" y="47"/>
                </a:lnTo>
              </a:path>
            </a:pathLst>
          </a:custGeom>
          <a:noFill/>
          <a:ln w="793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it-IT"/>
          </a:p>
        </p:txBody>
      </p:sp>
      <p:sp>
        <p:nvSpPr>
          <p:cNvPr id="114734" name="Line 49">
            <a:extLst>
              <a:ext uri="{FF2B5EF4-FFF2-40B4-BE49-F238E27FC236}">
                <a16:creationId xmlns:a16="http://schemas.microsoft.com/office/drawing/2014/main" id="{0CE508DC-F86B-4CF1-A775-D113FF4D9816}"/>
              </a:ext>
            </a:extLst>
          </p:cNvPr>
          <p:cNvSpPr>
            <a:spLocks noChangeShapeType="1"/>
          </p:cNvSpPr>
          <p:nvPr/>
        </p:nvSpPr>
        <p:spPr bwMode="auto">
          <a:xfrm>
            <a:off x="5414963" y="3760788"/>
            <a:ext cx="185737" cy="862012"/>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114735" name="Freeform 50">
            <a:extLst>
              <a:ext uri="{FF2B5EF4-FFF2-40B4-BE49-F238E27FC236}">
                <a16:creationId xmlns:a16="http://schemas.microsoft.com/office/drawing/2014/main" id="{EB70D02A-CC23-4268-9C8F-3A6E3B0AC283}"/>
              </a:ext>
            </a:extLst>
          </p:cNvPr>
          <p:cNvSpPr>
            <a:spLocks/>
          </p:cNvSpPr>
          <p:nvPr/>
        </p:nvSpPr>
        <p:spPr bwMode="auto">
          <a:xfrm>
            <a:off x="5556250" y="4530725"/>
            <a:ext cx="49213" cy="92075"/>
          </a:xfrm>
          <a:custGeom>
            <a:avLst/>
            <a:gdLst>
              <a:gd name="T0" fmla="*/ 2147483646 w 106"/>
              <a:gd name="T1" fmla="*/ 0 h 212"/>
              <a:gd name="T2" fmla="*/ 2147483646 w 106"/>
              <a:gd name="T3" fmla="*/ 2147483646 h 212"/>
              <a:gd name="T4" fmla="*/ 0 w 106"/>
              <a:gd name="T5" fmla="*/ 2147483646 h 212"/>
              <a:gd name="T6" fmla="*/ 0 60000 65536"/>
              <a:gd name="T7" fmla="*/ 0 60000 65536"/>
              <a:gd name="T8" fmla="*/ 0 60000 65536"/>
              <a:gd name="T9" fmla="*/ 0 w 106"/>
              <a:gd name="T10" fmla="*/ 0 h 212"/>
              <a:gd name="T11" fmla="*/ 106 w 106"/>
              <a:gd name="T12" fmla="*/ 212 h 212"/>
            </a:gdLst>
            <a:ahLst/>
            <a:cxnLst>
              <a:cxn ang="T6">
                <a:pos x="T0" y="T1"/>
              </a:cxn>
              <a:cxn ang="T7">
                <a:pos x="T2" y="T3"/>
              </a:cxn>
              <a:cxn ang="T8">
                <a:pos x="T4" y="T5"/>
              </a:cxn>
            </a:cxnLst>
            <a:rect l="T9" t="T10" r="T11" b="T12"/>
            <a:pathLst>
              <a:path w="106" h="212">
                <a:moveTo>
                  <a:pt x="106" y="0"/>
                </a:moveTo>
                <a:lnTo>
                  <a:pt x="93" y="212"/>
                </a:lnTo>
                <a:lnTo>
                  <a:pt x="0" y="18"/>
                </a:lnTo>
              </a:path>
            </a:pathLst>
          </a:custGeom>
          <a:noFill/>
          <a:ln w="793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it-IT"/>
          </a:p>
        </p:txBody>
      </p:sp>
      <p:sp>
        <p:nvSpPr>
          <p:cNvPr id="114736" name="Line 51">
            <a:extLst>
              <a:ext uri="{FF2B5EF4-FFF2-40B4-BE49-F238E27FC236}">
                <a16:creationId xmlns:a16="http://schemas.microsoft.com/office/drawing/2014/main" id="{495C1058-813C-4AF4-91A6-F49FBCB43D2B}"/>
              </a:ext>
            </a:extLst>
          </p:cNvPr>
          <p:cNvSpPr>
            <a:spLocks noChangeShapeType="1"/>
          </p:cNvSpPr>
          <p:nvPr/>
        </p:nvSpPr>
        <p:spPr bwMode="auto">
          <a:xfrm>
            <a:off x="6110288" y="3760788"/>
            <a:ext cx="1490662" cy="868362"/>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114737" name="Freeform 52">
            <a:extLst>
              <a:ext uri="{FF2B5EF4-FFF2-40B4-BE49-F238E27FC236}">
                <a16:creationId xmlns:a16="http://schemas.microsoft.com/office/drawing/2014/main" id="{DA6389E5-C98F-4098-9626-568D2EACE4B2}"/>
              </a:ext>
            </a:extLst>
          </p:cNvPr>
          <p:cNvSpPr>
            <a:spLocks/>
          </p:cNvSpPr>
          <p:nvPr/>
        </p:nvSpPr>
        <p:spPr bwMode="auto">
          <a:xfrm>
            <a:off x="7502525" y="4564063"/>
            <a:ext cx="98425" cy="65087"/>
          </a:xfrm>
          <a:custGeom>
            <a:avLst/>
            <a:gdLst>
              <a:gd name="T0" fmla="*/ 2147483646 w 209"/>
              <a:gd name="T1" fmla="*/ 0 h 159"/>
              <a:gd name="T2" fmla="*/ 2147483646 w 209"/>
              <a:gd name="T3" fmla="*/ 2147483646 h 159"/>
              <a:gd name="T4" fmla="*/ 0 w 209"/>
              <a:gd name="T5" fmla="*/ 2147483646 h 159"/>
              <a:gd name="T6" fmla="*/ 0 60000 65536"/>
              <a:gd name="T7" fmla="*/ 0 60000 65536"/>
              <a:gd name="T8" fmla="*/ 0 60000 65536"/>
              <a:gd name="T9" fmla="*/ 0 w 209"/>
              <a:gd name="T10" fmla="*/ 0 h 159"/>
              <a:gd name="T11" fmla="*/ 209 w 209"/>
              <a:gd name="T12" fmla="*/ 159 h 159"/>
            </a:gdLst>
            <a:ahLst/>
            <a:cxnLst>
              <a:cxn ang="T6">
                <a:pos x="T0" y="T1"/>
              </a:cxn>
              <a:cxn ang="T7">
                <a:pos x="T2" y="T3"/>
              </a:cxn>
              <a:cxn ang="T8">
                <a:pos x="T4" y="T5"/>
              </a:cxn>
            </a:cxnLst>
            <a:rect l="T9" t="T10" r="T11" b="T12"/>
            <a:pathLst>
              <a:path w="209" h="159">
                <a:moveTo>
                  <a:pt x="60" y="0"/>
                </a:moveTo>
                <a:lnTo>
                  <a:pt x="209" y="159"/>
                </a:lnTo>
                <a:lnTo>
                  <a:pt x="0" y="87"/>
                </a:lnTo>
              </a:path>
            </a:pathLst>
          </a:custGeom>
          <a:noFill/>
          <a:ln w="793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it-IT"/>
          </a:p>
        </p:txBody>
      </p:sp>
      <p:sp>
        <p:nvSpPr>
          <p:cNvPr id="114738" name="Line 53">
            <a:extLst>
              <a:ext uri="{FF2B5EF4-FFF2-40B4-BE49-F238E27FC236}">
                <a16:creationId xmlns:a16="http://schemas.microsoft.com/office/drawing/2014/main" id="{A3D83D09-4E25-43FE-9FFF-1FD723479A62}"/>
              </a:ext>
            </a:extLst>
          </p:cNvPr>
          <p:cNvSpPr>
            <a:spLocks noChangeShapeType="1"/>
          </p:cNvSpPr>
          <p:nvPr/>
        </p:nvSpPr>
        <p:spPr bwMode="auto">
          <a:xfrm>
            <a:off x="2265363" y="4864100"/>
            <a:ext cx="606425" cy="3175"/>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114739" name="Freeform 54">
            <a:extLst>
              <a:ext uri="{FF2B5EF4-FFF2-40B4-BE49-F238E27FC236}">
                <a16:creationId xmlns:a16="http://schemas.microsoft.com/office/drawing/2014/main" id="{D9016362-7DA1-47D5-93C9-4744E65BDEBE}"/>
              </a:ext>
            </a:extLst>
          </p:cNvPr>
          <p:cNvSpPr>
            <a:spLocks/>
          </p:cNvSpPr>
          <p:nvPr/>
        </p:nvSpPr>
        <p:spPr bwMode="auto">
          <a:xfrm>
            <a:off x="2770188" y="4840288"/>
            <a:ext cx="101600" cy="44450"/>
          </a:xfrm>
          <a:custGeom>
            <a:avLst/>
            <a:gdLst>
              <a:gd name="T0" fmla="*/ 0 w 216"/>
              <a:gd name="T1" fmla="*/ 0 h 104"/>
              <a:gd name="T2" fmla="*/ 2147483646 w 216"/>
              <a:gd name="T3" fmla="*/ 2147483646 h 104"/>
              <a:gd name="T4" fmla="*/ 0 w 216"/>
              <a:gd name="T5" fmla="*/ 2147483646 h 104"/>
              <a:gd name="T6" fmla="*/ 0 60000 65536"/>
              <a:gd name="T7" fmla="*/ 0 60000 65536"/>
              <a:gd name="T8" fmla="*/ 0 60000 65536"/>
              <a:gd name="T9" fmla="*/ 0 w 216"/>
              <a:gd name="T10" fmla="*/ 0 h 104"/>
              <a:gd name="T11" fmla="*/ 216 w 216"/>
              <a:gd name="T12" fmla="*/ 104 h 104"/>
            </a:gdLst>
            <a:ahLst/>
            <a:cxnLst>
              <a:cxn ang="T6">
                <a:pos x="T0" y="T1"/>
              </a:cxn>
              <a:cxn ang="T7">
                <a:pos x="T2" y="T3"/>
              </a:cxn>
              <a:cxn ang="T8">
                <a:pos x="T4" y="T5"/>
              </a:cxn>
            </a:cxnLst>
            <a:rect l="T9" t="T10" r="T11" b="T12"/>
            <a:pathLst>
              <a:path w="216" h="104">
                <a:moveTo>
                  <a:pt x="0" y="0"/>
                </a:moveTo>
                <a:lnTo>
                  <a:pt x="216" y="52"/>
                </a:lnTo>
                <a:lnTo>
                  <a:pt x="0" y="104"/>
                </a:lnTo>
              </a:path>
            </a:pathLst>
          </a:custGeom>
          <a:noFill/>
          <a:ln w="793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it-IT"/>
          </a:p>
        </p:txBody>
      </p:sp>
      <p:sp>
        <p:nvSpPr>
          <p:cNvPr id="114740" name="Line 55">
            <a:extLst>
              <a:ext uri="{FF2B5EF4-FFF2-40B4-BE49-F238E27FC236}">
                <a16:creationId xmlns:a16="http://schemas.microsoft.com/office/drawing/2014/main" id="{00A5EAA7-B4AF-4D72-9339-A3212ADDCBEE}"/>
              </a:ext>
            </a:extLst>
          </p:cNvPr>
          <p:cNvSpPr>
            <a:spLocks noChangeShapeType="1"/>
          </p:cNvSpPr>
          <p:nvPr/>
        </p:nvSpPr>
        <p:spPr bwMode="auto">
          <a:xfrm>
            <a:off x="4283075" y="4864100"/>
            <a:ext cx="604838" cy="3175"/>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114741" name="Freeform 56">
            <a:extLst>
              <a:ext uri="{FF2B5EF4-FFF2-40B4-BE49-F238E27FC236}">
                <a16:creationId xmlns:a16="http://schemas.microsoft.com/office/drawing/2014/main" id="{28C696FD-C249-4787-913F-16902C2CAA07}"/>
              </a:ext>
            </a:extLst>
          </p:cNvPr>
          <p:cNvSpPr>
            <a:spLocks/>
          </p:cNvSpPr>
          <p:nvPr/>
        </p:nvSpPr>
        <p:spPr bwMode="auto">
          <a:xfrm>
            <a:off x="4784725" y="4840288"/>
            <a:ext cx="103188" cy="44450"/>
          </a:xfrm>
          <a:custGeom>
            <a:avLst/>
            <a:gdLst>
              <a:gd name="T0" fmla="*/ 0 w 216"/>
              <a:gd name="T1" fmla="*/ 0 h 104"/>
              <a:gd name="T2" fmla="*/ 2147483646 w 216"/>
              <a:gd name="T3" fmla="*/ 2147483646 h 104"/>
              <a:gd name="T4" fmla="*/ 0 w 216"/>
              <a:gd name="T5" fmla="*/ 2147483646 h 104"/>
              <a:gd name="T6" fmla="*/ 0 60000 65536"/>
              <a:gd name="T7" fmla="*/ 0 60000 65536"/>
              <a:gd name="T8" fmla="*/ 0 60000 65536"/>
              <a:gd name="T9" fmla="*/ 0 w 216"/>
              <a:gd name="T10" fmla="*/ 0 h 104"/>
              <a:gd name="T11" fmla="*/ 216 w 216"/>
              <a:gd name="T12" fmla="*/ 104 h 104"/>
            </a:gdLst>
            <a:ahLst/>
            <a:cxnLst>
              <a:cxn ang="T6">
                <a:pos x="T0" y="T1"/>
              </a:cxn>
              <a:cxn ang="T7">
                <a:pos x="T2" y="T3"/>
              </a:cxn>
              <a:cxn ang="T8">
                <a:pos x="T4" y="T5"/>
              </a:cxn>
            </a:cxnLst>
            <a:rect l="T9" t="T10" r="T11" b="T12"/>
            <a:pathLst>
              <a:path w="216" h="104">
                <a:moveTo>
                  <a:pt x="0" y="0"/>
                </a:moveTo>
                <a:lnTo>
                  <a:pt x="216" y="52"/>
                </a:lnTo>
                <a:lnTo>
                  <a:pt x="0" y="104"/>
                </a:lnTo>
              </a:path>
            </a:pathLst>
          </a:custGeom>
          <a:noFill/>
          <a:ln w="793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it-IT"/>
          </a:p>
        </p:txBody>
      </p:sp>
      <p:sp>
        <p:nvSpPr>
          <p:cNvPr id="114742" name="Line 57">
            <a:extLst>
              <a:ext uri="{FF2B5EF4-FFF2-40B4-BE49-F238E27FC236}">
                <a16:creationId xmlns:a16="http://schemas.microsoft.com/office/drawing/2014/main" id="{5D8D7790-223A-44A5-B8BB-15B352CBEA42}"/>
              </a:ext>
            </a:extLst>
          </p:cNvPr>
          <p:cNvSpPr>
            <a:spLocks noChangeShapeType="1"/>
          </p:cNvSpPr>
          <p:nvPr/>
        </p:nvSpPr>
        <p:spPr bwMode="auto">
          <a:xfrm>
            <a:off x="6297613" y="4864100"/>
            <a:ext cx="606425" cy="3175"/>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114743" name="Freeform 58">
            <a:extLst>
              <a:ext uri="{FF2B5EF4-FFF2-40B4-BE49-F238E27FC236}">
                <a16:creationId xmlns:a16="http://schemas.microsoft.com/office/drawing/2014/main" id="{AC7F2029-8EE5-4205-A3EE-9D852B7CE82F}"/>
              </a:ext>
            </a:extLst>
          </p:cNvPr>
          <p:cNvSpPr>
            <a:spLocks/>
          </p:cNvSpPr>
          <p:nvPr/>
        </p:nvSpPr>
        <p:spPr bwMode="auto">
          <a:xfrm>
            <a:off x="6802438" y="4840288"/>
            <a:ext cx="101600" cy="44450"/>
          </a:xfrm>
          <a:custGeom>
            <a:avLst/>
            <a:gdLst>
              <a:gd name="T0" fmla="*/ 0 w 215"/>
              <a:gd name="T1" fmla="*/ 0 h 104"/>
              <a:gd name="T2" fmla="*/ 2147483646 w 215"/>
              <a:gd name="T3" fmla="*/ 2147483646 h 104"/>
              <a:gd name="T4" fmla="*/ 0 w 215"/>
              <a:gd name="T5" fmla="*/ 2147483646 h 104"/>
              <a:gd name="T6" fmla="*/ 0 60000 65536"/>
              <a:gd name="T7" fmla="*/ 0 60000 65536"/>
              <a:gd name="T8" fmla="*/ 0 60000 65536"/>
              <a:gd name="T9" fmla="*/ 0 w 215"/>
              <a:gd name="T10" fmla="*/ 0 h 104"/>
              <a:gd name="T11" fmla="*/ 215 w 215"/>
              <a:gd name="T12" fmla="*/ 104 h 104"/>
            </a:gdLst>
            <a:ahLst/>
            <a:cxnLst>
              <a:cxn ang="T6">
                <a:pos x="T0" y="T1"/>
              </a:cxn>
              <a:cxn ang="T7">
                <a:pos x="T2" y="T3"/>
              </a:cxn>
              <a:cxn ang="T8">
                <a:pos x="T4" y="T5"/>
              </a:cxn>
            </a:cxnLst>
            <a:rect l="T9" t="T10" r="T11" b="T12"/>
            <a:pathLst>
              <a:path w="215" h="104">
                <a:moveTo>
                  <a:pt x="0" y="0"/>
                </a:moveTo>
                <a:lnTo>
                  <a:pt x="215" y="52"/>
                </a:lnTo>
                <a:lnTo>
                  <a:pt x="0" y="104"/>
                </a:lnTo>
              </a:path>
            </a:pathLst>
          </a:custGeom>
          <a:noFill/>
          <a:ln w="793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it-IT"/>
          </a:p>
        </p:txBody>
      </p:sp>
      <p:sp>
        <p:nvSpPr>
          <p:cNvPr id="114744" name="Line 59">
            <a:extLst>
              <a:ext uri="{FF2B5EF4-FFF2-40B4-BE49-F238E27FC236}">
                <a16:creationId xmlns:a16="http://schemas.microsoft.com/office/drawing/2014/main" id="{797239DE-C240-4AC4-A7F8-7847B0BB51C1}"/>
              </a:ext>
            </a:extLst>
          </p:cNvPr>
          <p:cNvSpPr>
            <a:spLocks noChangeShapeType="1"/>
          </p:cNvSpPr>
          <p:nvPr/>
        </p:nvSpPr>
        <p:spPr bwMode="auto">
          <a:xfrm>
            <a:off x="879475" y="4864100"/>
            <a:ext cx="1588" cy="1079500"/>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114745" name="Freeform 60">
            <a:extLst>
              <a:ext uri="{FF2B5EF4-FFF2-40B4-BE49-F238E27FC236}">
                <a16:creationId xmlns:a16="http://schemas.microsoft.com/office/drawing/2014/main" id="{CDDD7413-C92E-4F3A-BCB8-61F3DAC9CAB1}"/>
              </a:ext>
            </a:extLst>
          </p:cNvPr>
          <p:cNvSpPr>
            <a:spLocks/>
          </p:cNvSpPr>
          <p:nvPr/>
        </p:nvSpPr>
        <p:spPr bwMode="auto">
          <a:xfrm>
            <a:off x="857250" y="5857875"/>
            <a:ext cx="47625" cy="85725"/>
          </a:xfrm>
          <a:custGeom>
            <a:avLst/>
            <a:gdLst>
              <a:gd name="T0" fmla="*/ 2147483646 w 108"/>
              <a:gd name="T1" fmla="*/ 0 h 207"/>
              <a:gd name="T2" fmla="*/ 2147483646 w 108"/>
              <a:gd name="T3" fmla="*/ 2147483646 h 207"/>
              <a:gd name="T4" fmla="*/ 0 w 108"/>
              <a:gd name="T5" fmla="*/ 0 h 207"/>
              <a:gd name="T6" fmla="*/ 0 60000 65536"/>
              <a:gd name="T7" fmla="*/ 0 60000 65536"/>
              <a:gd name="T8" fmla="*/ 0 60000 65536"/>
              <a:gd name="T9" fmla="*/ 0 w 108"/>
              <a:gd name="T10" fmla="*/ 0 h 207"/>
              <a:gd name="T11" fmla="*/ 108 w 108"/>
              <a:gd name="T12" fmla="*/ 207 h 207"/>
            </a:gdLst>
            <a:ahLst/>
            <a:cxnLst>
              <a:cxn ang="T6">
                <a:pos x="T0" y="T1"/>
              </a:cxn>
              <a:cxn ang="T7">
                <a:pos x="T2" y="T3"/>
              </a:cxn>
              <a:cxn ang="T8">
                <a:pos x="T4" y="T5"/>
              </a:cxn>
            </a:cxnLst>
            <a:rect l="T9" t="T10" r="T11" b="T12"/>
            <a:pathLst>
              <a:path w="108" h="207">
                <a:moveTo>
                  <a:pt x="108" y="0"/>
                </a:moveTo>
                <a:lnTo>
                  <a:pt x="53" y="207"/>
                </a:lnTo>
                <a:lnTo>
                  <a:pt x="0" y="0"/>
                </a:lnTo>
              </a:path>
            </a:pathLst>
          </a:custGeom>
          <a:noFill/>
          <a:ln w="793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it-IT"/>
          </a:p>
        </p:txBody>
      </p:sp>
      <p:sp>
        <p:nvSpPr>
          <p:cNvPr id="114746" name="Line 61">
            <a:extLst>
              <a:ext uri="{FF2B5EF4-FFF2-40B4-BE49-F238E27FC236}">
                <a16:creationId xmlns:a16="http://schemas.microsoft.com/office/drawing/2014/main" id="{6C7E6872-E0D3-46D5-B7E1-A1357BC31286}"/>
              </a:ext>
            </a:extLst>
          </p:cNvPr>
          <p:cNvSpPr>
            <a:spLocks noChangeShapeType="1"/>
          </p:cNvSpPr>
          <p:nvPr/>
        </p:nvSpPr>
        <p:spPr bwMode="auto">
          <a:xfrm>
            <a:off x="1573213" y="4864100"/>
            <a:ext cx="3175" cy="1079500"/>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114747" name="Freeform 62">
            <a:extLst>
              <a:ext uri="{FF2B5EF4-FFF2-40B4-BE49-F238E27FC236}">
                <a16:creationId xmlns:a16="http://schemas.microsoft.com/office/drawing/2014/main" id="{C593220B-447E-4904-845D-0E8232A6D378}"/>
              </a:ext>
            </a:extLst>
          </p:cNvPr>
          <p:cNvSpPr>
            <a:spLocks/>
          </p:cNvSpPr>
          <p:nvPr/>
        </p:nvSpPr>
        <p:spPr bwMode="auto">
          <a:xfrm>
            <a:off x="1547813" y="5857875"/>
            <a:ext cx="50800" cy="85725"/>
          </a:xfrm>
          <a:custGeom>
            <a:avLst/>
            <a:gdLst>
              <a:gd name="T0" fmla="*/ 2147483646 w 108"/>
              <a:gd name="T1" fmla="*/ 0 h 207"/>
              <a:gd name="T2" fmla="*/ 2147483646 w 108"/>
              <a:gd name="T3" fmla="*/ 2147483646 h 207"/>
              <a:gd name="T4" fmla="*/ 0 w 108"/>
              <a:gd name="T5" fmla="*/ 0 h 207"/>
              <a:gd name="T6" fmla="*/ 0 60000 65536"/>
              <a:gd name="T7" fmla="*/ 0 60000 65536"/>
              <a:gd name="T8" fmla="*/ 0 60000 65536"/>
              <a:gd name="T9" fmla="*/ 0 w 108"/>
              <a:gd name="T10" fmla="*/ 0 h 207"/>
              <a:gd name="T11" fmla="*/ 108 w 108"/>
              <a:gd name="T12" fmla="*/ 207 h 207"/>
            </a:gdLst>
            <a:ahLst/>
            <a:cxnLst>
              <a:cxn ang="T6">
                <a:pos x="T0" y="T1"/>
              </a:cxn>
              <a:cxn ang="T7">
                <a:pos x="T2" y="T3"/>
              </a:cxn>
              <a:cxn ang="T8">
                <a:pos x="T4" y="T5"/>
              </a:cxn>
            </a:cxnLst>
            <a:rect l="T9" t="T10" r="T11" b="T12"/>
            <a:pathLst>
              <a:path w="108" h="207">
                <a:moveTo>
                  <a:pt x="108" y="0"/>
                </a:moveTo>
                <a:lnTo>
                  <a:pt x="54" y="207"/>
                </a:lnTo>
                <a:lnTo>
                  <a:pt x="0" y="0"/>
                </a:lnTo>
              </a:path>
            </a:pathLst>
          </a:custGeom>
          <a:noFill/>
          <a:ln w="793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it-IT"/>
          </a:p>
        </p:txBody>
      </p:sp>
      <p:sp>
        <p:nvSpPr>
          <p:cNvPr id="114748" name="Line 63">
            <a:extLst>
              <a:ext uri="{FF2B5EF4-FFF2-40B4-BE49-F238E27FC236}">
                <a16:creationId xmlns:a16="http://schemas.microsoft.com/office/drawing/2014/main" id="{AFF69894-DB6F-4F79-ABF4-A5B4E4128FE6}"/>
              </a:ext>
            </a:extLst>
          </p:cNvPr>
          <p:cNvSpPr>
            <a:spLocks noChangeShapeType="1"/>
          </p:cNvSpPr>
          <p:nvPr/>
        </p:nvSpPr>
        <p:spPr bwMode="auto">
          <a:xfrm>
            <a:off x="2895600" y="4864100"/>
            <a:ext cx="3175" cy="1079500"/>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114749" name="Freeform 64">
            <a:extLst>
              <a:ext uri="{FF2B5EF4-FFF2-40B4-BE49-F238E27FC236}">
                <a16:creationId xmlns:a16="http://schemas.microsoft.com/office/drawing/2014/main" id="{7F72CABF-BFF0-4399-A72A-1493CDDCCFB2}"/>
              </a:ext>
            </a:extLst>
          </p:cNvPr>
          <p:cNvSpPr>
            <a:spLocks/>
          </p:cNvSpPr>
          <p:nvPr/>
        </p:nvSpPr>
        <p:spPr bwMode="auto">
          <a:xfrm>
            <a:off x="2871788" y="5857875"/>
            <a:ext cx="49212" cy="85725"/>
          </a:xfrm>
          <a:custGeom>
            <a:avLst/>
            <a:gdLst>
              <a:gd name="T0" fmla="*/ 2147483646 w 108"/>
              <a:gd name="T1" fmla="*/ 0 h 207"/>
              <a:gd name="T2" fmla="*/ 2147483646 w 108"/>
              <a:gd name="T3" fmla="*/ 2147483646 h 207"/>
              <a:gd name="T4" fmla="*/ 0 w 108"/>
              <a:gd name="T5" fmla="*/ 0 h 207"/>
              <a:gd name="T6" fmla="*/ 0 60000 65536"/>
              <a:gd name="T7" fmla="*/ 0 60000 65536"/>
              <a:gd name="T8" fmla="*/ 0 60000 65536"/>
              <a:gd name="T9" fmla="*/ 0 w 108"/>
              <a:gd name="T10" fmla="*/ 0 h 207"/>
              <a:gd name="T11" fmla="*/ 108 w 108"/>
              <a:gd name="T12" fmla="*/ 207 h 207"/>
            </a:gdLst>
            <a:ahLst/>
            <a:cxnLst>
              <a:cxn ang="T6">
                <a:pos x="T0" y="T1"/>
              </a:cxn>
              <a:cxn ang="T7">
                <a:pos x="T2" y="T3"/>
              </a:cxn>
              <a:cxn ang="T8">
                <a:pos x="T4" y="T5"/>
              </a:cxn>
            </a:cxnLst>
            <a:rect l="T9" t="T10" r="T11" b="T12"/>
            <a:pathLst>
              <a:path w="108" h="207">
                <a:moveTo>
                  <a:pt x="108" y="0"/>
                </a:moveTo>
                <a:lnTo>
                  <a:pt x="54" y="207"/>
                </a:lnTo>
                <a:lnTo>
                  <a:pt x="0" y="0"/>
                </a:lnTo>
              </a:path>
            </a:pathLst>
          </a:custGeom>
          <a:noFill/>
          <a:ln w="793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it-IT"/>
          </a:p>
        </p:txBody>
      </p:sp>
      <p:sp>
        <p:nvSpPr>
          <p:cNvPr id="114750" name="Line 65">
            <a:extLst>
              <a:ext uri="{FF2B5EF4-FFF2-40B4-BE49-F238E27FC236}">
                <a16:creationId xmlns:a16="http://schemas.microsoft.com/office/drawing/2014/main" id="{209A9070-DC2F-4FFF-B4EA-B85BC6E16BCC}"/>
              </a:ext>
            </a:extLst>
          </p:cNvPr>
          <p:cNvSpPr>
            <a:spLocks noChangeShapeType="1"/>
          </p:cNvSpPr>
          <p:nvPr/>
        </p:nvSpPr>
        <p:spPr bwMode="auto">
          <a:xfrm>
            <a:off x="4913313" y="4864100"/>
            <a:ext cx="3175" cy="1079500"/>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114751" name="Freeform 66">
            <a:extLst>
              <a:ext uri="{FF2B5EF4-FFF2-40B4-BE49-F238E27FC236}">
                <a16:creationId xmlns:a16="http://schemas.microsoft.com/office/drawing/2014/main" id="{8506E4AC-2B85-49A4-912A-F1EA2E410500}"/>
              </a:ext>
            </a:extLst>
          </p:cNvPr>
          <p:cNvSpPr>
            <a:spLocks/>
          </p:cNvSpPr>
          <p:nvPr/>
        </p:nvSpPr>
        <p:spPr bwMode="auto">
          <a:xfrm>
            <a:off x="4887913" y="5857875"/>
            <a:ext cx="50800" cy="85725"/>
          </a:xfrm>
          <a:custGeom>
            <a:avLst/>
            <a:gdLst>
              <a:gd name="T0" fmla="*/ 2147483646 w 108"/>
              <a:gd name="T1" fmla="*/ 0 h 207"/>
              <a:gd name="T2" fmla="*/ 2147483646 w 108"/>
              <a:gd name="T3" fmla="*/ 2147483646 h 207"/>
              <a:gd name="T4" fmla="*/ 0 w 108"/>
              <a:gd name="T5" fmla="*/ 0 h 207"/>
              <a:gd name="T6" fmla="*/ 0 60000 65536"/>
              <a:gd name="T7" fmla="*/ 0 60000 65536"/>
              <a:gd name="T8" fmla="*/ 0 60000 65536"/>
              <a:gd name="T9" fmla="*/ 0 w 108"/>
              <a:gd name="T10" fmla="*/ 0 h 207"/>
              <a:gd name="T11" fmla="*/ 108 w 108"/>
              <a:gd name="T12" fmla="*/ 207 h 207"/>
            </a:gdLst>
            <a:ahLst/>
            <a:cxnLst>
              <a:cxn ang="T6">
                <a:pos x="T0" y="T1"/>
              </a:cxn>
              <a:cxn ang="T7">
                <a:pos x="T2" y="T3"/>
              </a:cxn>
              <a:cxn ang="T8">
                <a:pos x="T4" y="T5"/>
              </a:cxn>
            </a:cxnLst>
            <a:rect l="T9" t="T10" r="T11" b="T12"/>
            <a:pathLst>
              <a:path w="108" h="207">
                <a:moveTo>
                  <a:pt x="108" y="0"/>
                </a:moveTo>
                <a:lnTo>
                  <a:pt x="54" y="207"/>
                </a:lnTo>
                <a:lnTo>
                  <a:pt x="0" y="0"/>
                </a:lnTo>
              </a:path>
            </a:pathLst>
          </a:custGeom>
          <a:noFill/>
          <a:ln w="793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it-IT"/>
          </a:p>
        </p:txBody>
      </p:sp>
      <p:sp>
        <p:nvSpPr>
          <p:cNvPr id="114752" name="Line 67">
            <a:extLst>
              <a:ext uri="{FF2B5EF4-FFF2-40B4-BE49-F238E27FC236}">
                <a16:creationId xmlns:a16="http://schemas.microsoft.com/office/drawing/2014/main" id="{5F7667FF-0630-4D9C-A884-F737AA23C766}"/>
              </a:ext>
            </a:extLst>
          </p:cNvPr>
          <p:cNvSpPr>
            <a:spLocks noChangeShapeType="1"/>
          </p:cNvSpPr>
          <p:nvPr/>
        </p:nvSpPr>
        <p:spPr bwMode="auto">
          <a:xfrm>
            <a:off x="6927850" y="4864100"/>
            <a:ext cx="3175" cy="1079500"/>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114753" name="Freeform 68">
            <a:extLst>
              <a:ext uri="{FF2B5EF4-FFF2-40B4-BE49-F238E27FC236}">
                <a16:creationId xmlns:a16="http://schemas.microsoft.com/office/drawing/2014/main" id="{82241A5A-A715-4F9F-9EFD-31AF7A22BE5F}"/>
              </a:ext>
            </a:extLst>
          </p:cNvPr>
          <p:cNvSpPr>
            <a:spLocks/>
          </p:cNvSpPr>
          <p:nvPr/>
        </p:nvSpPr>
        <p:spPr bwMode="auto">
          <a:xfrm>
            <a:off x="6904038" y="5857875"/>
            <a:ext cx="49212" cy="85725"/>
          </a:xfrm>
          <a:custGeom>
            <a:avLst/>
            <a:gdLst>
              <a:gd name="T0" fmla="*/ 2147483646 w 108"/>
              <a:gd name="T1" fmla="*/ 0 h 207"/>
              <a:gd name="T2" fmla="*/ 2147483646 w 108"/>
              <a:gd name="T3" fmla="*/ 2147483646 h 207"/>
              <a:gd name="T4" fmla="*/ 0 w 108"/>
              <a:gd name="T5" fmla="*/ 0 h 207"/>
              <a:gd name="T6" fmla="*/ 0 60000 65536"/>
              <a:gd name="T7" fmla="*/ 0 60000 65536"/>
              <a:gd name="T8" fmla="*/ 0 60000 65536"/>
              <a:gd name="T9" fmla="*/ 0 w 108"/>
              <a:gd name="T10" fmla="*/ 0 h 207"/>
              <a:gd name="T11" fmla="*/ 108 w 108"/>
              <a:gd name="T12" fmla="*/ 207 h 207"/>
            </a:gdLst>
            <a:ahLst/>
            <a:cxnLst>
              <a:cxn ang="T6">
                <a:pos x="T0" y="T1"/>
              </a:cxn>
              <a:cxn ang="T7">
                <a:pos x="T2" y="T3"/>
              </a:cxn>
              <a:cxn ang="T8">
                <a:pos x="T4" y="T5"/>
              </a:cxn>
            </a:cxnLst>
            <a:rect l="T9" t="T10" r="T11" b="T12"/>
            <a:pathLst>
              <a:path w="108" h="207">
                <a:moveTo>
                  <a:pt x="108" y="0"/>
                </a:moveTo>
                <a:lnTo>
                  <a:pt x="54" y="207"/>
                </a:lnTo>
                <a:lnTo>
                  <a:pt x="0" y="0"/>
                </a:lnTo>
              </a:path>
            </a:pathLst>
          </a:custGeom>
          <a:noFill/>
          <a:ln w="793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it-IT"/>
          </a:p>
        </p:txBody>
      </p:sp>
      <p:sp>
        <p:nvSpPr>
          <p:cNvPr id="114754" name="Line 69">
            <a:extLst>
              <a:ext uri="{FF2B5EF4-FFF2-40B4-BE49-F238E27FC236}">
                <a16:creationId xmlns:a16="http://schemas.microsoft.com/office/drawing/2014/main" id="{2BE030E3-9FB7-4841-9768-8221DF3D84DC}"/>
              </a:ext>
            </a:extLst>
          </p:cNvPr>
          <p:cNvSpPr>
            <a:spLocks noChangeShapeType="1"/>
          </p:cNvSpPr>
          <p:nvPr/>
        </p:nvSpPr>
        <p:spPr bwMode="auto">
          <a:xfrm>
            <a:off x="7620000" y="4864100"/>
            <a:ext cx="3175" cy="1079500"/>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114755" name="Freeform 70">
            <a:extLst>
              <a:ext uri="{FF2B5EF4-FFF2-40B4-BE49-F238E27FC236}">
                <a16:creationId xmlns:a16="http://schemas.microsoft.com/office/drawing/2014/main" id="{8D70FF5D-D870-41CD-A15D-7114575442D8}"/>
              </a:ext>
            </a:extLst>
          </p:cNvPr>
          <p:cNvSpPr>
            <a:spLocks/>
          </p:cNvSpPr>
          <p:nvPr/>
        </p:nvSpPr>
        <p:spPr bwMode="auto">
          <a:xfrm>
            <a:off x="7596188" y="5857875"/>
            <a:ext cx="49212" cy="85725"/>
          </a:xfrm>
          <a:custGeom>
            <a:avLst/>
            <a:gdLst>
              <a:gd name="T0" fmla="*/ 2147483646 w 109"/>
              <a:gd name="T1" fmla="*/ 0 h 207"/>
              <a:gd name="T2" fmla="*/ 2147483646 w 109"/>
              <a:gd name="T3" fmla="*/ 2147483646 h 207"/>
              <a:gd name="T4" fmla="*/ 0 w 109"/>
              <a:gd name="T5" fmla="*/ 0 h 207"/>
              <a:gd name="T6" fmla="*/ 0 60000 65536"/>
              <a:gd name="T7" fmla="*/ 0 60000 65536"/>
              <a:gd name="T8" fmla="*/ 0 60000 65536"/>
              <a:gd name="T9" fmla="*/ 0 w 109"/>
              <a:gd name="T10" fmla="*/ 0 h 207"/>
              <a:gd name="T11" fmla="*/ 109 w 109"/>
              <a:gd name="T12" fmla="*/ 207 h 207"/>
            </a:gdLst>
            <a:ahLst/>
            <a:cxnLst>
              <a:cxn ang="T6">
                <a:pos x="T0" y="T1"/>
              </a:cxn>
              <a:cxn ang="T7">
                <a:pos x="T2" y="T3"/>
              </a:cxn>
              <a:cxn ang="T8">
                <a:pos x="T4" y="T5"/>
              </a:cxn>
            </a:cxnLst>
            <a:rect l="T9" t="T10" r="T11" b="T12"/>
            <a:pathLst>
              <a:path w="109" h="207">
                <a:moveTo>
                  <a:pt x="109" y="0"/>
                </a:moveTo>
                <a:lnTo>
                  <a:pt x="54" y="207"/>
                </a:lnTo>
                <a:lnTo>
                  <a:pt x="0" y="0"/>
                </a:lnTo>
              </a:path>
            </a:pathLst>
          </a:custGeom>
          <a:noFill/>
          <a:ln w="793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it-IT"/>
          </a:p>
        </p:txBody>
      </p:sp>
      <p:sp>
        <p:nvSpPr>
          <p:cNvPr id="114756" name="Line 71">
            <a:extLst>
              <a:ext uri="{FF2B5EF4-FFF2-40B4-BE49-F238E27FC236}">
                <a16:creationId xmlns:a16="http://schemas.microsoft.com/office/drawing/2014/main" id="{B78A14CC-FDD4-4710-90A1-0C962F462754}"/>
              </a:ext>
            </a:extLst>
          </p:cNvPr>
          <p:cNvSpPr>
            <a:spLocks noChangeShapeType="1"/>
          </p:cNvSpPr>
          <p:nvPr/>
        </p:nvSpPr>
        <p:spPr bwMode="auto">
          <a:xfrm>
            <a:off x="508000" y="5526088"/>
            <a:ext cx="131763" cy="3175"/>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114757" name="Line 72">
            <a:extLst>
              <a:ext uri="{FF2B5EF4-FFF2-40B4-BE49-F238E27FC236}">
                <a16:creationId xmlns:a16="http://schemas.microsoft.com/office/drawing/2014/main" id="{4B4ED7E3-2ED1-463A-9413-60798E6B3F38}"/>
              </a:ext>
            </a:extLst>
          </p:cNvPr>
          <p:cNvSpPr>
            <a:spLocks noChangeShapeType="1"/>
          </p:cNvSpPr>
          <p:nvPr/>
        </p:nvSpPr>
        <p:spPr bwMode="auto">
          <a:xfrm>
            <a:off x="673100" y="5526088"/>
            <a:ext cx="131763" cy="3175"/>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114758" name="Line 73">
            <a:extLst>
              <a:ext uri="{FF2B5EF4-FFF2-40B4-BE49-F238E27FC236}">
                <a16:creationId xmlns:a16="http://schemas.microsoft.com/office/drawing/2014/main" id="{939EB453-C88B-409B-84AD-2617EDE79B10}"/>
              </a:ext>
            </a:extLst>
          </p:cNvPr>
          <p:cNvSpPr>
            <a:spLocks noChangeShapeType="1"/>
          </p:cNvSpPr>
          <p:nvPr/>
        </p:nvSpPr>
        <p:spPr bwMode="auto">
          <a:xfrm>
            <a:off x="838200" y="5526088"/>
            <a:ext cx="131763" cy="3175"/>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114759" name="Line 74">
            <a:extLst>
              <a:ext uri="{FF2B5EF4-FFF2-40B4-BE49-F238E27FC236}">
                <a16:creationId xmlns:a16="http://schemas.microsoft.com/office/drawing/2014/main" id="{B1A0EB29-9867-4167-8F77-90A6919D8115}"/>
              </a:ext>
            </a:extLst>
          </p:cNvPr>
          <p:cNvSpPr>
            <a:spLocks noChangeShapeType="1"/>
          </p:cNvSpPr>
          <p:nvPr/>
        </p:nvSpPr>
        <p:spPr bwMode="auto">
          <a:xfrm>
            <a:off x="1003300" y="5526088"/>
            <a:ext cx="131763" cy="3175"/>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114760" name="Line 75">
            <a:extLst>
              <a:ext uri="{FF2B5EF4-FFF2-40B4-BE49-F238E27FC236}">
                <a16:creationId xmlns:a16="http://schemas.microsoft.com/office/drawing/2014/main" id="{8ADE495A-9EEE-4D4B-BFA7-BC1DD5CA9909}"/>
              </a:ext>
            </a:extLst>
          </p:cNvPr>
          <p:cNvSpPr>
            <a:spLocks noChangeShapeType="1"/>
          </p:cNvSpPr>
          <p:nvPr/>
        </p:nvSpPr>
        <p:spPr bwMode="auto">
          <a:xfrm>
            <a:off x="1169988" y="5526088"/>
            <a:ext cx="130175" cy="3175"/>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114761" name="Line 76">
            <a:extLst>
              <a:ext uri="{FF2B5EF4-FFF2-40B4-BE49-F238E27FC236}">
                <a16:creationId xmlns:a16="http://schemas.microsoft.com/office/drawing/2014/main" id="{B029C9BC-40D1-42CB-B30C-3AEAB957A009}"/>
              </a:ext>
            </a:extLst>
          </p:cNvPr>
          <p:cNvSpPr>
            <a:spLocks noChangeShapeType="1"/>
          </p:cNvSpPr>
          <p:nvPr/>
        </p:nvSpPr>
        <p:spPr bwMode="auto">
          <a:xfrm>
            <a:off x="1335088" y="5526088"/>
            <a:ext cx="131762" cy="3175"/>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114762" name="Line 77">
            <a:extLst>
              <a:ext uri="{FF2B5EF4-FFF2-40B4-BE49-F238E27FC236}">
                <a16:creationId xmlns:a16="http://schemas.microsoft.com/office/drawing/2014/main" id="{F117A1DD-EA0A-4F1C-B580-B83578EB58EF}"/>
              </a:ext>
            </a:extLst>
          </p:cNvPr>
          <p:cNvSpPr>
            <a:spLocks noChangeShapeType="1"/>
          </p:cNvSpPr>
          <p:nvPr/>
        </p:nvSpPr>
        <p:spPr bwMode="auto">
          <a:xfrm>
            <a:off x="1500188" y="5526088"/>
            <a:ext cx="131762" cy="3175"/>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114763" name="Line 78">
            <a:extLst>
              <a:ext uri="{FF2B5EF4-FFF2-40B4-BE49-F238E27FC236}">
                <a16:creationId xmlns:a16="http://schemas.microsoft.com/office/drawing/2014/main" id="{CC87B9AD-690D-4190-9992-7C8F46742323}"/>
              </a:ext>
            </a:extLst>
          </p:cNvPr>
          <p:cNvSpPr>
            <a:spLocks noChangeShapeType="1"/>
          </p:cNvSpPr>
          <p:nvPr/>
        </p:nvSpPr>
        <p:spPr bwMode="auto">
          <a:xfrm>
            <a:off x="1665288" y="5526088"/>
            <a:ext cx="131762" cy="3175"/>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114764" name="Line 79">
            <a:extLst>
              <a:ext uri="{FF2B5EF4-FFF2-40B4-BE49-F238E27FC236}">
                <a16:creationId xmlns:a16="http://schemas.microsoft.com/office/drawing/2014/main" id="{5AB3BEB2-DCF8-490C-AF9C-21C0A4BA051A}"/>
              </a:ext>
            </a:extLst>
          </p:cNvPr>
          <p:cNvSpPr>
            <a:spLocks noChangeShapeType="1"/>
          </p:cNvSpPr>
          <p:nvPr/>
        </p:nvSpPr>
        <p:spPr bwMode="auto">
          <a:xfrm>
            <a:off x="1830388" y="5526088"/>
            <a:ext cx="131762" cy="3175"/>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114765" name="Line 80">
            <a:extLst>
              <a:ext uri="{FF2B5EF4-FFF2-40B4-BE49-F238E27FC236}">
                <a16:creationId xmlns:a16="http://schemas.microsoft.com/office/drawing/2014/main" id="{2C0A9BC7-8C12-488E-94EE-D41311E2525B}"/>
              </a:ext>
            </a:extLst>
          </p:cNvPr>
          <p:cNvSpPr>
            <a:spLocks noChangeShapeType="1"/>
          </p:cNvSpPr>
          <p:nvPr/>
        </p:nvSpPr>
        <p:spPr bwMode="auto">
          <a:xfrm>
            <a:off x="1995488" y="5526088"/>
            <a:ext cx="131762" cy="3175"/>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114766" name="Line 81">
            <a:extLst>
              <a:ext uri="{FF2B5EF4-FFF2-40B4-BE49-F238E27FC236}">
                <a16:creationId xmlns:a16="http://schemas.microsoft.com/office/drawing/2014/main" id="{F67AE7BA-D3FE-4B9E-9B35-13675174FCBE}"/>
              </a:ext>
            </a:extLst>
          </p:cNvPr>
          <p:cNvSpPr>
            <a:spLocks noChangeShapeType="1"/>
          </p:cNvSpPr>
          <p:nvPr/>
        </p:nvSpPr>
        <p:spPr bwMode="auto">
          <a:xfrm>
            <a:off x="2160588" y="5526088"/>
            <a:ext cx="131762" cy="3175"/>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114767" name="Line 82">
            <a:extLst>
              <a:ext uri="{FF2B5EF4-FFF2-40B4-BE49-F238E27FC236}">
                <a16:creationId xmlns:a16="http://schemas.microsoft.com/office/drawing/2014/main" id="{CE3FC760-8E6A-4F93-A975-C52F8690C4FE}"/>
              </a:ext>
            </a:extLst>
          </p:cNvPr>
          <p:cNvSpPr>
            <a:spLocks noChangeShapeType="1"/>
          </p:cNvSpPr>
          <p:nvPr/>
        </p:nvSpPr>
        <p:spPr bwMode="auto">
          <a:xfrm>
            <a:off x="2325688" y="5526088"/>
            <a:ext cx="131762" cy="3175"/>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114768" name="Line 83">
            <a:extLst>
              <a:ext uri="{FF2B5EF4-FFF2-40B4-BE49-F238E27FC236}">
                <a16:creationId xmlns:a16="http://schemas.microsoft.com/office/drawing/2014/main" id="{481B5D6A-8DBD-435F-8FC1-9C62D2607FB1}"/>
              </a:ext>
            </a:extLst>
          </p:cNvPr>
          <p:cNvSpPr>
            <a:spLocks noChangeShapeType="1"/>
          </p:cNvSpPr>
          <p:nvPr/>
        </p:nvSpPr>
        <p:spPr bwMode="auto">
          <a:xfrm>
            <a:off x="2492375" y="5526088"/>
            <a:ext cx="131763" cy="3175"/>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114769" name="Line 84">
            <a:extLst>
              <a:ext uri="{FF2B5EF4-FFF2-40B4-BE49-F238E27FC236}">
                <a16:creationId xmlns:a16="http://schemas.microsoft.com/office/drawing/2014/main" id="{D721B940-62F7-481C-B8A7-C88F8F0F5B6C}"/>
              </a:ext>
            </a:extLst>
          </p:cNvPr>
          <p:cNvSpPr>
            <a:spLocks noChangeShapeType="1"/>
          </p:cNvSpPr>
          <p:nvPr/>
        </p:nvSpPr>
        <p:spPr bwMode="auto">
          <a:xfrm>
            <a:off x="2657475" y="5526088"/>
            <a:ext cx="131763" cy="3175"/>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114770" name="Line 85">
            <a:extLst>
              <a:ext uri="{FF2B5EF4-FFF2-40B4-BE49-F238E27FC236}">
                <a16:creationId xmlns:a16="http://schemas.microsoft.com/office/drawing/2014/main" id="{D96ACABA-875E-4FAE-A23C-17619B58D2B6}"/>
              </a:ext>
            </a:extLst>
          </p:cNvPr>
          <p:cNvSpPr>
            <a:spLocks noChangeShapeType="1"/>
          </p:cNvSpPr>
          <p:nvPr/>
        </p:nvSpPr>
        <p:spPr bwMode="auto">
          <a:xfrm>
            <a:off x="2822575" y="5526088"/>
            <a:ext cx="131763" cy="3175"/>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114771" name="Line 86">
            <a:extLst>
              <a:ext uri="{FF2B5EF4-FFF2-40B4-BE49-F238E27FC236}">
                <a16:creationId xmlns:a16="http://schemas.microsoft.com/office/drawing/2014/main" id="{096832BB-55EF-4812-A973-B0F1B70C6FE5}"/>
              </a:ext>
            </a:extLst>
          </p:cNvPr>
          <p:cNvSpPr>
            <a:spLocks noChangeShapeType="1"/>
          </p:cNvSpPr>
          <p:nvPr/>
        </p:nvSpPr>
        <p:spPr bwMode="auto">
          <a:xfrm>
            <a:off x="2987675" y="5526088"/>
            <a:ext cx="131763" cy="3175"/>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114772" name="Line 87">
            <a:extLst>
              <a:ext uri="{FF2B5EF4-FFF2-40B4-BE49-F238E27FC236}">
                <a16:creationId xmlns:a16="http://schemas.microsoft.com/office/drawing/2014/main" id="{9720C62B-1E09-4A8A-80F6-29D0570EF00A}"/>
              </a:ext>
            </a:extLst>
          </p:cNvPr>
          <p:cNvSpPr>
            <a:spLocks noChangeShapeType="1"/>
          </p:cNvSpPr>
          <p:nvPr/>
        </p:nvSpPr>
        <p:spPr bwMode="auto">
          <a:xfrm>
            <a:off x="3149600" y="5526088"/>
            <a:ext cx="134938" cy="3175"/>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114773" name="Line 88">
            <a:extLst>
              <a:ext uri="{FF2B5EF4-FFF2-40B4-BE49-F238E27FC236}">
                <a16:creationId xmlns:a16="http://schemas.microsoft.com/office/drawing/2014/main" id="{C278F7DF-599D-4F9C-8322-3AF0D1BD200F}"/>
              </a:ext>
            </a:extLst>
          </p:cNvPr>
          <p:cNvSpPr>
            <a:spLocks noChangeShapeType="1"/>
          </p:cNvSpPr>
          <p:nvPr/>
        </p:nvSpPr>
        <p:spPr bwMode="auto">
          <a:xfrm>
            <a:off x="3316288" y="5526088"/>
            <a:ext cx="133350" cy="3175"/>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114774" name="Line 89">
            <a:extLst>
              <a:ext uri="{FF2B5EF4-FFF2-40B4-BE49-F238E27FC236}">
                <a16:creationId xmlns:a16="http://schemas.microsoft.com/office/drawing/2014/main" id="{B942A45E-8AC2-402F-BA37-5B67ECA21E24}"/>
              </a:ext>
            </a:extLst>
          </p:cNvPr>
          <p:cNvSpPr>
            <a:spLocks noChangeShapeType="1"/>
          </p:cNvSpPr>
          <p:nvPr/>
        </p:nvSpPr>
        <p:spPr bwMode="auto">
          <a:xfrm>
            <a:off x="3481388" y="5526088"/>
            <a:ext cx="133350" cy="3175"/>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114775" name="Line 90">
            <a:extLst>
              <a:ext uri="{FF2B5EF4-FFF2-40B4-BE49-F238E27FC236}">
                <a16:creationId xmlns:a16="http://schemas.microsoft.com/office/drawing/2014/main" id="{9F9DDF03-E2C2-4BDF-B859-7FB1EEDA6072}"/>
              </a:ext>
            </a:extLst>
          </p:cNvPr>
          <p:cNvSpPr>
            <a:spLocks noChangeShapeType="1"/>
          </p:cNvSpPr>
          <p:nvPr/>
        </p:nvSpPr>
        <p:spPr bwMode="auto">
          <a:xfrm>
            <a:off x="3646488" y="5526088"/>
            <a:ext cx="134937" cy="3175"/>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114776" name="Line 91">
            <a:extLst>
              <a:ext uri="{FF2B5EF4-FFF2-40B4-BE49-F238E27FC236}">
                <a16:creationId xmlns:a16="http://schemas.microsoft.com/office/drawing/2014/main" id="{4CD151F2-CDD0-4946-A8A5-9D954E33BE58}"/>
              </a:ext>
            </a:extLst>
          </p:cNvPr>
          <p:cNvSpPr>
            <a:spLocks noChangeShapeType="1"/>
          </p:cNvSpPr>
          <p:nvPr/>
        </p:nvSpPr>
        <p:spPr bwMode="auto">
          <a:xfrm>
            <a:off x="3811588" y="5526088"/>
            <a:ext cx="134937" cy="3175"/>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114777" name="Line 92">
            <a:extLst>
              <a:ext uri="{FF2B5EF4-FFF2-40B4-BE49-F238E27FC236}">
                <a16:creationId xmlns:a16="http://schemas.microsoft.com/office/drawing/2014/main" id="{49521813-8167-4DB9-8B9E-1B5C805201AB}"/>
              </a:ext>
            </a:extLst>
          </p:cNvPr>
          <p:cNvSpPr>
            <a:spLocks noChangeShapeType="1"/>
          </p:cNvSpPr>
          <p:nvPr/>
        </p:nvSpPr>
        <p:spPr bwMode="auto">
          <a:xfrm>
            <a:off x="3976688" y="5526088"/>
            <a:ext cx="134937" cy="3175"/>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114778" name="Line 93">
            <a:extLst>
              <a:ext uri="{FF2B5EF4-FFF2-40B4-BE49-F238E27FC236}">
                <a16:creationId xmlns:a16="http://schemas.microsoft.com/office/drawing/2014/main" id="{D35E0447-BE7B-413E-AF79-53B6EF4538CF}"/>
              </a:ext>
            </a:extLst>
          </p:cNvPr>
          <p:cNvSpPr>
            <a:spLocks noChangeShapeType="1"/>
          </p:cNvSpPr>
          <p:nvPr/>
        </p:nvSpPr>
        <p:spPr bwMode="auto">
          <a:xfrm>
            <a:off x="4141788" y="5526088"/>
            <a:ext cx="134937" cy="3175"/>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114779" name="Line 94">
            <a:extLst>
              <a:ext uri="{FF2B5EF4-FFF2-40B4-BE49-F238E27FC236}">
                <a16:creationId xmlns:a16="http://schemas.microsoft.com/office/drawing/2014/main" id="{C9284B8E-8BAE-48B8-B624-5434281C44B0}"/>
              </a:ext>
            </a:extLst>
          </p:cNvPr>
          <p:cNvSpPr>
            <a:spLocks noChangeShapeType="1"/>
          </p:cNvSpPr>
          <p:nvPr/>
        </p:nvSpPr>
        <p:spPr bwMode="auto">
          <a:xfrm>
            <a:off x="4306888" y="5526088"/>
            <a:ext cx="131762" cy="3175"/>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114780" name="Line 95">
            <a:extLst>
              <a:ext uri="{FF2B5EF4-FFF2-40B4-BE49-F238E27FC236}">
                <a16:creationId xmlns:a16="http://schemas.microsoft.com/office/drawing/2014/main" id="{0C3BB360-51A5-4B4A-A25B-BD3F4956D897}"/>
              </a:ext>
            </a:extLst>
          </p:cNvPr>
          <p:cNvSpPr>
            <a:spLocks noChangeShapeType="1"/>
          </p:cNvSpPr>
          <p:nvPr/>
        </p:nvSpPr>
        <p:spPr bwMode="auto">
          <a:xfrm>
            <a:off x="4473575" y="5526088"/>
            <a:ext cx="130175" cy="3175"/>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114781" name="Line 96">
            <a:extLst>
              <a:ext uri="{FF2B5EF4-FFF2-40B4-BE49-F238E27FC236}">
                <a16:creationId xmlns:a16="http://schemas.microsoft.com/office/drawing/2014/main" id="{D0939BC3-081A-467E-81C3-B0BD981B5A68}"/>
              </a:ext>
            </a:extLst>
          </p:cNvPr>
          <p:cNvSpPr>
            <a:spLocks noChangeShapeType="1"/>
          </p:cNvSpPr>
          <p:nvPr/>
        </p:nvSpPr>
        <p:spPr bwMode="auto">
          <a:xfrm>
            <a:off x="4638675" y="5526088"/>
            <a:ext cx="131763" cy="3175"/>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114782" name="Line 97">
            <a:extLst>
              <a:ext uri="{FF2B5EF4-FFF2-40B4-BE49-F238E27FC236}">
                <a16:creationId xmlns:a16="http://schemas.microsoft.com/office/drawing/2014/main" id="{924DF069-7621-4365-A1A7-910EE1EFAF8E}"/>
              </a:ext>
            </a:extLst>
          </p:cNvPr>
          <p:cNvSpPr>
            <a:spLocks noChangeShapeType="1"/>
          </p:cNvSpPr>
          <p:nvPr/>
        </p:nvSpPr>
        <p:spPr bwMode="auto">
          <a:xfrm>
            <a:off x="4803775" y="5526088"/>
            <a:ext cx="131763" cy="3175"/>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114783" name="Line 98">
            <a:extLst>
              <a:ext uri="{FF2B5EF4-FFF2-40B4-BE49-F238E27FC236}">
                <a16:creationId xmlns:a16="http://schemas.microsoft.com/office/drawing/2014/main" id="{7E1F39B0-76F7-4602-9FE3-39587FD204C4}"/>
              </a:ext>
            </a:extLst>
          </p:cNvPr>
          <p:cNvSpPr>
            <a:spLocks noChangeShapeType="1"/>
          </p:cNvSpPr>
          <p:nvPr/>
        </p:nvSpPr>
        <p:spPr bwMode="auto">
          <a:xfrm>
            <a:off x="4968875" y="5526088"/>
            <a:ext cx="131763" cy="3175"/>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114784" name="Line 99">
            <a:extLst>
              <a:ext uri="{FF2B5EF4-FFF2-40B4-BE49-F238E27FC236}">
                <a16:creationId xmlns:a16="http://schemas.microsoft.com/office/drawing/2014/main" id="{DEB40E8E-D006-481E-A832-DE1E287A2816}"/>
              </a:ext>
            </a:extLst>
          </p:cNvPr>
          <p:cNvSpPr>
            <a:spLocks noChangeShapeType="1"/>
          </p:cNvSpPr>
          <p:nvPr/>
        </p:nvSpPr>
        <p:spPr bwMode="auto">
          <a:xfrm>
            <a:off x="5133975" y="5526088"/>
            <a:ext cx="131763" cy="3175"/>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114785" name="Line 100">
            <a:extLst>
              <a:ext uri="{FF2B5EF4-FFF2-40B4-BE49-F238E27FC236}">
                <a16:creationId xmlns:a16="http://schemas.microsoft.com/office/drawing/2014/main" id="{17BE9241-EB75-48FA-ADD8-79C3580B52EE}"/>
              </a:ext>
            </a:extLst>
          </p:cNvPr>
          <p:cNvSpPr>
            <a:spLocks noChangeShapeType="1"/>
          </p:cNvSpPr>
          <p:nvPr/>
        </p:nvSpPr>
        <p:spPr bwMode="auto">
          <a:xfrm>
            <a:off x="5299075" y="5526088"/>
            <a:ext cx="131763" cy="3175"/>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114786" name="Line 101">
            <a:extLst>
              <a:ext uri="{FF2B5EF4-FFF2-40B4-BE49-F238E27FC236}">
                <a16:creationId xmlns:a16="http://schemas.microsoft.com/office/drawing/2014/main" id="{699B81FA-568F-4830-B39F-998100ACC45D}"/>
              </a:ext>
            </a:extLst>
          </p:cNvPr>
          <p:cNvSpPr>
            <a:spLocks noChangeShapeType="1"/>
          </p:cNvSpPr>
          <p:nvPr/>
        </p:nvSpPr>
        <p:spPr bwMode="auto">
          <a:xfrm>
            <a:off x="5464175" y="5526088"/>
            <a:ext cx="131763" cy="3175"/>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114787" name="Line 102">
            <a:extLst>
              <a:ext uri="{FF2B5EF4-FFF2-40B4-BE49-F238E27FC236}">
                <a16:creationId xmlns:a16="http://schemas.microsoft.com/office/drawing/2014/main" id="{05D52DB9-A592-4FA2-89F7-60419300BCF5}"/>
              </a:ext>
            </a:extLst>
          </p:cNvPr>
          <p:cNvSpPr>
            <a:spLocks noChangeShapeType="1"/>
          </p:cNvSpPr>
          <p:nvPr/>
        </p:nvSpPr>
        <p:spPr bwMode="auto">
          <a:xfrm>
            <a:off x="5629275" y="5526088"/>
            <a:ext cx="131763" cy="3175"/>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114788" name="Line 103">
            <a:extLst>
              <a:ext uri="{FF2B5EF4-FFF2-40B4-BE49-F238E27FC236}">
                <a16:creationId xmlns:a16="http://schemas.microsoft.com/office/drawing/2014/main" id="{2CDE9802-7E6C-4BF0-9C08-BF34E6FAB3CD}"/>
              </a:ext>
            </a:extLst>
          </p:cNvPr>
          <p:cNvSpPr>
            <a:spLocks noChangeShapeType="1"/>
          </p:cNvSpPr>
          <p:nvPr/>
        </p:nvSpPr>
        <p:spPr bwMode="auto">
          <a:xfrm>
            <a:off x="5795963" y="5526088"/>
            <a:ext cx="131762" cy="3175"/>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114789" name="Line 104">
            <a:extLst>
              <a:ext uri="{FF2B5EF4-FFF2-40B4-BE49-F238E27FC236}">
                <a16:creationId xmlns:a16="http://schemas.microsoft.com/office/drawing/2014/main" id="{829B0254-B08E-4C54-9919-F535926C26F0}"/>
              </a:ext>
            </a:extLst>
          </p:cNvPr>
          <p:cNvSpPr>
            <a:spLocks noChangeShapeType="1"/>
          </p:cNvSpPr>
          <p:nvPr/>
        </p:nvSpPr>
        <p:spPr bwMode="auto">
          <a:xfrm>
            <a:off x="5961063" y="5526088"/>
            <a:ext cx="131762" cy="3175"/>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114790" name="Line 105">
            <a:extLst>
              <a:ext uri="{FF2B5EF4-FFF2-40B4-BE49-F238E27FC236}">
                <a16:creationId xmlns:a16="http://schemas.microsoft.com/office/drawing/2014/main" id="{7F0B1161-625A-4398-8166-80956761884D}"/>
              </a:ext>
            </a:extLst>
          </p:cNvPr>
          <p:cNvSpPr>
            <a:spLocks noChangeShapeType="1"/>
          </p:cNvSpPr>
          <p:nvPr/>
        </p:nvSpPr>
        <p:spPr bwMode="auto">
          <a:xfrm>
            <a:off x="6126163" y="5526088"/>
            <a:ext cx="131762" cy="3175"/>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114791" name="Line 106">
            <a:extLst>
              <a:ext uri="{FF2B5EF4-FFF2-40B4-BE49-F238E27FC236}">
                <a16:creationId xmlns:a16="http://schemas.microsoft.com/office/drawing/2014/main" id="{4013E5F2-314A-4C8A-9564-7BC61DBC64C7}"/>
              </a:ext>
            </a:extLst>
          </p:cNvPr>
          <p:cNvSpPr>
            <a:spLocks noChangeShapeType="1"/>
          </p:cNvSpPr>
          <p:nvPr/>
        </p:nvSpPr>
        <p:spPr bwMode="auto">
          <a:xfrm>
            <a:off x="6291263" y="5526088"/>
            <a:ext cx="131762" cy="3175"/>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114792" name="Line 107">
            <a:extLst>
              <a:ext uri="{FF2B5EF4-FFF2-40B4-BE49-F238E27FC236}">
                <a16:creationId xmlns:a16="http://schemas.microsoft.com/office/drawing/2014/main" id="{8DE9F729-D3B6-4E81-B2F4-E3A467AB2699}"/>
              </a:ext>
            </a:extLst>
          </p:cNvPr>
          <p:cNvSpPr>
            <a:spLocks noChangeShapeType="1"/>
          </p:cNvSpPr>
          <p:nvPr/>
        </p:nvSpPr>
        <p:spPr bwMode="auto">
          <a:xfrm>
            <a:off x="6456363" y="5526088"/>
            <a:ext cx="131762" cy="3175"/>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114793" name="Line 108">
            <a:extLst>
              <a:ext uri="{FF2B5EF4-FFF2-40B4-BE49-F238E27FC236}">
                <a16:creationId xmlns:a16="http://schemas.microsoft.com/office/drawing/2014/main" id="{F04DFFD5-46BF-4D5D-966B-D2ECA0E9FAEB}"/>
              </a:ext>
            </a:extLst>
          </p:cNvPr>
          <p:cNvSpPr>
            <a:spLocks noChangeShapeType="1"/>
          </p:cNvSpPr>
          <p:nvPr/>
        </p:nvSpPr>
        <p:spPr bwMode="auto">
          <a:xfrm>
            <a:off x="6621463" y="5526088"/>
            <a:ext cx="131762" cy="3175"/>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114794" name="Line 109">
            <a:extLst>
              <a:ext uri="{FF2B5EF4-FFF2-40B4-BE49-F238E27FC236}">
                <a16:creationId xmlns:a16="http://schemas.microsoft.com/office/drawing/2014/main" id="{B63363B6-9190-44E0-8D95-ED594533BD04}"/>
              </a:ext>
            </a:extLst>
          </p:cNvPr>
          <p:cNvSpPr>
            <a:spLocks noChangeShapeType="1"/>
          </p:cNvSpPr>
          <p:nvPr/>
        </p:nvSpPr>
        <p:spPr bwMode="auto">
          <a:xfrm>
            <a:off x="6786563" y="5526088"/>
            <a:ext cx="131762" cy="3175"/>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114795" name="Line 110">
            <a:extLst>
              <a:ext uri="{FF2B5EF4-FFF2-40B4-BE49-F238E27FC236}">
                <a16:creationId xmlns:a16="http://schemas.microsoft.com/office/drawing/2014/main" id="{C745686A-770A-4953-89BE-B576DEE19402}"/>
              </a:ext>
            </a:extLst>
          </p:cNvPr>
          <p:cNvSpPr>
            <a:spLocks noChangeShapeType="1"/>
          </p:cNvSpPr>
          <p:nvPr/>
        </p:nvSpPr>
        <p:spPr bwMode="auto">
          <a:xfrm>
            <a:off x="6953250" y="5526088"/>
            <a:ext cx="131763" cy="3175"/>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114796" name="Line 111">
            <a:extLst>
              <a:ext uri="{FF2B5EF4-FFF2-40B4-BE49-F238E27FC236}">
                <a16:creationId xmlns:a16="http://schemas.microsoft.com/office/drawing/2014/main" id="{B258CED0-3CEC-4DDB-8A91-F58E751D48A0}"/>
              </a:ext>
            </a:extLst>
          </p:cNvPr>
          <p:cNvSpPr>
            <a:spLocks noChangeShapeType="1"/>
          </p:cNvSpPr>
          <p:nvPr/>
        </p:nvSpPr>
        <p:spPr bwMode="auto">
          <a:xfrm>
            <a:off x="7118350" y="5526088"/>
            <a:ext cx="131763" cy="3175"/>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114797" name="Line 112">
            <a:extLst>
              <a:ext uri="{FF2B5EF4-FFF2-40B4-BE49-F238E27FC236}">
                <a16:creationId xmlns:a16="http://schemas.microsoft.com/office/drawing/2014/main" id="{97ABE319-01E3-4ABB-A9CE-61F7B9233A64}"/>
              </a:ext>
            </a:extLst>
          </p:cNvPr>
          <p:cNvSpPr>
            <a:spLocks noChangeShapeType="1"/>
          </p:cNvSpPr>
          <p:nvPr/>
        </p:nvSpPr>
        <p:spPr bwMode="auto">
          <a:xfrm>
            <a:off x="7283450" y="5526088"/>
            <a:ext cx="131763" cy="3175"/>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114798" name="Line 113">
            <a:extLst>
              <a:ext uri="{FF2B5EF4-FFF2-40B4-BE49-F238E27FC236}">
                <a16:creationId xmlns:a16="http://schemas.microsoft.com/office/drawing/2014/main" id="{B70D3E31-320C-422D-82D8-0BEB1F3F1DC7}"/>
              </a:ext>
            </a:extLst>
          </p:cNvPr>
          <p:cNvSpPr>
            <a:spLocks noChangeShapeType="1"/>
          </p:cNvSpPr>
          <p:nvPr/>
        </p:nvSpPr>
        <p:spPr bwMode="auto">
          <a:xfrm>
            <a:off x="7448550" y="5526088"/>
            <a:ext cx="131763" cy="3175"/>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114799" name="Line 114">
            <a:extLst>
              <a:ext uri="{FF2B5EF4-FFF2-40B4-BE49-F238E27FC236}">
                <a16:creationId xmlns:a16="http://schemas.microsoft.com/office/drawing/2014/main" id="{B6E57BE7-F9F6-4182-8AA9-B54CC6154383}"/>
              </a:ext>
            </a:extLst>
          </p:cNvPr>
          <p:cNvSpPr>
            <a:spLocks noChangeShapeType="1"/>
          </p:cNvSpPr>
          <p:nvPr/>
        </p:nvSpPr>
        <p:spPr bwMode="auto">
          <a:xfrm>
            <a:off x="7613650" y="5526088"/>
            <a:ext cx="131763" cy="3175"/>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114800" name="Line 115">
            <a:extLst>
              <a:ext uri="{FF2B5EF4-FFF2-40B4-BE49-F238E27FC236}">
                <a16:creationId xmlns:a16="http://schemas.microsoft.com/office/drawing/2014/main" id="{0AFB2EF6-0DF4-4D60-AFF0-D3844C6F6A80}"/>
              </a:ext>
            </a:extLst>
          </p:cNvPr>
          <p:cNvSpPr>
            <a:spLocks noChangeShapeType="1"/>
          </p:cNvSpPr>
          <p:nvPr/>
        </p:nvSpPr>
        <p:spPr bwMode="auto">
          <a:xfrm>
            <a:off x="7778750" y="5526088"/>
            <a:ext cx="131763" cy="3175"/>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114801" name="Line 116">
            <a:extLst>
              <a:ext uri="{FF2B5EF4-FFF2-40B4-BE49-F238E27FC236}">
                <a16:creationId xmlns:a16="http://schemas.microsoft.com/office/drawing/2014/main" id="{1BFCDBDD-F0D4-4665-8AD6-9FCBC81957A1}"/>
              </a:ext>
            </a:extLst>
          </p:cNvPr>
          <p:cNvSpPr>
            <a:spLocks noChangeShapeType="1"/>
          </p:cNvSpPr>
          <p:nvPr/>
        </p:nvSpPr>
        <p:spPr bwMode="auto">
          <a:xfrm>
            <a:off x="7942263" y="5526088"/>
            <a:ext cx="133350" cy="3175"/>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114802" name="Line 117">
            <a:extLst>
              <a:ext uri="{FF2B5EF4-FFF2-40B4-BE49-F238E27FC236}">
                <a16:creationId xmlns:a16="http://schemas.microsoft.com/office/drawing/2014/main" id="{CE13F634-BB90-4F8C-9614-113F79AA90FA}"/>
              </a:ext>
            </a:extLst>
          </p:cNvPr>
          <p:cNvSpPr>
            <a:spLocks noChangeShapeType="1"/>
          </p:cNvSpPr>
          <p:nvPr/>
        </p:nvSpPr>
        <p:spPr bwMode="auto">
          <a:xfrm>
            <a:off x="8107363" y="5526088"/>
            <a:ext cx="134937" cy="3175"/>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114803" name="Line 118">
            <a:extLst>
              <a:ext uri="{FF2B5EF4-FFF2-40B4-BE49-F238E27FC236}">
                <a16:creationId xmlns:a16="http://schemas.microsoft.com/office/drawing/2014/main" id="{EA34BF62-1851-4C95-A2B2-CE0132E8CE57}"/>
              </a:ext>
            </a:extLst>
          </p:cNvPr>
          <p:cNvSpPr>
            <a:spLocks noChangeShapeType="1"/>
          </p:cNvSpPr>
          <p:nvPr/>
        </p:nvSpPr>
        <p:spPr bwMode="auto">
          <a:xfrm>
            <a:off x="8272463" y="5526088"/>
            <a:ext cx="134937" cy="3175"/>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114804" name="Line 119">
            <a:extLst>
              <a:ext uri="{FF2B5EF4-FFF2-40B4-BE49-F238E27FC236}">
                <a16:creationId xmlns:a16="http://schemas.microsoft.com/office/drawing/2014/main" id="{2BDFB4FD-24F0-4C0B-A5E0-2C14AACDB862}"/>
              </a:ext>
            </a:extLst>
          </p:cNvPr>
          <p:cNvSpPr>
            <a:spLocks noChangeShapeType="1"/>
          </p:cNvSpPr>
          <p:nvPr/>
        </p:nvSpPr>
        <p:spPr bwMode="auto">
          <a:xfrm>
            <a:off x="8437563" y="5526088"/>
            <a:ext cx="134937" cy="3175"/>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114805" name="Line 120">
            <a:extLst>
              <a:ext uri="{FF2B5EF4-FFF2-40B4-BE49-F238E27FC236}">
                <a16:creationId xmlns:a16="http://schemas.microsoft.com/office/drawing/2014/main" id="{44B013A1-6837-4538-804D-A3B3F4CD00A0}"/>
              </a:ext>
            </a:extLst>
          </p:cNvPr>
          <p:cNvSpPr>
            <a:spLocks noChangeShapeType="1"/>
          </p:cNvSpPr>
          <p:nvPr/>
        </p:nvSpPr>
        <p:spPr bwMode="auto">
          <a:xfrm>
            <a:off x="8602663" y="5526088"/>
            <a:ext cx="33337" cy="3175"/>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114806" name="Line 121">
            <a:extLst>
              <a:ext uri="{FF2B5EF4-FFF2-40B4-BE49-F238E27FC236}">
                <a16:creationId xmlns:a16="http://schemas.microsoft.com/office/drawing/2014/main" id="{FE4593E0-8505-48D3-8AD0-E7F3F22E5B14}"/>
              </a:ext>
            </a:extLst>
          </p:cNvPr>
          <p:cNvSpPr>
            <a:spLocks noChangeShapeType="1"/>
          </p:cNvSpPr>
          <p:nvPr/>
        </p:nvSpPr>
        <p:spPr bwMode="auto">
          <a:xfrm>
            <a:off x="942975" y="2481263"/>
            <a:ext cx="3175" cy="114300"/>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114807" name="Line 122">
            <a:extLst>
              <a:ext uri="{FF2B5EF4-FFF2-40B4-BE49-F238E27FC236}">
                <a16:creationId xmlns:a16="http://schemas.microsoft.com/office/drawing/2014/main" id="{6984BAA4-4830-4C36-9CBE-D5F83E5AA89A}"/>
              </a:ext>
            </a:extLst>
          </p:cNvPr>
          <p:cNvSpPr>
            <a:spLocks noChangeShapeType="1"/>
          </p:cNvSpPr>
          <p:nvPr/>
        </p:nvSpPr>
        <p:spPr bwMode="auto">
          <a:xfrm>
            <a:off x="942975" y="2625725"/>
            <a:ext cx="3175" cy="115888"/>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114808" name="Line 123">
            <a:extLst>
              <a:ext uri="{FF2B5EF4-FFF2-40B4-BE49-F238E27FC236}">
                <a16:creationId xmlns:a16="http://schemas.microsoft.com/office/drawing/2014/main" id="{E49260BF-AA9F-4D1F-95C8-0CBC65E69D8B}"/>
              </a:ext>
            </a:extLst>
          </p:cNvPr>
          <p:cNvSpPr>
            <a:spLocks noChangeShapeType="1"/>
          </p:cNvSpPr>
          <p:nvPr/>
        </p:nvSpPr>
        <p:spPr bwMode="auto">
          <a:xfrm>
            <a:off x="942975" y="2771775"/>
            <a:ext cx="3175" cy="112713"/>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114809" name="Line 124">
            <a:extLst>
              <a:ext uri="{FF2B5EF4-FFF2-40B4-BE49-F238E27FC236}">
                <a16:creationId xmlns:a16="http://schemas.microsoft.com/office/drawing/2014/main" id="{5BC14D9F-DF62-4A84-873E-17CD21EB49D7}"/>
              </a:ext>
            </a:extLst>
          </p:cNvPr>
          <p:cNvSpPr>
            <a:spLocks noChangeShapeType="1"/>
          </p:cNvSpPr>
          <p:nvPr/>
        </p:nvSpPr>
        <p:spPr bwMode="auto">
          <a:xfrm>
            <a:off x="942975" y="2914650"/>
            <a:ext cx="3175" cy="115888"/>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114810" name="Line 125">
            <a:extLst>
              <a:ext uri="{FF2B5EF4-FFF2-40B4-BE49-F238E27FC236}">
                <a16:creationId xmlns:a16="http://schemas.microsoft.com/office/drawing/2014/main" id="{FE93D7AB-A090-4687-911A-3E1539C77335}"/>
              </a:ext>
            </a:extLst>
          </p:cNvPr>
          <p:cNvSpPr>
            <a:spLocks noChangeShapeType="1"/>
          </p:cNvSpPr>
          <p:nvPr/>
        </p:nvSpPr>
        <p:spPr bwMode="auto">
          <a:xfrm>
            <a:off x="942975" y="3060700"/>
            <a:ext cx="3175" cy="112713"/>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114811" name="Line 126">
            <a:extLst>
              <a:ext uri="{FF2B5EF4-FFF2-40B4-BE49-F238E27FC236}">
                <a16:creationId xmlns:a16="http://schemas.microsoft.com/office/drawing/2014/main" id="{A828A892-6D83-4CA2-B567-36D10C69906E}"/>
              </a:ext>
            </a:extLst>
          </p:cNvPr>
          <p:cNvSpPr>
            <a:spLocks noChangeShapeType="1"/>
          </p:cNvSpPr>
          <p:nvPr/>
        </p:nvSpPr>
        <p:spPr bwMode="auto">
          <a:xfrm>
            <a:off x="942975" y="3203575"/>
            <a:ext cx="3175" cy="71438"/>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114812" name="Freeform 127">
            <a:extLst>
              <a:ext uri="{FF2B5EF4-FFF2-40B4-BE49-F238E27FC236}">
                <a16:creationId xmlns:a16="http://schemas.microsoft.com/office/drawing/2014/main" id="{0B060EDF-F6AE-4B91-BBAA-F17A79B362CA}"/>
              </a:ext>
            </a:extLst>
          </p:cNvPr>
          <p:cNvSpPr>
            <a:spLocks/>
          </p:cNvSpPr>
          <p:nvPr/>
        </p:nvSpPr>
        <p:spPr bwMode="auto">
          <a:xfrm>
            <a:off x="892175" y="2481263"/>
            <a:ext cx="101600" cy="176212"/>
          </a:xfrm>
          <a:custGeom>
            <a:avLst/>
            <a:gdLst>
              <a:gd name="T0" fmla="*/ 0 w 217"/>
              <a:gd name="T1" fmla="*/ 2147483646 h 414"/>
              <a:gd name="T2" fmla="*/ 2147483646 w 217"/>
              <a:gd name="T3" fmla="*/ 0 h 414"/>
              <a:gd name="T4" fmla="*/ 2147483646 w 217"/>
              <a:gd name="T5" fmla="*/ 2147483646 h 414"/>
              <a:gd name="T6" fmla="*/ 0 60000 65536"/>
              <a:gd name="T7" fmla="*/ 0 60000 65536"/>
              <a:gd name="T8" fmla="*/ 0 60000 65536"/>
              <a:gd name="T9" fmla="*/ 0 w 217"/>
              <a:gd name="T10" fmla="*/ 0 h 414"/>
              <a:gd name="T11" fmla="*/ 217 w 217"/>
              <a:gd name="T12" fmla="*/ 414 h 414"/>
            </a:gdLst>
            <a:ahLst/>
            <a:cxnLst>
              <a:cxn ang="T6">
                <a:pos x="T0" y="T1"/>
              </a:cxn>
              <a:cxn ang="T7">
                <a:pos x="T2" y="T3"/>
              </a:cxn>
              <a:cxn ang="T8">
                <a:pos x="T4" y="T5"/>
              </a:cxn>
            </a:cxnLst>
            <a:rect l="T9" t="T10" r="T11" b="T12"/>
            <a:pathLst>
              <a:path w="217" h="414">
                <a:moveTo>
                  <a:pt x="0" y="414"/>
                </a:moveTo>
                <a:lnTo>
                  <a:pt x="109" y="0"/>
                </a:lnTo>
                <a:lnTo>
                  <a:pt x="217" y="414"/>
                </a:lnTo>
              </a:path>
            </a:pathLst>
          </a:custGeom>
          <a:noFill/>
          <a:ln w="142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it-IT"/>
          </a:p>
        </p:txBody>
      </p:sp>
      <p:sp>
        <p:nvSpPr>
          <p:cNvPr id="114813" name="Freeform 128">
            <a:extLst>
              <a:ext uri="{FF2B5EF4-FFF2-40B4-BE49-F238E27FC236}">
                <a16:creationId xmlns:a16="http://schemas.microsoft.com/office/drawing/2014/main" id="{CF1F0901-7B08-4A60-B552-4F76FB49A80D}"/>
              </a:ext>
            </a:extLst>
          </p:cNvPr>
          <p:cNvSpPr>
            <a:spLocks/>
          </p:cNvSpPr>
          <p:nvPr/>
        </p:nvSpPr>
        <p:spPr bwMode="auto">
          <a:xfrm>
            <a:off x="892175" y="3098800"/>
            <a:ext cx="101600" cy="176213"/>
          </a:xfrm>
          <a:custGeom>
            <a:avLst/>
            <a:gdLst>
              <a:gd name="T0" fmla="*/ 2147483646 w 217"/>
              <a:gd name="T1" fmla="*/ 0 h 414"/>
              <a:gd name="T2" fmla="*/ 2147483646 w 217"/>
              <a:gd name="T3" fmla="*/ 2147483646 h 414"/>
              <a:gd name="T4" fmla="*/ 0 w 217"/>
              <a:gd name="T5" fmla="*/ 0 h 414"/>
              <a:gd name="T6" fmla="*/ 0 60000 65536"/>
              <a:gd name="T7" fmla="*/ 0 60000 65536"/>
              <a:gd name="T8" fmla="*/ 0 60000 65536"/>
              <a:gd name="T9" fmla="*/ 0 w 217"/>
              <a:gd name="T10" fmla="*/ 0 h 414"/>
              <a:gd name="T11" fmla="*/ 217 w 217"/>
              <a:gd name="T12" fmla="*/ 414 h 414"/>
            </a:gdLst>
            <a:ahLst/>
            <a:cxnLst>
              <a:cxn ang="T6">
                <a:pos x="T0" y="T1"/>
              </a:cxn>
              <a:cxn ang="T7">
                <a:pos x="T2" y="T3"/>
              </a:cxn>
              <a:cxn ang="T8">
                <a:pos x="T4" y="T5"/>
              </a:cxn>
            </a:cxnLst>
            <a:rect l="T9" t="T10" r="T11" b="T12"/>
            <a:pathLst>
              <a:path w="217" h="414">
                <a:moveTo>
                  <a:pt x="217" y="0"/>
                </a:moveTo>
                <a:lnTo>
                  <a:pt x="109" y="414"/>
                </a:lnTo>
                <a:lnTo>
                  <a:pt x="0" y="0"/>
                </a:lnTo>
              </a:path>
            </a:pathLst>
          </a:custGeom>
          <a:noFill/>
          <a:ln w="142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it-IT"/>
          </a:p>
        </p:txBody>
      </p:sp>
      <p:sp>
        <p:nvSpPr>
          <p:cNvPr id="114814" name="Line 129">
            <a:extLst>
              <a:ext uri="{FF2B5EF4-FFF2-40B4-BE49-F238E27FC236}">
                <a16:creationId xmlns:a16="http://schemas.microsoft.com/office/drawing/2014/main" id="{7E0A9C06-7DE8-4922-BD33-978DD0AC049D}"/>
              </a:ext>
            </a:extLst>
          </p:cNvPr>
          <p:cNvSpPr>
            <a:spLocks noChangeShapeType="1"/>
          </p:cNvSpPr>
          <p:nvPr/>
        </p:nvSpPr>
        <p:spPr bwMode="auto">
          <a:xfrm>
            <a:off x="503238" y="3803650"/>
            <a:ext cx="3175" cy="115888"/>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114815" name="Line 130">
            <a:extLst>
              <a:ext uri="{FF2B5EF4-FFF2-40B4-BE49-F238E27FC236}">
                <a16:creationId xmlns:a16="http://schemas.microsoft.com/office/drawing/2014/main" id="{F4BD47AA-B0C3-49FD-A6CB-31CD388DFE3F}"/>
              </a:ext>
            </a:extLst>
          </p:cNvPr>
          <p:cNvSpPr>
            <a:spLocks noChangeShapeType="1"/>
          </p:cNvSpPr>
          <p:nvPr/>
        </p:nvSpPr>
        <p:spPr bwMode="auto">
          <a:xfrm>
            <a:off x="503238" y="3949700"/>
            <a:ext cx="3175" cy="115888"/>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114816" name="Line 131">
            <a:extLst>
              <a:ext uri="{FF2B5EF4-FFF2-40B4-BE49-F238E27FC236}">
                <a16:creationId xmlns:a16="http://schemas.microsoft.com/office/drawing/2014/main" id="{8E8ADE69-D1A9-467D-94CA-CD91CD715E2E}"/>
              </a:ext>
            </a:extLst>
          </p:cNvPr>
          <p:cNvSpPr>
            <a:spLocks noChangeShapeType="1"/>
          </p:cNvSpPr>
          <p:nvPr/>
        </p:nvSpPr>
        <p:spPr bwMode="auto">
          <a:xfrm>
            <a:off x="503238" y="4095750"/>
            <a:ext cx="3175" cy="112713"/>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114817" name="Line 132">
            <a:extLst>
              <a:ext uri="{FF2B5EF4-FFF2-40B4-BE49-F238E27FC236}">
                <a16:creationId xmlns:a16="http://schemas.microsoft.com/office/drawing/2014/main" id="{8F1BF118-83B5-4669-A1F8-AA80E2A947EE}"/>
              </a:ext>
            </a:extLst>
          </p:cNvPr>
          <p:cNvSpPr>
            <a:spLocks noChangeShapeType="1"/>
          </p:cNvSpPr>
          <p:nvPr/>
        </p:nvSpPr>
        <p:spPr bwMode="auto">
          <a:xfrm>
            <a:off x="503238" y="4238625"/>
            <a:ext cx="3175" cy="115888"/>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114818" name="Line 133">
            <a:extLst>
              <a:ext uri="{FF2B5EF4-FFF2-40B4-BE49-F238E27FC236}">
                <a16:creationId xmlns:a16="http://schemas.microsoft.com/office/drawing/2014/main" id="{C431C081-5F8B-4BAC-86F0-7647E2B98570}"/>
              </a:ext>
            </a:extLst>
          </p:cNvPr>
          <p:cNvSpPr>
            <a:spLocks noChangeShapeType="1"/>
          </p:cNvSpPr>
          <p:nvPr/>
        </p:nvSpPr>
        <p:spPr bwMode="auto">
          <a:xfrm>
            <a:off x="503238" y="4384675"/>
            <a:ext cx="3175" cy="112713"/>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114819" name="Line 134">
            <a:extLst>
              <a:ext uri="{FF2B5EF4-FFF2-40B4-BE49-F238E27FC236}">
                <a16:creationId xmlns:a16="http://schemas.microsoft.com/office/drawing/2014/main" id="{4A651A0B-A80B-4960-8296-76E40C24B735}"/>
              </a:ext>
            </a:extLst>
          </p:cNvPr>
          <p:cNvSpPr>
            <a:spLocks noChangeShapeType="1"/>
          </p:cNvSpPr>
          <p:nvPr/>
        </p:nvSpPr>
        <p:spPr bwMode="auto">
          <a:xfrm>
            <a:off x="503238" y="4527550"/>
            <a:ext cx="3175" cy="71438"/>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114820" name="Freeform 135">
            <a:extLst>
              <a:ext uri="{FF2B5EF4-FFF2-40B4-BE49-F238E27FC236}">
                <a16:creationId xmlns:a16="http://schemas.microsoft.com/office/drawing/2014/main" id="{D5DB1493-AF99-4A59-A006-FE978D251A56}"/>
              </a:ext>
            </a:extLst>
          </p:cNvPr>
          <p:cNvSpPr>
            <a:spLocks/>
          </p:cNvSpPr>
          <p:nvPr/>
        </p:nvSpPr>
        <p:spPr bwMode="auto">
          <a:xfrm>
            <a:off x="452438" y="3803650"/>
            <a:ext cx="101600" cy="177800"/>
          </a:xfrm>
          <a:custGeom>
            <a:avLst/>
            <a:gdLst>
              <a:gd name="T0" fmla="*/ 0 w 215"/>
              <a:gd name="T1" fmla="*/ 2147483646 h 415"/>
              <a:gd name="T2" fmla="*/ 2147483646 w 215"/>
              <a:gd name="T3" fmla="*/ 0 h 415"/>
              <a:gd name="T4" fmla="*/ 2147483646 w 215"/>
              <a:gd name="T5" fmla="*/ 2147483646 h 415"/>
              <a:gd name="T6" fmla="*/ 0 60000 65536"/>
              <a:gd name="T7" fmla="*/ 0 60000 65536"/>
              <a:gd name="T8" fmla="*/ 0 60000 65536"/>
              <a:gd name="T9" fmla="*/ 0 w 215"/>
              <a:gd name="T10" fmla="*/ 0 h 415"/>
              <a:gd name="T11" fmla="*/ 215 w 215"/>
              <a:gd name="T12" fmla="*/ 415 h 415"/>
            </a:gdLst>
            <a:ahLst/>
            <a:cxnLst>
              <a:cxn ang="T6">
                <a:pos x="T0" y="T1"/>
              </a:cxn>
              <a:cxn ang="T7">
                <a:pos x="T2" y="T3"/>
              </a:cxn>
              <a:cxn ang="T8">
                <a:pos x="T4" y="T5"/>
              </a:cxn>
            </a:cxnLst>
            <a:rect l="T9" t="T10" r="T11" b="T12"/>
            <a:pathLst>
              <a:path w="215" h="415">
                <a:moveTo>
                  <a:pt x="0" y="415"/>
                </a:moveTo>
                <a:lnTo>
                  <a:pt x="107" y="0"/>
                </a:lnTo>
                <a:lnTo>
                  <a:pt x="215" y="415"/>
                </a:lnTo>
              </a:path>
            </a:pathLst>
          </a:custGeom>
          <a:noFill/>
          <a:ln w="142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it-IT"/>
          </a:p>
        </p:txBody>
      </p:sp>
      <p:sp>
        <p:nvSpPr>
          <p:cNvPr id="114821" name="Freeform 136">
            <a:extLst>
              <a:ext uri="{FF2B5EF4-FFF2-40B4-BE49-F238E27FC236}">
                <a16:creationId xmlns:a16="http://schemas.microsoft.com/office/drawing/2014/main" id="{AE9DC38D-AB54-4581-B16A-B18A19009769}"/>
              </a:ext>
            </a:extLst>
          </p:cNvPr>
          <p:cNvSpPr>
            <a:spLocks/>
          </p:cNvSpPr>
          <p:nvPr/>
        </p:nvSpPr>
        <p:spPr bwMode="auto">
          <a:xfrm>
            <a:off x="452438" y="4422775"/>
            <a:ext cx="101600" cy="176213"/>
          </a:xfrm>
          <a:custGeom>
            <a:avLst/>
            <a:gdLst>
              <a:gd name="T0" fmla="*/ 2147483646 w 215"/>
              <a:gd name="T1" fmla="*/ 0 h 415"/>
              <a:gd name="T2" fmla="*/ 2147483646 w 215"/>
              <a:gd name="T3" fmla="*/ 2147483646 h 415"/>
              <a:gd name="T4" fmla="*/ 0 w 215"/>
              <a:gd name="T5" fmla="*/ 0 h 415"/>
              <a:gd name="T6" fmla="*/ 0 60000 65536"/>
              <a:gd name="T7" fmla="*/ 0 60000 65536"/>
              <a:gd name="T8" fmla="*/ 0 60000 65536"/>
              <a:gd name="T9" fmla="*/ 0 w 215"/>
              <a:gd name="T10" fmla="*/ 0 h 415"/>
              <a:gd name="T11" fmla="*/ 215 w 215"/>
              <a:gd name="T12" fmla="*/ 415 h 415"/>
            </a:gdLst>
            <a:ahLst/>
            <a:cxnLst>
              <a:cxn ang="T6">
                <a:pos x="T0" y="T1"/>
              </a:cxn>
              <a:cxn ang="T7">
                <a:pos x="T2" y="T3"/>
              </a:cxn>
              <a:cxn ang="T8">
                <a:pos x="T4" y="T5"/>
              </a:cxn>
            </a:cxnLst>
            <a:rect l="T9" t="T10" r="T11" b="T12"/>
            <a:pathLst>
              <a:path w="215" h="415">
                <a:moveTo>
                  <a:pt x="215" y="0"/>
                </a:moveTo>
                <a:lnTo>
                  <a:pt x="107" y="415"/>
                </a:lnTo>
                <a:lnTo>
                  <a:pt x="0" y="0"/>
                </a:lnTo>
              </a:path>
            </a:pathLst>
          </a:custGeom>
          <a:noFill/>
          <a:ln w="142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it-IT"/>
          </a:p>
        </p:txBody>
      </p:sp>
      <p:sp>
        <p:nvSpPr>
          <p:cNvPr id="114822" name="Rectangle 137">
            <a:extLst>
              <a:ext uri="{FF2B5EF4-FFF2-40B4-BE49-F238E27FC236}">
                <a16:creationId xmlns:a16="http://schemas.microsoft.com/office/drawing/2014/main" id="{3299EA1B-DF1F-4B1E-97AF-32447E52CC16}"/>
              </a:ext>
            </a:extLst>
          </p:cNvPr>
          <p:cNvSpPr>
            <a:spLocks noChangeArrowheads="1"/>
          </p:cNvSpPr>
          <p:nvPr/>
        </p:nvSpPr>
        <p:spPr bwMode="auto">
          <a:xfrm>
            <a:off x="5022850" y="4735513"/>
            <a:ext cx="452438"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it-IT" sz="1600">
                <a:solidFill>
                  <a:srgbClr val="000000"/>
                </a:solidFill>
                <a:latin typeface="Times New Roman" panose="02020603050405020304" pitchFamily="18" charset="0"/>
              </a:rPr>
              <a:t>paolo</a:t>
            </a:r>
            <a:endParaRPr lang="en-US" altLang="it-IT" sz="4000">
              <a:latin typeface="Tahoma" panose="020B0604030504040204" pitchFamily="34" charset="0"/>
            </a:endParaRPr>
          </a:p>
        </p:txBody>
      </p:sp>
      <p:sp>
        <p:nvSpPr>
          <p:cNvPr id="114823" name="Rectangle 138">
            <a:extLst>
              <a:ext uri="{FF2B5EF4-FFF2-40B4-BE49-F238E27FC236}">
                <a16:creationId xmlns:a16="http://schemas.microsoft.com/office/drawing/2014/main" id="{F440511F-009C-4F86-A1E2-2566125092B8}"/>
              </a:ext>
            </a:extLst>
          </p:cNvPr>
          <p:cNvSpPr>
            <a:spLocks noChangeArrowheads="1"/>
          </p:cNvSpPr>
          <p:nvPr/>
        </p:nvSpPr>
        <p:spPr bwMode="auto">
          <a:xfrm>
            <a:off x="3008313" y="4735513"/>
            <a:ext cx="5207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it-IT" sz="1600">
                <a:solidFill>
                  <a:srgbClr val="000000"/>
                </a:solidFill>
                <a:latin typeface="Times New Roman" panose="02020603050405020304" pitchFamily="18" charset="0"/>
              </a:rPr>
              <a:t>mauro</a:t>
            </a:r>
            <a:endParaRPr lang="en-US" altLang="it-IT" sz="4000">
              <a:latin typeface="Tahoma" panose="020B0604030504040204" pitchFamily="34" charset="0"/>
            </a:endParaRPr>
          </a:p>
        </p:txBody>
      </p:sp>
      <p:sp>
        <p:nvSpPr>
          <p:cNvPr id="114824" name="Rectangle 139">
            <a:extLst>
              <a:ext uri="{FF2B5EF4-FFF2-40B4-BE49-F238E27FC236}">
                <a16:creationId xmlns:a16="http://schemas.microsoft.com/office/drawing/2014/main" id="{CE5CF4C8-24B0-4F4D-A22A-1571DC2D8F7F}"/>
              </a:ext>
            </a:extLst>
          </p:cNvPr>
          <p:cNvSpPr>
            <a:spLocks noChangeArrowheads="1"/>
          </p:cNvSpPr>
          <p:nvPr/>
        </p:nvSpPr>
        <p:spPr bwMode="auto">
          <a:xfrm>
            <a:off x="990600" y="4735513"/>
            <a:ext cx="33972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it-IT" sz="1600">
                <a:solidFill>
                  <a:srgbClr val="000000"/>
                </a:solidFill>
                <a:latin typeface="Times New Roman" panose="02020603050405020304" pitchFamily="18" charset="0"/>
              </a:rPr>
              <a:t>bice</a:t>
            </a:r>
            <a:endParaRPr lang="en-US" altLang="it-IT" sz="4000">
              <a:latin typeface="Tahoma" panose="020B0604030504040204" pitchFamily="34" charset="0"/>
            </a:endParaRPr>
          </a:p>
        </p:txBody>
      </p:sp>
      <p:sp>
        <p:nvSpPr>
          <p:cNvPr id="114825" name="Rectangle 140">
            <a:extLst>
              <a:ext uri="{FF2B5EF4-FFF2-40B4-BE49-F238E27FC236}">
                <a16:creationId xmlns:a16="http://schemas.microsoft.com/office/drawing/2014/main" id="{DE5112B7-E391-4EC4-8B37-FCBDC96F1F01}"/>
              </a:ext>
            </a:extLst>
          </p:cNvPr>
          <p:cNvSpPr>
            <a:spLocks noChangeArrowheads="1"/>
          </p:cNvSpPr>
          <p:nvPr/>
        </p:nvSpPr>
        <p:spPr bwMode="auto">
          <a:xfrm>
            <a:off x="1685925" y="4735513"/>
            <a:ext cx="3619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it-IT" sz="1600">
                <a:solidFill>
                  <a:srgbClr val="000000"/>
                </a:solidFill>
                <a:latin typeface="Times New Roman" panose="02020603050405020304" pitchFamily="18" charset="0"/>
              </a:rPr>
              <a:t>dino</a:t>
            </a:r>
            <a:endParaRPr lang="en-US" altLang="it-IT" sz="4000">
              <a:latin typeface="Tahoma" panose="020B0604030504040204" pitchFamily="34" charset="0"/>
            </a:endParaRPr>
          </a:p>
        </p:txBody>
      </p:sp>
      <p:sp>
        <p:nvSpPr>
          <p:cNvPr id="114826" name="Rectangle 141">
            <a:extLst>
              <a:ext uri="{FF2B5EF4-FFF2-40B4-BE49-F238E27FC236}">
                <a16:creationId xmlns:a16="http://schemas.microsoft.com/office/drawing/2014/main" id="{37412C96-59DB-4C70-A0B2-81AD5CFC8B8E}"/>
              </a:ext>
            </a:extLst>
          </p:cNvPr>
          <p:cNvSpPr>
            <a:spLocks noChangeArrowheads="1"/>
          </p:cNvSpPr>
          <p:nvPr/>
        </p:nvSpPr>
        <p:spPr bwMode="auto">
          <a:xfrm>
            <a:off x="7102475" y="4735513"/>
            <a:ext cx="452438"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it-IT" sz="1600">
                <a:solidFill>
                  <a:srgbClr val="000000"/>
                </a:solidFill>
                <a:latin typeface="Times New Roman" panose="02020603050405020304" pitchFamily="18" charset="0"/>
              </a:rPr>
              <a:t>renzo</a:t>
            </a:r>
            <a:endParaRPr lang="en-US" altLang="it-IT" sz="4000">
              <a:latin typeface="Tahoma" panose="020B0604030504040204" pitchFamily="34" charset="0"/>
            </a:endParaRPr>
          </a:p>
        </p:txBody>
      </p:sp>
      <p:sp>
        <p:nvSpPr>
          <p:cNvPr id="114827" name="Rectangle 142">
            <a:extLst>
              <a:ext uri="{FF2B5EF4-FFF2-40B4-BE49-F238E27FC236}">
                <a16:creationId xmlns:a16="http://schemas.microsoft.com/office/drawing/2014/main" id="{F8856E50-65D4-42C7-8B6F-3CE317574E78}"/>
              </a:ext>
            </a:extLst>
          </p:cNvPr>
          <p:cNvSpPr>
            <a:spLocks noChangeArrowheads="1"/>
          </p:cNvSpPr>
          <p:nvPr/>
        </p:nvSpPr>
        <p:spPr bwMode="auto">
          <a:xfrm>
            <a:off x="7732713" y="4735513"/>
            <a:ext cx="4762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it-IT" sz="1600">
                <a:solidFill>
                  <a:srgbClr val="000000"/>
                </a:solidFill>
                <a:latin typeface="Times New Roman" panose="02020603050405020304" pitchFamily="18" charset="0"/>
              </a:rPr>
              <a:t>teresa</a:t>
            </a:r>
            <a:endParaRPr lang="en-US" altLang="it-IT" sz="4000">
              <a:latin typeface="Tahoma" panose="020B0604030504040204" pitchFamily="34" charset="0"/>
            </a:endParaRPr>
          </a:p>
        </p:txBody>
      </p:sp>
      <p:sp>
        <p:nvSpPr>
          <p:cNvPr id="114828" name="Rectangle 143">
            <a:extLst>
              <a:ext uri="{FF2B5EF4-FFF2-40B4-BE49-F238E27FC236}">
                <a16:creationId xmlns:a16="http://schemas.microsoft.com/office/drawing/2014/main" id="{D15AFF03-EAEE-476C-B4BA-15DB47C75584}"/>
              </a:ext>
            </a:extLst>
          </p:cNvPr>
          <p:cNvSpPr>
            <a:spLocks noChangeArrowheads="1"/>
          </p:cNvSpPr>
          <p:nvPr/>
        </p:nvSpPr>
        <p:spPr bwMode="auto">
          <a:xfrm>
            <a:off x="4059238" y="2087563"/>
            <a:ext cx="452437"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it-IT" sz="1600">
                <a:solidFill>
                  <a:srgbClr val="000000"/>
                </a:solidFill>
                <a:latin typeface="Times New Roman" panose="02020603050405020304" pitchFamily="18" charset="0"/>
              </a:rPr>
              <a:t>paolo</a:t>
            </a:r>
            <a:endParaRPr lang="en-US" altLang="it-IT" sz="4000">
              <a:latin typeface="Tahoma" panose="020B0604030504040204" pitchFamily="34" charset="0"/>
            </a:endParaRPr>
          </a:p>
        </p:txBody>
      </p:sp>
      <p:sp>
        <p:nvSpPr>
          <p:cNvPr id="114829" name="Rectangle 144">
            <a:extLst>
              <a:ext uri="{FF2B5EF4-FFF2-40B4-BE49-F238E27FC236}">
                <a16:creationId xmlns:a16="http://schemas.microsoft.com/office/drawing/2014/main" id="{FE460B61-CD63-49AD-845F-A78E26CB3A9D}"/>
              </a:ext>
            </a:extLst>
          </p:cNvPr>
          <p:cNvSpPr>
            <a:spLocks noChangeArrowheads="1"/>
          </p:cNvSpPr>
          <p:nvPr/>
        </p:nvSpPr>
        <p:spPr bwMode="auto">
          <a:xfrm>
            <a:off x="2503488" y="3411538"/>
            <a:ext cx="5207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it-IT" sz="1600">
                <a:solidFill>
                  <a:srgbClr val="000000"/>
                </a:solidFill>
                <a:latin typeface="Times New Roman" panose="02020603050405020304" pitchFamily="18" charset="0"/>
              </a:rPr>
              <a:t>mauro</a:t>
            </a:r>
            <a:endParaRPr lang="en-US" altLang="it-IT" sz="4000">
              <a:latin typeface="Tahoma" panose="020B0604030504040204" pitchFamily="34" charset="0"/>
            </a:endParaRPr>
          </a:p>
        </p:txBody>
      </p:sp>
      <p:sp>
        <p:nvSpPr>
          <p:cNvPr id="114830" name="Rectangle 145">
            <a:extLst>
              <a:ext uri="{FF2B5EF4-FFF2-40B4-BE49-F238E27FC236}">
                <a16:creationId xmlns:a16="http://schemas.microsoft.com/office/drawing/2014/main" id="{049083A1-08E3-4406-AB87-9B34219B89D9}"/>
              </a:ext>
            </a:extLst>
          </p:cNvPr>
          <p:cNvSpPr>
            <a:spLocks noChangeArrowheads="1"/>
          </p:cNvSpPr>
          <p:nvPr/>
        </p:nvSpPr>
        <p:spPr bwMode="auto">
          <a:xfrm>
            <a:off x="5527675" y="3411538"/>
            <a:ext cx="452438"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it-IT" sz="1600">
                <a:solidFill>
                  <a:srgbClr val="000000"/>
                </a:solidFill>
                <a:latin typeface="Times New Roman" panose="02020603050405020304" pitchFamily="18" charset="0"/>
              </a:rPr>
              <a:t>renzo</a:t>
            </a:r>
            <a:endParaRPr lang="en-US" altLang="it-IT" sz="4000">
              <a:latin typeface="Tahoma" panose="020B0604030504040204" pitchFamily="34" charset="0"/>
            </a:endParaRPr>
          </a:p>
        </p:txBody>
      </p:sp>
      <p:sp>
        <p:nvSpPr>
          <p:cNvPr id="114831" name="Rectangle 146">
            <a:extLst>
              <a:ext uri="{FF2B5EF4-FFF2-40B4-BE49-F238E27FC236}">
                <a16:creationId xmlns:a16="http://schemas.microsoft.com/office/drawing/2014/main" id="{BB5EAA62-E6ED-443D-87F9-03DB3F457D9D}"/>
              </a:ext>
            </a:extLst>
          </p:cNvPr>
          <p:cNvSpPr>
            <a:spLocks noChangeArrowheads="1"/>
          </p:cNvSpPr>
          <p:nvPr/>
        </p:nvSpPr>
        <p:spPr bwMode="auto">
          <a:xfrm>
            <a:off x="2319338" y="5988050"/>
            <a:ext cx="406558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it-IT" sz="2000">
                <a:solidFill>
                  <a:srgbClr val="000000"/>
                </a:solidFill>
                <a:latin typeface="Times New Roman" panose="02020603050405020304" pitchFamily="18" charset="0"/>
              </a:rPr>
              <a:t>Pointers to tuples (arbitrarily organized)</a:t>
            </a:r>
            <a:endParaRPr lang="en-US" altLang="it-IT" sz="4000">
              <a:latin typeface="Tahoma" panose="020B0604030504040204" pitchFamily="34" charset="0"/>
            </a:endParaRPr>
          </a:p>
        </p:txBody>
      </p:sp>
      <p:sp>
        <p:nvSpPr>
          <p:cNvPr id="114832" name="Rectangle 147">
            <a:extLst>
              <a:ext uri="{FF2B5EF4-FFF2-40B4-BE49-F238E27FC236}">
                <a16:creationId xmlns:a16="http://schemas.microsoft.com/office/drawing/2014/main" id="{203B30C1-DAA1-476D-9B0A-093C318C13F8}"/>
              </a:ext>
            </a:extLst>
          </p:cNvPr>
          <p:cNvSpPr>
            <a:spLocks noChangeArrowheads="1"/>
          </p:cNvSpPr>
          <p:nvPr/>
        </p:nvSpPr>
        <p:spPr bwMode="auto">
          <a:xfrm>
            <a:off x="3452813" y="1685925"/>
            <a:ext cx="9652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it-IT" sz="2000">
                <a:solidFill>
                  <a:srgbClr val="000000"/>
                </a:solidFill>
                <a:latin typeface="Times New Roman" panose="02020603050405020304" pitchFamily="18" charset="0"/>
              </a:rPr>
              <a:t>root node</a:t>
            </a:r>
            <a:endParaRPr lang="en-US" altLang="it-IT" sz="4000">
              <a:latin typeface="Tahoma" panose="020B0604030504040204" pitchFamily="34" charset="0"/>
            </a:endParaRPr>
          </a:p>
        </p:txBody>
      </p:sp>
      <p:sp>
        <p:nvSpPr>
          <p:cNvPr id="114833" name="Rectangle 148">
            <a:extLst>
              <a:ext uri="{FF2B5EF4-FFF2-40B4-BE49-F238E27FC236}">
                <a16:creationId xmlns:a16="http://schemas.microsoft.com/office/drawing/2014/main" id="{377D6348-927F-461B-8C6E-4CFFEBAC512F}"/>
              </a:ext>
            </a:extLst>
          </p:cNvPr>
          <p:cNvSpPr>
            <a:spLocks noChangeArrowheads="1"/>
          </p:cNvSpPr>
          <p:nvPr/>
        </p:nvSpPr>
        <p:spPr bwMode="auto">
          <a:xfrm>
            <a:off x="1069975" y="2586038"/>
            <a:ext cx="9620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it-IT" sz="2000">
                <a:solidFill>
                  <a:srgbClr val="000000"/>
                </a:solidFill>
                <a:latin typeface="Times New Roman" panose="02020603050405020304" pitchFamily="18" charset="0"/>
              </a:rPr>
              <a:t>first level</a:t>
            </a:r>
            <a:endParaRPr lang="en-US" altLang="it-IT" sz="4000">
              <a:latin typeface="Tahoma" panose="020B0604030504040204" pitchFamily="34" charset="0"/>
            </a:endParaRPr>
          </a:p>
        </p:txBody>
      </p:sp>
      <p:sp>
        <p:nvSpPr>
          <p:cNvPr id="114834" name="Rectangle 149">
            <a:extLst>
              <a:ext uri="{FF2B5EF4-FFF2-40B4-BE49-F238E27FC236}">
                <a16:creationId xmlns:a16="http://schemas.microsoft.com/office/drawing/2014/main" id="{CC776DF4-02D9-4F57-B620-F59D27415829}"/>
              </a:ext>
            </a:extLst>
          </p:cNvPr>
          <p:cNvSpPr>
            <a:spLocks noChangeArrowheads="1"/>
          </p:cNvSpPr>
          <p:nvPr/>
        </p:nvSpPr>
        <p:spPr bwMode="auto">
          <a:xfrm>
            <a:off x="598488" y="3852863"/>
            <a:ext cx="7048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it-IT" sz="2000">
                <a:solidFill>
                  <a:srgbClr val="000000"/>
                </a:solidFill>
                <a:latin typeface="Times New Roman" panose="02020603050405020304" pitchFamily="18" charset="0"/>
              </a:rPr>
              <a:t>second</a:t>
            </a:r>
            <a:endParaRPr lang="en-US" altLang="it-IT" sz="4000">
              <a:latin typeface="Tahoma" panose="020B0604030504040204" pitchFamily="34" charset="0"/>
            </a:endParaRPr>
          </a:p>
        </p:txBody>
      </p:sp>
      <p:sp>
        <p:nvSpPr>
          <p:cNvPr id="114835" name="Rectangle 150">
            <a:extLst>
              <a:ext uri="{FF2B5EF4-FFF2-40B4-BE49-F238E27FC236}">
                <a16:creationId xmlns:a16="http://schemas.microsoft.com/office/drawing/2014/main" id="{5F8E71D1-53D7-4B94-865C-4FBCE1D2DD16}"/>
              </a:ext>
            </a:extLst>
          </p:cNvPr>
          <p:cNvSpPr>
            <a:spLocks noChangeArrowheads="1"/>
          </p:cNvSpPr>
          <p:nvPr/>
        </p:nvSpPr>
        <p:spPr bwMode="auto">
          <a:xfrm>
            <a:off x="654050" y="4073525"/>
            <a:ext cx="4921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it-IT" sz="2000">
                <a:solidFill>
                  <a:srgbClr val="000000"/>
                </a:solidFill>
                <a:latin typeface="Times New Roman" panose="02020603050405020304" pitchFamily="18" charset="0"/>
              </a:rPr>
              <a:t>level</a:t>
            </a:r>
            <a:endParaRPr lang="en-US" altLang="it-IT" sz="4000">
              <a:latin typeface="Tahoma" panose="020B0604030504040204" pitchFamily="34" charset="0"/>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2">
            <a:extLst>
              <a:ext uri="{FF2B5EF4-FFF2-40B4-BE49-F238E27FC236}">
                <a16:creationId xmlns:a16="http://schemas.microsoft.com/office/drawing/2014/main" id="{E49EC00B-7A58-4161-A877-1561FB927C47}"/>
              </a:ext>
            </a:extLst>
          </p:cNvPr>
          <p:cNvSpPr>
            <a:spLocks noGrp="1" noChangeArrowheads="1"/>
          </p:cNvSpPr>
          <p:nvPr>
            <p:ph type="title"/>
          </p:nvPr>
        </p:nvSpPr>
        <p:spPr/>
        <p:txBody>
          <a:bodyPr/>
          <a:lstStyle/>
          <a:p>
            <a:pPr eaLnBrk="1" hangingPunct="1"/>
            <a:r>
              <a:rPr lang="en-US" altLang="it-IT"/>
              <a:t>An example of B tree</a:t>
            </a:r>
          </a:p>
        </p:txBody>
      </p:sp>
      <p:sp>
        <p:nvSpPr>
          <p:cNvPr id="116739" name="Line 6">
            <a:extLst>
              <a:ext uri="{FF2B5EF4-FFF2-40B4-BE49-F238E27FC236}">
                <a16:creationId xmlns:a16="http://schemas.microsoft.com/office/drawing/2014/main" id="{FA24FE8B-B677-4D09-B4A4-8EF6B4712583}"/>
              </a:ext>
            </a:extLst>
          </p:cNvPr>
          <p:cNvSpPr>
            <a:spLocks noChangeShapeType="1"/>
          </p:cNvSpPr>
          <p:nvPr/>
        </p:nvSpPr>
        <p:spPr bwMode="auto">
          <a:xfrm>
            <a:off x="3762375" y="1660525"/>
            <a:ext cx="1588" cy="45085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116740" name="Line 7">
            <a:extLst>
              <a:ext uri="{FF2B5EF4-FFF2-40B4-BE49-F238E27FC236}">
                <a16:creationId xmlns:a16="http://schemas.microsoft.com/office/drawing/2014/main" id="{C1B832C5-6ACC-45CC-90B0-155ED73841DA}"/>
              </a:ext>
            </a:extLst>
          </p:cNvPr>
          <p:cNvSpPr>
            <a:spLocks noChangeShapeType="1"/>
          </p:cNvSpPr>
          <p:nvPr/>
        </p:nvSpPr>
        <p:spPr bwMode="auto">
          <a:xfrm>
            <a:off x="3897313" y="1660525"/>
            <a:ext cx="1587" cy="45085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116741" name="Line 8">
            <a:extLst>
              <a:ext uri="{FF2B5EF4-FFF2-40B4-BE49-F238E27FC236}">
                <a16:creationId xmlns:a16="http://schemas.microsoft.com/office/drawing/2014/main" id="{8540ADB6-D1AB-4E1C-B31D-470DC16FDAC7}"/>
              </a:ext>
            </a:extLst>
          </p:cNvPr>
          <p:cNvSpPr>
            <a:spLocks noChangeShapeType="1"/>
          </p:cNvSpPr>
          <p:nvPr/>
        </p:nvSpPr>
        <p:spPr bwMode="auto">
          <a:xfrm>
            <a:off x="4032250" y="1660525"/>
            <a:ext cx="1588" cy="45085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116742" name="Line 9">
            <a:extLst>
              <a:ext uri="{FF2B5EF4-FFF2-40B4-BE49-F238E27FC236}">
                <a16:creationId xmlns:a16="http://schemas.microsoft.com/office/drawing/2014/main" id="{94CD67CC-690E-455B-9176-9158D7D2F72E}"/>
              </a:ext>
            </a:extLst>
          </p:cNvPr>
          <p:cNvSpPr>
            <a:spLocks noChangeShapeType="1"/>
          </p:cNvSpPr>
          <p:nvPr/>
        </p:nvSpPr>
        <p:spPr bwMode="auto">
          <a:xfrm>
            <a:off x="5176838" y="1660525"/>
            <a:ext cx="1587" cy="45085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116743" name="Line 10">
            <a:extLst>
              <a:ext uri="{FF2B5EF4-FFF2-40B4-BE49-F238E27FC236}">
                <a16:creationId xmlns:a16="http://schemas.microsoft.com/office/drawing/2014/main" id="{18679E1E-F482-40FA-A8BB-FF60715E16E1}"/>
              </a:ext>
            </a:extLst>
          </p:cNvPr>
          <p:cNvSpPr>
            <a:spLocks noChangeShapeType="1"/>
          </p:cNvSpPr>
          <p:nvPr/>
        </p:nvSpPr>
        <p:spPr bwMode="auto">
          <a:xfrm>
            <a:off x="5311775" y="1660525"/>
            <a:ext cx="1588" cy="45085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116744" name="Line 11">
            <a:extLst>
              <a:ext uri="{FF2B5EF4-FFF2-40B4-BE49-F238E27FC236}">
                <a16:creationId xmlns:a16="http://schemas.microsoft.com/office/drawing/2014/main" id="{BD8C3112-CD6D-4391-808F-90611FB05994}"/>
              </a:ext>
            </a:extLst>
          </p:cNvPr>
          <p:cNvSpPr>
            <a:spLocks noChangeShapeType="1"/>
          </p:cNvSpPr>
          <p:nvPr/>
        </p:nvSpPr>
        <p:spPr bwMode="auto">
          <a:xfrm>
            <a:off x="5445125" y="1660525"/>
            <a:ext cx="1588" cy="45085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116745" name="Line 12">
            <a:extLst>
              <a:ext uri="{FF2B5EF4-FFF2-40B4-BE49-F238E27FC236}">
                <a16:creationId xmlns:a16="http://schemas.microsoft.com/office/drawing/2014/main" id="{A9A66628-EF7D-4045-8099-682175D62F86}"/>
              </a:ext>
            </a:extLst>
          </p:cNvPr>
          <p:cNvSpPr>
            <a:spLocks noChangeShapeType="1"/>
          </p:cNvSpPr>
          <p:nvPr/>
        </p:nvSpPr>
        <p:spPr bwMode="auto">
          <a:xfrm>
            <a:off x="5849938" y="1660525"/>
            <a:ext cx="1587" cy="45085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116746" name="Line 13">
            <a:extLst>
              <a:ext uri="{FF2B5EF4-FFF2-40B4-BE49-F238E27FC236}">
                <a16:creationId xmlns:a16="http://schemas.microsoft.com/office/drawing/2014/main" id="{6BCA75EB-31FD-4725-8F33-A0C4184FD4F1}"/>
              </a:ext>
            </a:extLst>
          </p:cNvPr>
          <p:cNvSpPr>
            <a:spLocks noChangeShapeType="1"/>
          </p:cNvSpPr>
          <p:nvPr/>
        </p:nvSpPr>
        <p:spPr bwMode="auto">
          <a:xfrm>
            <a:off x="5983288" y="1660525"/>
            <a:ext cx="1587" cy="45085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116747" name="Line 14">
            <a:extLst>
              <a:ext uri="{FF2B5EF4-FFF2-40B4-BE49-F238E27FC236}">
                <a16:creationId xmlns:a16="http://schemas.microsoft.com/office/drawing/2014/main" id="{F184BFC2-5BB8-4591-A1F4-A3E67B5E3B71}"/>
              </a:ext>
            </a:extLst>
          </p:cNvPr>
          <p:cNvSpPr>
            <a:spLocks noChangeShapeType="1"/>
          </p:cNvSpPr>
          <p:nvPr/>
        </p:nvSpPr>
        <p:spPr bwMode="auto">
          <a:xfrm>
            <a:off x="6118225" y="1660525"/>
            <a:ext cx="1588" cy="45085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116748" name="Line 15">
            <a:extLst>
              <a:ext uri="{FF2B5EF4-FFF2-40B4-BE49-F238E27FC236}">
                <a16:creationId xmlns:a16="http://schemas.microsoft.com/office/drawing/2014/main" id="{984B8057-F457-4AC6-802B-F2C59BE6113B}"/>
              </a:ext>
            </a:extLst>
          </p:cNvPr>
          <p:cNvSpPr>
            <a:spLocks noChangeShapeType="1"/>
          </p:cNvSpPr>
          <p:nvPr/>
        </p:nvSpPr>
        <p:spPr bwMode="auto">
          <a:xfrm>
            <a:off x="4503738" y="1660525"/>
            <a:ext cx="1587" cy="45085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116749" name="Line 16">
            <a:extLst>
              <a:ext uri="{FF2B5EF4-FFF2-40B4-BE49-F238E27FC236}">
                <a16:creationId xmlns:a16="http://schemas.microsoft.com/office/drawing/2014/main" id="{CAA25ABA-C347-4110-B677-4FC9B332E4AB}"/>
              </a:ext>
            </a:extLst>
          </p:cNvPr>
          <p:cNvSpPr>
            <a:spLocks noChangeShapeType="1"/>
          </p:cNvSpPr>
          <p:nvPr/>
        </p:nvSpPr>
        <p:spPr bwMode="auto">
          <a:xfrm>
            <a:off x="4638675" y="1660525"/>
            <a:ext cx="1588" cy="45085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116750" name="Line 17">
            <a:extLst>
              <a:ext uri="{FF2B5EF4-FFF2-40B4-BE49-F238E27FC236}">
                <a16:creationId xmlns:a16="http://schemas.microsoft.com/office/drawing/2014/main" id="{4F5F1CA2-8611-411F-AE50-828B5A6A82E0}"/>
              </a:ext>
            </a:extLst>
          </p:cNvPr>
          <p:cNvSpPr>
            <a:spLocks noChangeShapeType="1"/>
          </p:cNvSpPr>
          <p:nvPr/>
        </p:nvSpPr>
        <p:spPr bwMode="auto">
          <a:xfrm>
            <a:off x="4773613" y="1660525"/>
            <a:ext cx="1587" cy="45085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116751" name="Rectangle 18">
            <a:extLst>
              <a:ext uri="{FF2B5EF4-FFF2-40B4-BE49-F238E27FC236}">
                <a16:creationId xmlns:a16="http://schemas.microsoft.com/office/drawing/2014/main" id="{FE2824D2-11EA-4BC4-91E6-E434D5981625}"/>
              </a:ext>
            </a:extLst>
          </p:cNvPr>
          <p:cNvSpPr>
            <a:spLocks noChangeArrowheads="1"/>
          </p:cNvSpPr>
          <p:nvPr/>
        </p:nvSpPr>
        <p:spPr bwMode="auto">
          <a:xfrm>
            <a:off x="3224213" y="1660525"/>
            <a:ext cx="2894012" cy="450850"/>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it-IT" sz="3600">
              <a:latin typeface="Tahoma" panose="020B0604030504040204" pitchFamily="34" charset="0"/>
            </a:endParaRPr>
          </a:p>
        </p:txBody>
      </p:sp>
      <p:sp>
        <p:nvSpPr>
          <p:cNvPr id="116752" name="Line 19">
            <a:extLst>
              <a:ext uri="{FF2B5EF4-FFF2-40B4-BE49-F238E27FC236}">
                <a16:creationId xmlns:a16="http://schemas.microsoft.com/office/drawing/2014/main" id="{744B8478-C0AF-41BB-BBC8-3545DB03F90D}"/>
              </a:ext>
            </a:extLst>
          </p:cNvPr>
          <p:cNvSpPr>
            <a:spLocks noChangeShapeType="1"/>
          </p:cNvSpPr>
          <p:nvPr/>
        </p:nvSpPr>
        <p:spPr bwMode="auto">
          <a:xfrm>
            <a:off x="3359150" y="1660525"/>
            <a:ext cx="1588" cy="45085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116753" name="Line 20">
            <a:extLst>
              <a:ext uri="{FF2B5EF4-FFF2-40B4-BE49-F238E27FC236}">
                <a16:creationId xmlns:a16="http://schemas.microsoft.com/office/drawing/2014/main" id="{2F67CE48-11C2-4585-9691-60545071FCED}"/>
              </a:ext>
            </a:extLst>
          </p:cNvPr>
          <p:cNvSpPr>
            <a:spLocks noChangeShapeType="1"/>
          </p:cNvSpPr>
          <p:nvPr/>
        </p:nvSpPr>
        <p:spPr bwMode="auto">
          <a:xfrm>
            <a:off x="1139825" y="3013075"/>
            <a:ext cx="1588" cy="449263"/>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116754" name="Line 21">
            <a:extLst>
              <a:ext uri="{FF2B5EF4-FFF2-40B4-BE49-F238E27FC236}">
                <a16:creationId xmlns:a16="http://schemas.microsoft.com/office/drawing/2014/main" id="{DA49DCC3-2DC4-4415-84A3-26B9D0B3C949}"/>
              </a:ext>
            </a:extLst>
          </p:cNvPr>
          <p:cNvSpPr>
            <a:spLocks noChangeShapeType="1"/>
          </p:cNvSpPr>
          <p:nvPr/>
        </p:nvSpPr>
        <p:spPr bwMode="auto">
          <a:xfrm>
            <a:off x="1273175" y="3013075"/>
            <a:ext cx="1588" cy="449263"/>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116755" name="Line 22">
            <a:extLst>
              <a:ext uri="{FF2B5EF4-FFF2-40B4-BE49-F238E27FC236}">
                <a16:creationId xmlns:a16="http://schemas.microsoft.com/office/drawing/2014/main" id="{6B39290B-4972-4FDD-B5E2-65D6BC95A8DC}"/>
              </a:ext>
            </a:extLst>
          </p:cNvPr>
          <p:cNvSpPr>
            <a:spLocks noChangeShapeType="1"/>
          </p:cNvSpPr>
          <p:nvPr/>
        </p:nvSpPr>
        <p:spPr bwMode="auto">
          <a:xfrm>
            <a:off x="1408113" y="3013075"/>
            <a:ext cx="1587" cy="449263"/>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116756" name="Line 23">
            <a:extLst>
              <a:ext uri="{FF2B5EF4-FFF2-40B4-BE49-F238E27FC236}">
                <a16:creationId xmlns:a16="http://schemas.microsoft.com/office/drawing/2014/main" id="{BFFC8A94-E3FE-47F3-8053-BE6766148289}"/>
              </a:ext>
            </a:extLst>
          </p:cNvPr>
          <p:cNvSpPr>
            <a:spLocks noChangeShapeType="1"/>
          </p:cNvSpPr>
          <p:nvPr/>
        </p:nvSpPr>
        <p:spPr bwMode="auto">
          <a:xfrm>
            <a:off x="2552700" y="3013075"/>
            <a:ext cx="1588" cy="449263"/>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116757" name="Line 24">
            <a:extLst>
              <a:ext uri="{FF2B5EF4-FFF2-40B4-BE49-F238E27FC236}">
                <a16:creationId xmlns:a16="http://schemas.microsoft.com/office/drawing/2014/main" id="{AAB4A734-3D2D-4803-A8EC-4F86D9D9DA37}"/>
              </a:ext>
            </a:extLst>
          </p:cNvPr>
          <p:cNvSpPr>
            <a:spLocks noChangeShapeType="1"/>
          </p:cNvSpPr>
          <p:nvPr/>
        </p:nvSpPr>
        <p:spPr bwMode="auto">
          <a:xfrm>
            <a:off x="2687638" y="3013075"/>
            <a:ext cx="1587" cy="449263"/>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116758" name="Line 25">
            <a:extLst>
              <a:ext uri="{FF2B5EF4-FFF2-40B4-BE49-F238E27FC236}">
                <a16:creationId xmlns:a16="http://schemas.microsoft.com/office/drawing/2014/main" id="{7ACF395B-8F17-4B1C-ABA5-655707B356F7}"/>
              </a:ext>
            </a:extLst>
          </p:cNvPr>
          <p:cNvSpPr>
            <a:spLocks noChangeShapeType="1"/>
          </p:cNvSpPr>
          <p:nvPr/>
        </p:nvSpPr>
        <p:spPr bwMode="auto">
          <a:xfrm>
            <a:off x="2822575" y="3013075"/>
            <a:ext cx="1588" cy="449263"/>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116759" name="Line 26">
            <a:extLst>
              <a:ext uri="{FF2B5EF4-FFF2-40B4-BE49-F238E27FC236}">
                <a16:creationId xmlns:a16="http://schemas.microsoft.com/office/drawing/2014/main" id="{28E00992-7D9B-4C81-8587-E247544C0328}"/>
              </a:ext>
            </a:extLst>
          </p:cNvPr>
          <p:cNvSpPr>
            <a:spLocks noChangeShapeType="1"/>
          </p:cNvSpPr>
          <p:nvPr/>
        </p:nvSpPr>
        <p:spPr bwMode="auto">
          <a:xfrm>
            <a:off x="3225800" y="3013075"/>
            <a:ext cx="1588" cy="449263"/>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116760" name="Line 27">
            <a:extLst>
              <a:ext uri="{FF2B5EF4-FFF2-40B4-BE49-F238E27FC236}">
                <a16:creationId xmlns:a16="http://schemas.microsoft.com/office/drawing/2014/main" id="{7A134B9F-A44D-4B08-8277-93AC2A5EDE56}"/>
              </a:ext>
            </a:extLst>
          </p:cNvPr>
          <p:cNvSpPr>
            <a:spLocks noChangeShapeType="1"/>
          </p:cNvSpPr>
          <p:nvPr/>
        </p:nvSpPr>
        <p:spPr bwMode="auto">
          <a:xfrm>
            <a:off x="3360738" y="3013075"/>
            <a:ext cx="1587" cy="449263"/>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116761" name="Line 28">
            <a:extLst>
              <a:ext uri="{FF2B5EF4-FFF2-40B4-BE49-F238E27FC236}">
                <a16:creationId xmlns:a16="http://schemas.microsoft.com/office/drawing/2014/main" id="{3F13AF40-E108-4ED2-AFBC-1F7B617E4EBE}"/>
              </a:ext>
            </a:extLst>
          </p:cNvPr>
          <p:cNvSpPr>
            <a:spLocks noChangeShapeType="1"/>
          </p:cNvSpPr>
          <p:nvPr/>
        </p:nvSpPr>
        <p:spPr bwMode="auto">
          <a:xfrm>
            <a:off x="3495675" y="3013075"/>
            <a:ext cx="1588" cy="449263"/>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116762" name="Line 29">
            <a:extLst>
              <a:ext uri="{FF2B5EF4-FFF2-40B4-BE49-F238E27FC236}">
                <a16:creationId xmlns:a16="http://schemas.microsoft.com/office/drawing/2014/main" id="{8CEAC24B-4CF5-449C-8A96-E40FC34D8DC4}"/>
              </a:ext>
            </a:extLst>
          </p:cNvPr>
          <p:cNvSpPr>
            <a:spLocks noChangeShapeType="1"/>
          </p:cNvSpPr>
          <p:nvPr/>
        </p:nvSpPr>
        <p:spPr bwMode="auto">
          <a:xfrm>
            <a:off x="1881188" y="3013075"/>
            <a:ext cx="1587" cy="449263"/>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116763" name="Line 30">
            <a:extLst>
              <a:ext uri="{FF2B5EF4-FFF2-40B4-BE49-F238E27FC236}">
                <a16:creationId xmlns:a16="http://schemas.microsoft.com/office/drawing/2014/main" id="{2F511545-FCF0-4BDA-BE61-C622B847B771}"/>
              </a:ext>
            </a:extLst>
          </p:cNvPr>
          <p:cNvSpPr>
            <a:spLocks noChangeShapeType="1"/>
          </p:cNvSpPr>
          <p:nvPr/>
        </p:nvSpPr>
        <p:spPr bwMode="auto">
          <a:xfrm>
            <a:off x="2014538" y="3013075"/>
            <a:ext cx="1587" cy="449263"/>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116764" name="Line 31">
            <a:extLst>
              <a:ext uri="{FF2B5EF4-FFF2-40B4-BE49-F238E27FC236}">
                <a16:creationId xmlns:a16="http://schemas.microsoft.com/office/drawing/2014/main" id="{159582A7-E61A-4F6E-AEFC-E088876FE352}"/>
              </a:ext>
            </a:extLst>
          </p:cNvPr>
          <p:cNvSpPr>
            <a:spLocks noChangeShapeType="1"/>
          </p:cNvSpPr>
          <p:nvPr/>
        </p:nvSpPr>
        <p:spPr bwMode="auto">
          <a:xfrm>
            <a:off x="2149475" y="3013075"/>
            <a:ext cx="1588" cy="449263"/>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116765" name="Rectangle 32">
            <a:extLst>
              <a:ext uri="{FF2B5EF4-FFF2-40B4-BE49-F238E27FC236}">
                <a16:creationId xmlns:a16="http://schemas.microsoft.com/office/drawing/2014/main" id="{52F0B72E-29FB-4960-B433-D3EE506C0DE8}"/>
              </a:ext>
            </a:extLst>
          </p:cNvPr>
          <p:cNvSpPr>
            <a:spLocks noChangeArrowheads="1"/>
          </p:cNvSpPr>
          <p:nvPr/>
        </p:nvSpPr>
        <p:spPr bwMode="auto">
          <a:xfrm>
            <a:off x="601663" y="3013075"/>
            <a:ext cx="2892425" cy="449263"/>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it-IT" sz="3600">
              <a:latin typeface="Tahoma" panose="020B0604030504040204" pitchFamily="34" charset="0"/>
            </a:endParaRPr>
          </a:p>
        </p:txBody>
      </p:sp>
      <p:sp>
        <p:nvSpPr>
          <p:cNvPr id="116766" name="Line 33">
            <a:extLst>
              <a:ext uri="{FF2B5EF4-FFF2-40B4-BE49-F238E27FC236}">
                <a16:creationId xmlns:a16="http://schemas.microsoft.com/office/drawing/2014/main" id="{28F5176F-2722-46A0-A7F5-99B692FC2773}"/>
              </a:ext>
            </a:extLst>
          </p:cNvPr>
          <p:cNvSpPr>
            <a:spLocks noChangeShapeType="1"/>
          </p:cNvSpPr>
          <p:nvPr/>
        </p:nvSpPr>
        <p:spPr bwMode="auto">
          <a:xfrm>
            <a:off x="735013" y="3013075"/>
            <a:ext cx="1587" cy="449263"/>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116767" name="Line 34">
            <a:extLst>
              <a:ext uri="{FF2B5EF4-FFF2-40B4-BE49-F238E27FC236}">
                <a16:creationId xmlns:a16="http://schemas.microsoft.com/office/drawing/2014/main" id="{248F8C44-1F22-49D0-95FB-E32157C28035}"/>
              </a:ext>
            </a:extLst>
          </p:cNvPr>
          <p:cNvSpPr>
            <a:spLocks noChangeShapeType="1"/>
          </p:cNvSpPr>
          <p:nvPr/>
        </p:nvSpPr>
        <p:spPr bwMode="auto">
          <a:xfrm>
            <a:off x="6253163" y="3011488"/>
            <a:ext cx="1587" cy="45085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116768" name="Line 35">
            <a:extLst>
              <a:ext uri="{FF2B5EF4-FFF2-40B4-BE49-F238E27FC236}">
                <a16:creationId xmlns:a16="http://schemas.microsoft.com/office/drawing/2014/main" id="{5A28F1AA-9227-42BA-B029-9C7A812FB9D6}"/>
              </a:ext>
            </a:extLst>
          </p:cNvPr>
          <p:cNvSpPr>
            <a:spLocks noChangeShapeType="1"/>
          </p:cNvSpPr>
          <p:nvPr/>
        </p:nvSpPr>
        <p:spPr bwMode="auto">
          <a:xfrm>
            <a:off x="6388100" y="3011488"/>
            <a:ext cx="1588" cy="45085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116769" name="Line 36">
            <a:extLst>
              <a:ext uri="{FF2B5EF4-FFF2-40B4-BE49-F238E27FC236}">
                <a16:creationId xmlns:a16="http://schemas.microsoft.com/office/drawing/2014/main" id="{A13C4CB4-F0B3-48F4-B44D-BC3DD45DA756}"/>
              </a:ext>
            </a:extLst>
          </p:cNvPr>
          <p:cNvSpPr>
            <a:spLocks noChangeShapeType="1"/>
          </p:cNvSpPr>
          <p:nvPr/>
        </p:nvSpPr>
        <p:spPr bwMode="auto">
          <a:xfrm>
            <a:off x="6523038" y="3011488"/>
            <a:ext cx="1587" cy="45085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116770" name="Line 37">
            <a:extLst>
              <a:ext uri="{FF2B5EF4-FFF2-40B4-BE49-F238E27FC236}">
                <a16:creationId xmlns:a16="http://schemas.microsoft.com/office/drawing/2014/main" id="{8B69F3A4-257F-4580-AF06-B21F49AE3CF6}"/>
              </a:ext>
            </a:extLst>
          </p:cNvPr>
          <p:cNvSpPr>
            <a:spLocks noChangeShapeType="1"/>
          </p:cNvSpPr>
          <p:nvPr/>
        </p:nvSpPr>
        <p:spPr bwMode="auto">
          <a:xfrm>
            <a:off x="7667625" y="3011488"/>
            <a:ext cx="1588" cy="45085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116771" name="Line 38">
            <a:extLst>
              <a:ext uri="{FF2B5EF4-FFF2-40B4-BE49-F238E27FC236}">
                <a16:creationId xmlns:a16="http://schemas.microsoft.com/office/drawing/2014/main" id="{076A7427-C374-4D39-9FF5-2C43CF5B6066}"/>
              </a:ext>
            </a:extLst>
          </p:cNvPr>
          <p:cNvSpPr>
            <a:spLocks noChangeShapeType="1"/>
          </p:cNvSpPr>
          <p:nvPr/>
        </p:nvSpPr>
        <p:spPr bwMode="auto">
          <a:xfrm>
            <a:off x="7802563" y="3011488"/>
            <a:ext cx="1587" cy="45085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116772" name="Line 39">
            <a:extLst>
              <a:ext uri="{FF2B5EF4-FFF2-40B4-BE49-F238E27FC236}">
                <a16:creationId xmlns:a16="http://schemas.microsoft.com/office/drawing/2014/main" id="{A90B009F-CF73-4580-B8C3-14A031CC3AB5}"/>
              </a:ext>
            </a:extLst>
          </p:cNvPr>
          <p:cNvSpPr>
            <a:spLocks noChangeShapeType="1"/>
          </p:cNvSpPr>
          <p:nvPr/>
        </p:nvSpPr>
        <p:spPr bwMode="auto">
          <a:xfrm>
            <a:off x="7935913" y="3011488"/>
            <a:ext cx="1587" cy="45085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116773" name="Line 40">
            <a:extLst>
              <a:ext uri="{FF2B5EF4-FFF2-40B4-BE49-F238E27FC236}">
                <a16:creationId xmlns:a16="http://schemas.microsoft.com/office/drawing/2014/main" id="{AC32B48F-27B7-4A91-AA77-EE4741266124}"/>
              </a:ext>
            </a:extLst>
          </p:cNvPr>
          <p:cNvSpPr>
            <a:spLocks noChangeShapeType="1"/>
          </p:cNvSpPr>
          <p:nvPr/>
        </p:nvSpPr>
        <p:spPr bwMode="auto">
          <a:xfrm>
            <a:off x="8339138" y="3011488"/>
            <a:ext cx="1587" cy="45085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116774" name="Line 41">
            <a:extLst>
              <a:ext uri="{FF2B5EF4-FFF2-40B4-BE49-F238E27FC236}">
                <a16:creationId xmlns:a16="http://schemas.microsoft.com/office/drawing/2014/main" id="{0B793E97-6733-440A-B99F-77646418F351}"/>
              </a:ext>
            </a:extLst>
          </p:cNvPr>
          <p:cNvSpPr>
            <a:spLocks noChangeShapeType="1"/>
          </p:cNvSpPr>
          <p:nvPr/>
        </p:nvSpPr>
        <p:spPr bwMode="auto">
          <a:xfrm>
            <a:off x="8474075" y="3011488"/>
            <a:ext cx="1588" cy="45085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116775" name="Line 42">
            <a:extLst>
              <a:ext uri="{FF2B5EF4-FFF2-40B4-BE49-F238E27FC236}">
                <a16:creationId xmlns:a16="http://schemas.microsoft.com/office/drawing/2014/main" id="{11E08EE3-E786-48A7-9EFC-C5F3449AD9B3}"/>
              </a:ext>
            </a:extLst>
          </p:cNvPr>
          <p:cNvSpPr>
            <a:spLocks noChangeShapeType="1"/>
          </p:cNvSpPr>
          <p:nvPr/>
        </p:nvSpPr>
        <p:spPr bwMode="auto">
          <a:xfrm>
            <a:off x="8609013" y="3011488"/>
            <a:ext cx="1587" cy="45085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116776" name="Line 43">
            <a:extLst>
              <a:ext uri="{FF2B5EF4-FFF2-40B4-BE49-F238E27FC236}">
                <a16:creationId xmlns:a16="http://schemas.microsoft.com/office/drawing/2014/main" id="{410B13ED-565B-4ED6-B1D9-3D58B9F7C9BB}"/>
              </a:ext>
            </a:extLst>
          </p:cNvPr>
          <p:cNvSpPr>
            <a:spLocks noChangeShapeType="1"/>
          </p:cNvSpPr>
          <p:nvPr/>
        </p:nvSpPr>
        <p:spPr bwMode="auto">
          <a:xfrm>
            <a:off x="6994525" y="3011488"/>
            <a:ext cx="1588" cy="45085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116777" name="Line 44">
            <a:extLst>
              <a:ext uri="{FF2B5EF4-FFF2-40B4-BE49-F238E27FC236}">
                <a16:creationId xmlns:a16="http://schemas.microsoft.com/office/drawing/2014/main" id="{89DB55F5-DEB1-4DC1-A2C0-8BC09413B3EE}"/>
              </a:ext>
            </a:extLst>
          </p:cNvPr>
          <p:cNvSpPr>
            <a:spLocks noChangeShapeType="1"/>
          </p:cNvSpPr>
          <p:nvPr/>
        </p:nvSpPr>
        <p:spPr bwMode="auto">
          <a:xfrm>
            <a:off x="7129463" y="3011488"/>
            <a:ext cx="1587" cy="45085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116778" name="Line 45">
            <a:extLst>
              <a:ext uri="{FF2B5EF4-FFF2-40B4-BE49-F238E27FC236}">
                <a16:creationId xmlns:a16="http://schemas.microsoft.com/office/drawing/2014/main" id="{0F106276-7914-4313-99D1-A586C35E4DD3}"/>
              </a:ext>
            </a:extLst>
          </p:cNvPr>
          <p:cNvSpPr>
            <a:spLocks noChangeShapeType="1"/>
          </p:cNvSpPr>
          <p:nvPr/>
        </p:nvSpPr>
        <p:spPr bwMode="auto">
          <a:xfrm>
            <a:off x="7262813" y="3011488"/>
            <a:ext cx="1587" cy="45085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116779" name="Rectangle 46">
            <a:extLst>
              <a:ext uri="{FF2B5EF4-FFF2-40B4-BE49-F238E27FC236}">
                <a16:creationId xmlns:a16="http://schemas.microsoft.com/office/drawing/2014/main" id="{3CBE188B-3017-4002-8E3D-3D1AFEA05237}"/>
              </a:ext>
            </a:extLst>
          </p:cNvPr>
          <p:cNvSpPr>
            <a:spLocks noChangeArrowheads="1"/>
          </p:cNvSpPr>
          <p:nvPr/>
        </p:nvSpPr>
        <p:spPr bwMode="auto">
          <a:xfrm>
            <a:off x="5715000" y="3011488"/>
            <a:ext cx="2894013" cy="450850"/>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it-IT" sz="3600">
              <a:latin typeface="Tahoma" panose="020B0604030504040204" pitchFamily="34" charset="0"/>
            </a:endParaRPr>
          </a:p>
        </p:txBody>
      </p:sp>
      <p:sp>
        <p:nvSpPr>
          <p:cNvPr id="116780" name="Line 47">
            <a:extLst>
              <a:ext uri="{FF2B5EF4-FFF2-40B4-BE49-F238E27FC236}">
                <a16:creationId xmlns:a16="http://schemas.microsoft.com/office/drawing/2014/main" id="{D5DC364A-ADDB-4047-87D9-CCF5FF953911}"/>
              </a:ext>
            </a:extLst>
          </p:cNvPr>
          <p:cNvSpPr>
            <a:spLocks noChangeShapeType="1"/>
          </p:cNvSpPr>
          <p:nvPr/>
        </p:nvSpPr>
        <p:spPr bwMode="auto">
          <a:xfrm>
            <a:off x="5849938" y="3011488"/>
            <a:ext cx="1587" cy="45085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116781" name="Line 48">
            <a:extLst>
              <a:ext uri="{FF2B5EF4-FFF2-40B4-BE49-F238E27FC236}">
                <a16:creationId xmlns:a16="http://schemas.microsoft.com/office/drawing/2014/main" id="{B2CBA4E8-0E95-4C9C-89BC-F4D4B8687965}"/>
              </a:ext>
            </a:extLst>
          </p:cNvPr>
          <p:cNvSpPr>
            <a:spLocks noChangeShapeType="1"/>
          </p:cNvSpPr>
          <p:nvPr/>
        </p:nvSpPr>
        <p:spPr bwMode="auto">
          <a:xfrm>
            <a:off x="533400" y="5489575"/>
            <a:ext cx="139700" cy="1588"/>
          </a:xfrm>
          <a:prstGeom prst="line">
            <a:avLst/>
          </a:prstGeom>
          <a:noFill/>
          <a:ln w="26988">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116782" name="Line 49">
            <a:extLst>
              <a:ext uri="{FF2B5EF4-FFF2-40B4-BE49-F238E27FC236}">
                <a16:creationId xmlns:a16="http://schemas.microsoft.com/office/drawing/2014/main" id="{7EDAC6C2-2632-4B43-8BC8-E3D3E1CCD98D}"/>
              </a:ext>
            </a:extLst>
          </p:cNvPr>
          <p:cNvSpPr>
            <a:spLocks noChangeShapeType="1"/>
          </p:cNvSpPr>
          <p:nvPr/>
        </p:nvSpPr>
        <p:spPr bwMode="auto">
          <a:xfrm>
            <a:off x="708025" y="5489575"/>
            <a:ext cx="139700" cy="1588"/>
          </a:xfrm>
          <a:prstGeom prst="line">
            <a:avLst/>
          </a:prstGeom>
          <a:noFill/>
          <a:ln w="26988">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116783" name="Line 50">
            <a:extLst>
              <a:ext uri="{FF2B5EF4-FFF2-40B4-BE49-F238E27FC236}">
                <a16:creationId xmlns:a16="http://schemas.microsoft.com/office/drawing/2014/main" id="{64FB68CD-F9ED-4C5D-97F3-A7F937E76815}"/>
              </a:ext>
            </a:extLst>
          </p:cNvPr>
          <p:cNvSpPr>
            <a:spLocks noChangeShapeType="1"/>
          </p:cNvSpPr>
          <p:nvPr/>
        </p:nvSpPr>
        <p:spPr bwMode="auto">
          <a:xfrm>
            <a:off x="882650" y="5489575"/>
            <a:ext cx="141288" cy="1588"/>
          </a:xfrm>
          <a:prstGeom prst="line">
            <a:avLst/>
          </a:prstGeom>
          <a:noFill/>
          <a:ln w="26988">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116784" name="Line 51">
            <a:extLst>
              <a:ext uri="{FF2B5EF4-FFF2-40B4-BE49-F238E27FC236}">
                <a16:creationId xmlns:a16="http://schemas.microsoft.com/office/drawing/2014/main" id="{052ECE31-F48C-46EB-BE64-05CB46017F3E}"/>
              </a:ext>
            </a:extLst>
          </p:cNvPr>
          <p:cNvSpPr>
            <a:spLocks noChangeShapeType="1"/>
          </p:cNvSpPr>
          <p:nvPr/>
        </p:nvSpPr>
        <p:spPr bwMode="auto">
          <a:xfrm>
            <a:off x="1058863" y="5489575"/>
            <a:ext cx="139700" cy="1588"/>
          </a:xfrm>
          <a:prstGeom prst="line">
            <a:avLst/>
          </a:prstGeom>
          <a:noFill/>
          <a:ln w="26988">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116785" name="Line 52">
            <a:extLst>
              <a:ext uri="{FF2B5EF4-FFF2-40B4-BE49-F238E27FC236}">
                <a16:creationId xmlns:a16="http://schemas.microsoft.com/office/drawing/2014/main" id="{D070FF38-E423-4219-A481-C8177FEDDB48}"/>
              </a:ext>
            </a:extLst>
          </p:cNvPr>
          <p:cNvSpPr>
            <a:spLocks noChangeShapeType="1"/>
          </p:cNvSpPr>
          <p:nvPr/>
        </p:nvSpPr>
        <p:spPr bwMode="auto">
          <a:xfrm>
            <a:off x="1233488" y="5489575"/>
            <a:ext cx="141287" cy="1588"/>
          </a:xfrm>
          <a:prstGeom prst="line">
            <a:avLst/>
          </a:prstGeom>
          <a:noFill/>
          <a:ln w="26988">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116786" name="Line 53">
            <a:extLst>
              <a:ext uri="{FF2B5EF4-FFF2-40B4-BE49-F238E27FC236}">
                <a16:creationId xmlns:a16="http://schemas.microsoft.com/office/drawing/2014/main" id="{B83ECB88-CE5E-47FE-88C8-2189FBC0FD69}"/>
              </a:ext>
            </a:extLst>
          </p:cNvPr>
          <p:cNvSpPr>
            <a:spLocks noChangeShapeType="1"/>
          </p:cNvSpPr>
          <p:nvPr/>
        </p:nvSpPr>
        <p:spPr bwMode="auto">
          <a:xfrm>
            <a:off x="1409700" y="5489575"/>
            <a:ext cx="139700" cy="1588"/>
          </a:xfrm>
          <a:prstGeom prst="line">
            <a:avLst/>
          </a:prstGeom>
          <a:noFill/>
          <a:ln w="26988">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116787" name="Line 54">
            <a:extLst>
              <a:ext uri="{FF2B5EF4-FFF2-40B4-BE49-F238E27FC236}">
                <a16:creationId xmlns:a16="http://schemas.microsoft.com/office/drawing/2014/main" id="{CAE854D7-04F3-44C6-9347-FFCD003ADA26}"/>
              </a:ext>
            </a:extLst>
          </p:cNvPr>
          <p:cNvSpPr>
            <a:spLocks noChangeShapeType="1"/>
          </p:cNvSpPr>
          <p:nvPr/>
        </p:nvSpPr>
        <p:spPr bwMode="auto">
          <a:xfrm>
            <a:off x="1584325" y="5489575"/>
            <a:ext cx="139700" cy="1588"/>
          </a:xfrm>
          <a:prstGeom prst="line">
            <a:avLst/>
          </a:prstGeom>
          <a:noFill/>
          <a:ln w="26988">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116788" name="Line 55">
            <a:extLst>
              <a:ext uri="{FF2B5EF4-FFF2-40B4-BE49-F238E27FC236}">
                <a16:creationId xmlns:a16="http://schemas.microsoft.com/office/drawing/2014/main" id="{038BAEE3-02D3-40C4-A11D-C004E20DB11D}"/>
              </a:ext>
            </a:extLst>
          </p:cNvPr>
          <p:cNvSpPr>
            <a:spLocks noChangeShapeType="1"/>
          </p:cNvSpPr>
          <p:nvPr/>
        </p:nvSpPr>
        <p:spPr bwMode="auto">
          <a:xfrm>
            <a:off x="1758950" y="5489575"/>
            <a:ext cx="141288" cy="1588"/>
          </a:xfrm>
          <a:prstGeom prst="line">
            <a:avLst/>
          </a:prstGeom>
          <a:noFill/>
          <a:ln w="26988">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116789" name="Line 56">
            <a:extLst>
              <a:ext uri="{FF2B5EF4-FFF2-40B4-BE49-F238E27FC236}">
                <a16:creationId xmlns:a16="http://schemas.microsoft.com/office/drawing/2014/main" id="{6DB60953-2D72-4E9E-84F0-A29B8F4971A8}"/>
              </a:ext>
            </a:extLst>
          </p:cNvPr>
          <p:cNvSpPr>
            <a:spLocks noChangeShapeType="1"/>
          </p:cNvSpPr>
          <p:nvPr/>
        </p:nvSpPr>
        <p:spPr bwMode="auto">
          <a:xfrm>
            <a:off x="1935163" y="5489575"/>
            <a:ext cx="139700" cy="1588"/>
          </a:xfrm>
          <a:prstGeom prst="line">
            <a:avLst/>
          </a:prstGeom>
          <a:noFill/>
          <a:ln w="26988">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116790" name="Line 57">
            <a:extLst>
              <a:ext uri="{FF2B5EF4-FFF2-40B4-BE49-F238E27FC236}">
                <a16:creationId xmlns:a16="http://schemas.microsoft.com/office/drawing/2014/main" id="{4D7A4812-14BB-4B2B-B90C-EE1C3D5C325D}"/>
              </a:ext>
            </a:extLst>
          </p:cNvPr>
          <p:cNvSpPr>
            <a:spLocks noChangeShapeType="1"/>
          </p:cNvSpPr>
          <p:nvPr/>
        </p:nvSpPr>
        <p:spPr bwMode="auto">
          <a:xfrm>
            <a:off x="2109788" y="5489575"/>
            <a:ext cx="139700" cy="1588"/>
          </a:xfrm>
          <a:prstGeom prst="line">
            <a:avLst/>
          </a:prstGeom>
          <a:noFill/>
          <a:ln w="26988">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116791" name="Line 58">
            <a:extLst>
              <a:ext uri="{FF2B5EF4-FFF2-40B4-BE49-F238E27FC236}">
                <a16:creationId xmlns:a16="http://schemas.microsoft.com/office/drawing/2014/main" id="{A7E8674A-D3D7-4C47-951A-D473C68A0E65}"/>
              </a:ext>
            </a:extLst>
          </p:cNvPr>
          <p:cNvSpPr>
            <a:spLocks noChangeShapeType="1"/>
          </p:cNvSpPr>
          <p:nvPr/>
        </p:nvSpPr>
        <p:spPr bwMode="auto">
          <a:xfrm>
            <a:off x="2284413" y="5489575"/>
            <a:ext cx="141287" cy="1588"/>
          </a:xfrm>
          <a:prstGeom prst="line">
            <a:avLst/>
          </a:prstGeom>
          <a:noFill/>
          <a:ln w="26988">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116792" name="Line 59">
            <a:extLst>
              <a:ext uri="{FF2B5EF4-FFF2-40B4-BE49-F238E27FC236}">
                <a16:creationId xmlns:a16="http://schemas.microsoft.com/office/drawing/2014/main" id="{A1CD0CB3-D7D9-4C4A-A71E-3B0976ECC37B}"/>
              </a:ext>
            </a:extLst>
          </p:cNvPr>
          <p:cNvSpPr>
            <a:spLocks noChangeShapeType="1"/>
          </p:cNvSpPr>
          <p:nvPr/>
        </p:nvSpPr>
        <p:spPr bwMode="auto">
          <a:xfrm>
            <a:off x="2460625" y="5489575"/>
            <a:ext cx="139700" cy="1588"/>
          </a:xfrm>
          <a:prstGeom prst="line">
            <a:avLst/>
          </a:prstGeom>
          <a:noFill/>
          <a:ln w="26988">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116793" name="Line 60">
            <a:extLst>
              <a:ext uri="{FF2B5EF4-FFF2-40B4-BE49-F238E27FC236}">
                <a16:creationId xmlns:a16="http://schemas.microsoft.com/office/drawing/2014/main" id="{3E6CDF0C-DA6A-48BC-AED9-971173465CF0}"/>
              </a:ext>
            </a:extLst>
          </p:cNvPr>
          <p:cNvSpPr>
            <a:spLocks noChangeShapeType="1"/>
          </p:cNvSpPr>
          <p:nvPr/>
        </p:nvSpPr>
        <p:spPr bwMode="auto">
          <a:xfrm>
            <a:off x="2635250" y="5489575"/>
            <a:ext cx="139700" cy="1588"/>
          </a:xfrm>
          <a:prstGeom prst="line">
            <a:avLst/>
          </a:prstGeom>
          <a:noFill/>
          <a:ln w="26988">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116794" name="Line 61">
            <a:extLst>
              <a:ext uri="{FF2B5EF4-FFF2-40B4-BE49-F238E27FC236}">
                <a16:creationId xmlns:a16="http://schemas.microsoft.com/office/drawing/2014/main" id="{9C14A165-152D-4819-B5BB-6145817EE882}"/>
              </a:ext>
            </a:extLst>
          </p:cNvPr>
          <p:cNvSpPr>
            <a:spLocks noChangeShapeType="1"/>
          </p:cNvSpPr>
          <p:nvPr/>
        </p:nvSpPr>
        <p:spPr bwMode="auto">
          <a:xfrm>
            <a:off x="2809875" y="5489575"/>
            <a:ext cx="141288" cy="1588"/>
          </a:xfrm>
          <a:prstGeom prst="line">
            <a:avLst/>
          </a:prstGeom>
          <a:noFill/>
          <a:ln w="26988">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116795" name="Line 62">
            <a:extLst>
              <a:ext uri="{FF2B5EF4-FFF2-40B4-BE49-F238E27FC236}">
                <a16:creationId xmlns:a16="http://schemas.microsoft.com/office/drawing/2014/main" id="{4A34B9D6-8FC3-466E-A17F-816602C6F895}"/>
              </a:ext>
            </a:extLst>
          </p:cNvPr>
          <p:cNvSpPr>
            <a:spLocks noChangeShapeType="1"/>
          </p:cNvSpPr>
          <p:nvPr/>
        </p:nvSpPr>
        <p:spPr bwMode="auto">
          <a:xfrm>
            <a:off x="2986088" y="5489575"/>
            <a:ext cx="139700" cy="1588"/>
          </a:xfrm>
          <a:prstGeom prst="line">
            <a:avLst/>
          </a:prstGeom>
          <a:noFill/>
          <a:ln w="26988">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116796" name="Line 63">
            <a:extLst>
              <a:ext uri="{FF2B5EF4-FFF2-40B4-BE49-F238E27FC236}">
                <a16:creationId xmlns:a16="http://schemas.microsoft.com/office/drawing/2014/main" id="{3D883F8B-CDFB-4D93-9AEB-97FEF9A96659}"/>
              </a:ext>
            </a:extLst>
          </p:cNvPr>
          <p:cNvSpPr>
            <a:spLocks noChangeShapeType="1"/>
          </p:cNvSpPr>
          <p:nvPr/>
        </p:nvSpPr>
        <p:spPr bwMode="auto">
          <a:xfrm>
            <a:off x="3160713" y="5489575"/>
            <a:ext cx="141287" cy="1588"/>
          </a:xfrm>
          <a:prstGeom prst="line">
            <a:avLst/>
          </a:prstGeom>
          <a:noFill/>
          <a:ln w="26988">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116797" name="Line 64">
            <a:extLst>
              <a:ext uri="{FF2B5EF4-FFF2-40B4-BE49-F238E27FC236}">
                <a16:creationId xmlns:a16="http://schemas.microsoft.com/office/drawing/2014/main" id="{E2474F16-697C-4B12-A568-8341E6F664AD}"/>
              </a:ext>
            </a:extLst>
          </p:cNvPr>
          <p:cNvSpPr>
            <a:spLocks noChangeShapeType="1"/>
          </p:cNvSpPr>
          <p:nvPr/>
        </p:nvSpPr>
        <p:spPr bwMode="auto">
          <a:xfrm>
            <a:off x="3336925" y="5489575"/>
            <a:ext cx="139700" cy="1588"/>
          </a:xfrm>
          <a:prstGeom prst="line">
            <a:avLst/>
          </a:prstGeom>
          <a:noFill/>
          <a:ln w="26988">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116798" name="Line 65">
            <a:extLst>
              <a:ext uri="{FF2B5EF4-FFF2-40B4-BE49-F238E27FC236}">
                <a16:creationId xmlns:a16="http://schemas.microsoft.com/office/drawing/2014/main" id="{1E22E137-C517-4FA2-812D-C0B5792CB080}"/>
              </a:ext>
            </a:extLst>
          </p:cNvPr>
          <p:cNvSpPr>
            <a:spLocks noChangeShapeType="1"/>
          </p:cNvSpPr>
          <p:nvPr/>
        </p:nvSpPr>
        <p:spPr bwMode="auto">
          <a:xfrm>
            <a:off x="3511550" y="5489575"/>
            <a:ext cx="139700" cy="1588"/>
          </a:xfrm>
          <a:prstGeom prst="line">
            <a:avLst/>
          </a:prstGeom>
          <a:noFill/>
          <a:ln w="26988">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116799" name="Line 66">
            <a:extLst>
              <a:ext uri="{FF2B5EF4-FFF2-40B4-BE49-F238E27FC236}">
                <a16:creationId xmlns:a16="http://schemas.microsoft.com/office/drawing/2014/main" id="{5DBEAD0B-5AE3-440F-A031-F773CDAD9DC3}"/>
              </a:ext>
            </a:extLst>
          </p:cNvPr>
          <p:cNvSpPr>
            <a:spLocks noChangeShapeType="1"/>
          </p:cNvSpPr>
          <p:nvPr/>
        </p:nvSpPr>
        <p:spPr bwMode="auto">
          <a:xfrm>
            <a:off x="3686175" y="5489575"/>
            <a:ext cx="141288" cy="1588"/>
          </a:xfrm>
          <a:prstGeom prst="line">
            <a:avLst/>
          </a:prstGeom>
          <a:noFill/>
          <a:ln w="26988">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116800" name="Line 67">
            <a:extLst>
              <a:ext uri="{FF2B5EF4-FFF2-40B4-BE49-F238E27FC236}">
                <a16:creationId xmlns:a16="http://schemas.microsoft.com/office/drawing/2014/main" id="{5E3C44F9-E897-4F82-A730-AA8216BDB454}"/>
              </a:ext>
            </a:extLst>
          </p:cNvPr>
          <p:cNvSpPr>
            <a:spLocks noChangeShapeType="1"/>
          </p:cNvSpPr>
          <p:nvPr/>
        </p:nvSpPr>
        <p:spPr bwMode="auto">
          <a:xfrm>
            <a:off x="3862388" y="5489575"/>
            <a:ext cx="139700" cy="1588"/>
          </a:xfrm>
          <a:prstGeom prst="line">
            <a:avLst/>
          </a:prstGeom>
          <a:noFill/>
          <a:ln w="26988">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116801" name="Line 68">
            <a:extLst>
              <a:ext uri="{FF2B5EF4-FFF2-40B4-BE49-F238E27FC236}">
                <a16:creationId xmlns:a16="http://schemas.microsoft.com/office/drawing/2014/main" id="{81D35C58-6758-4A2C-B7E2-D21776B1EE70}"/>
              </a:ext>
            </a:extLst>
          </p:cNvPr>
          <p:cNvSpPr>
            <a:spLocks noChangeShapeType="1"/>
          </p:cNvSpPr>
          <p:nvPr/>
        </p:nvSpPr>
        <p:spPr bwMode="auto">
          <a:xfrm>
            <a:off x="4037013" y="5489575"/>
            <a:ext cx="139700" cy="1588"/>
          </a:xfrm>
          <a:prstGeom prst="line">
            <a:avLst/>
          </a:prstGeom>
          <a:noFill/>
          <a:ln w="26988">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116802" name="Line 69">
            <a:extLst>
              <a:ext uri="{FF2B5EF4-FFF2-40B4-BE49-F238E27FC236}">
                <a16:creationId xmlns:a16="http://schemas.microsoft.com/office/drawing/2014/main" id="{92C291F7-9B14-4583-B29E-82B458F6F089}"/>
              </a:ext>
            </a:extLst>
          </p:cNvPr>
          <p:cNvSpPr>
            <a:spLocks noChangeShapeType="1"/>
          </p:cNvSpPr>
          <p:nvPr/>
        </p:nvSpPr>
        <p:spPr bwMode="auto">
          <a:xfrm>
            <a:off x="4211638" y="5489575"/>
            <a:ext cx="141287" cy="1588"/>
          </a:xfrm>
          <a:prstGeom prst="line">
            <a:avLst/>
          </a:prstGeom>
          <a:noFill/>
          <a:ln w="26988">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116803" name="Line 70">
            <a:extLst>
              <a:ext uri="{FF2B5EF4-FFF2-40B4-BE49-F238E27FC236}">
                <a16:creationId xmlns:a16="http://schemas.microsoft.com/office/drawing/2014/main" id="{4DA4D7DD-620B-4676-BA83-F5B142780DDC}"/>
              </a:ext>
            </a:extLst>
          </p:cNvPr>
          <p:cNvSpPr>
            <a:spLocks noChangeShapeType="1"/>
          </p:cNvSpPr>
          <p:nvPr/>
        </p:nvSpPr>
        <p:spPr bwMode="auto">
          <a:xfrm>
            <a:off x="4387850" y="5489575"/>
            <a:ext cx="139700" cy="1588"/>
          </a:xfrm>
          <a:prstGeom prst="line">
            <a:avLst/>
          </a:prstGeom>
          <a:noFill/>
          <a:ln w="26988">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116804" name="Line 71">
            <a:extLst>
              <a:ext uri="{FF2B5EF4-FFF2-40B4-BE49-F238E27FC236}">
                <a16:creationId xmlns:a16="http://schemas.microsoft.com/office/drawing/2014/main" id="{C7F80E2E-41C6-49F5-A67A-63485B3AC659}"/>
              </a:ext>
            </a:extLst>
          </p:cNvPr>
          <p:cNvSpPr>
            <a:spLocks noChangeShapeType="1"/>
          </p:cNvSpPr>
          <p:nvPr/>
        </p:nvSpPr>
        <p:spPr bwMode="auto">
          <a:xfrm>
            <a:off x="4562475" y="5489575"/>
            <a:ext cx="141288" cy="1588"/>
          </a:xfrm>
          <a:prstGeom prst="line">
            <a:avLst/>
          </a:prstGeom>
          <a:noFill/>
          <a:ln w="26988">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116805" name="Line 72">
            <a:extLst>
              <a:ext uri="{FF2B5EF4-FFF2-40B4-BE49-F238E27FC236}">
                <a16:creationId xmlns:a16="http://schemas.microsoft.com/office/drawing/2014/main" id="{D782F793-623C-481B-9DB2-B93D8EDBC293}"/>
              </a:ext>
            </a:extLst>
          </p:cNvPr>
          <p:cNvSpPr>
            <a:spLocks noChangeShapeType="1"/>
          </p:cNvSpPr>
          <p:nvPr/>
        </p:nvSpPr>
        <p:spPr bwMode="auto">
          <a:xfrm>
            <a:off x="4737100" y="5489575"/>
            <a:ext cx="141288" cy="1588"/>
          </a:xfrm>
          <a:prstGeom prst="line">
            <a:avLst/>
          </a:prstGeom>
          <a:noFill/>
          <a:ln w="26988">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116806" name="Line 73">
            <a:extLst>
              <a:ext uri="{FF2B5EF4-FFF2-40B4-BE49-F238E27FC236}">
                <a16:creationId xmlns:a16="http://schemas.microsoft.com/office/drawing/2014/main" id="{8E1558C2-8A15-4DF7-9A42-F62FE6460677}"/>
              </a:ext>
            </a:extLst>
          </p:cNvPr>
          <p:cNvSpPr>
            <a:spLocks noChangeShapeType="1"/>
          </p:cNvSpPr>
          <p:nvPr/>
        </p:nvSpPr>
        <p:spPr bwMode="auto">
          <a:xfrm>
            <a:off x="4913313" y="5489575"/>
            <a:ext cx="139700" cy="1588"/>
          </a:xfrm>
          <a:prstGeom prst="line">
            <a:avLst/>
          </a:prstGeom>
          <a:noFill/>
          <a:ln w="26988">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116807" name="Line 74">
            <a:extLst>
              <a:ext uri="{FF2B5EF4-FFF2-40B4-BE49-F238E27FC236}">
                <a16:creationId xmlns:a16="http://schemas.microsoft.com/office/drawing/2014/main" id="{9FAFA4A3-BF8F-4B87-A77A-8CA86982E35C}"/>
              </a:ext>
            </a:extLst>
          </p:cNvPr>
          <p:cNvSpPr>
            <a:spLocks noChangeShapeType="1"/>
          </p:cNvSpPr>
          <p:nvPr/>
        </p:nvSpPr>
        <p:spPr bwMode="auto">
          <a:xfrm>
            <a:off x="5087938" y="5489575"/>
            <a:ext cx="141287" cy="1588"/>
          </a:xfrm>
          <a:prstGeom prst="line">
            <a:avLst/>
          </a:prstGeom>
          <a:noFill/>
          <a:ln w="26988">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116808" name="Line 75">
            <a:extLst>
              <a:ext uri="{FF2B5EF4-FFF2-40B4-BE49-F238E27FC236}">
                <a16:creationId xmlns:a16="http://schemas.microsoft.com/office/drawing/2014/main" id="{A5C1BD96-3964-4864-8468-371C6D79F138}"/>
              </a:ext>
            </a:extLst>
          </p:cNvPr>
          <p:cNvSpPr>
            <a:spLocks noChangeShapeType="1"/>
          </p:cNvSpPr>
          <p:nvPr/>
        </p:nvSpPr>
        <p:spPr bwMode="auto">
          <a:xfrm>
            <a:off x="5264150" y="5489575"/>
            <a:ext cx="139700" cy="1588"/>
          </a:xfrm>
          <a:prstGeom prst="line">
            <a:avLst/>
          </a:prstGeom>
          <a:noFill/>
          <a:ln w="26988">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116809" name="Line 76">
            <a:extLst>
              <a:ext uri="{FF2B5EF4-FFF2-40B4-BE49-F238E27FC236}">
                <a16:creationId xmlns:a16="http://schemas.microsoft.com/office/drawing/2014/main" id="{95D810AD-E220-4FA9-B7CA-1BFEA2CE2735}"/>
              </a:ext>
            </a:extLst>
          </p:cNvPr>
          <p:cNvSpPr>
            <a:spLocks noChangeShapeType="1"/>
          </p:cNvSpPr>
          <p:nvPr/>
        </p:nvSpPr>
        <p:spPr bwMode="auto">
          <a:xfrm>
            <a:off x="5438775" y="5489575"/>
            <a:ext cx="139700" cy="1588"/>
          </a:xfrm>
          <a:prstGeom prst="line">
            <a:avLst/>
          </a:prstGeom>
          <a:noFill/>
          <a:ln w="26988">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116810" name="Line 77">
            <a:extLst>
              <a:ext uri="{FF2B5EF4-FFF2-40B4-BE49-F238E27FC236}">
                <a16:creationId xmlns:a16="http://schemas.microsoft.com/office/drawing/2014/main" id="{FD66A253-CEBD-4693-B8BC-46477D1C93BF}"/>
              </a:ext>
            </a:extLst>
          </p:cNvPr>
          <p:cNvSpPr>
            <a:spLocks noChangeShapeType="1"/>
          </p:cNvSpPr>
          <p:nvPr/>
        </p:nvSpPr>
        <p:spPr bwMode="auto">
          <a:xfrm>
            <a:off x="5613400" y="5489575"/>
            <a:ext cx="141288" cy="1588"/>
          </a:xfrm>
          <a:prstGeom prst="line">
            <a:avLst/>
          </a:prstGeom>
          <a:noFill/>
          <a:ln w="26988">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116811" name="Line 78">
            <a:extLst>
              <a:ext uri="{FF2B5EF4-FFF2-40B4-BE49-F238E27FC236}">
                <a16:creationId xmlns:a16="http://schemas.microsoft.com/office/drawing/2014/main" id="{E536A032-658D-4659-B44B-B5CC0F27FA48}"/>
              </a:ext>
            </a:extLst>
          </p:cNvPr>
          <p:cNvSpPr>
            <a:spLocks noChangeShapeType="1"/>
          </p:cNvSpPr>
          <p:nvPr/>
        </p:nvSpPr>
        <p:spPr bwMode="auto">
          <a:xfrm>
            <a:off x="5789613" y="5489575"/>
            <a:ext cx="139700" cy="1588"/>
          </a:xfrm>
          <a:prstGeom prst="line">
            <a:avLst/>
          </a:prstGeom>
          <a:noFill/>
          <a:ln w="26988">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116812" name="Line 79">
            <a:extLst>
              <a:ext uri="{FF2B5EF4-FFF2-40B4-BE49-F238E27FC236}">
                <a16:creationId xmlns:a16="http://schemas.microsoft.com/office/drawing/2014/main" id="{7CA5F929-FD8B-4B0A-8160-FDF20738910F}"/>
              </a:ext>
            </a:extLst>
          </p:cNvPr>
          <p:cNvSpPr>
            <a:spLocks noChangeShapeType="1"/>
          </p:cNvSpPr>
          <p:nvPr/>
        </p:nvSpPr>
        <p:spPr bwMode="auto">
          <a:xfrm>
            <a:off x="5964238" y="5489575"/>
            <a:ext cx="139700" cy="1588"/>
          </a:xfrm>
          <a:prstGeom prst="line">
            <a:avLst/>
          </a:prstGeom>
          <a:noFill/>
          <a:ln w="26988">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116813" name="Line 80">
            <a:extLst>
              <a:ext uri="{FF2B5EF4-FFF2-40B4-BE49-F238E27FC236}">
                <a16:creationId xmlns:a16="http://schemas.microsoft.com/office/drawing/2014/main" id="{1468DE02-313C-46F0-B3DB-62D33D06A7F5}"/>
              </a:ext>
            </a:extLst>
          </p:cNvPr>
          <p:cNvSpPr>
            <a:spLocks noChangeShapeType="1"/>
          </p:cNvSpPr>
          <p:nvPr/>
        </p:nvSpPr>
        <p:spPr bwMode="auto">
          <a:xfrm>
            <a:off x="6138863" y="5489575"/>
            <a:ext cx="141287" cy="1588"/>
          </a:xfrm>
          <a:prstGeom prst="line">
            <a:avLst/>
          </a:prstGeom>
          <a:noFill/>
          <a:ln w="26988">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116814" name="Line 81">
            <a:extLst>
              <a:ext uri="{FF2B5EF4-FFF2-40B4-BE49-F238E27FC236}">
                <a16:creationId xmlns:a16="http://schemas.microsoft.com/office/drawing/2014/main" id="{26DD8FF8-3380-4CAB-8BB9-30E53EB63681}"/>
              </a:ext>
            </a:extLst>
          </p:cNvPr>
          <p:cNvSpPr>
            <a:spLocks noChangeShapeType="1"/>
          </p:cNvSpPr>
          <p:nvPr/>
        </p:nvSpPr>
        <p:spPr bwMode="auto">
          <a:xfrm>
            <a:off x="6315075" y="5489575"/>
            <a:ext cx="139700" cy="1588"/>
          </a:xfrm>
          <a:prstGeom prst="line">
            <a:avLst/>
          </a:prstGeom>
          <a:noFill/>
          <a:ln w="26988">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116815" name="Line 82">
            <a:extLst>
              <a:ext uri="{FF2B5EF4-FFF2-40B4-BE49-F238E27FC236}">
                <a16:creationId xmlns:a16="http://schemas.microsoft.com/office/drawing/2014/main" id="{4A043CA5-EA2F-438C-937B-D0D8686FEB48}"/>
              </a:ext>
            </a:extLst>
          </p:cNvPr>
          <p:cNvSpPr>
            <a:spLocks noChangeShapeType="1"/>
          </p:cNvSpPr>
          <p:nvPr/>
        </p:nvSpPr>
        <p:spPr bwMode="auto">
          <a:xfrm>
            <a:off x="6489700" y="5489575"/>
            <a:ext cx="141288" cy="1588"/>
          </a:xfrm>
          <a:prstGeom prst="line">
            <a:avLst/>
          </a:prstGeom>
          <a:noFill/>
          <a:ln w="26988">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116816" name="Line 83">
            <a:extLst>
              <a:ext uri="{FF2B5EF4-FFF2-40B4-BE49-F238E27FC236}">
                <a16:creationId xmlns:a16="http://schemas.microsoft.com/office/drawing/2014/main" id="{9443940C-0810-4D0C-9D73-8B2513A80D01}"/>
              </a:ext>
            </a:extLst>
          </p:cNvPr>
          <p:cNvSpPr>
            <a:spLocks noChangeShapeType="1"/>
          </p:cNvSpPr>
          <p:nvPr/>
        </p:nvSpPr>
        <p:spPr bwMode="auto">
          <a:xfrm>
            <a:off x="6664325" y="5489575"/>
            <a:ext cx="141288" cy="1588"/>
          </a:xfrm>
          <a:prstGeom prst="line">
            <a:avLst/>
          </a:prstGeom>
          <a:noFill/>
          <a:ln w="26988">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116817" name="Line 84">
            <a:extLst>
              <a:ext uri="{FF2B5EF4-FFF2-40B4-BE49-F238E27FC236}">
                <a16:creationId xmlns:a16="http://schemas.microsoft.com/office/drawing/2014/main" id="{F81669BD-F5D7-493A-A751-8FF090A0A62B}"/>
              </a:ext>
            </a:extLst>
          </p:cNvPr>
          <p:cNvSpPr>
            <a:spLocks noChangeShapeType="1"/>
          </p:cNvSpPr>
          <p:nvPr/>
        </p:nvSpPr>
        <p:spPr bwMode="auto">
          <a:xfrm>
            <a:off x="6840538" y="5489575"/>
            <a:ext cx="139700" cy="1588"/>
          </a:xfrm>
          <a:prstGeom prst="line">
            <a:avLst/>
          </a:prstGeom>
          <a:noFill/>
          <a:ln w="26988">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116818" name="Line 85">
            <a:extLst>
              <a:ext uri="{FF2B5EF4-FFF2-40B4-BE49-F238E27FC236}">
                <a16:creationId xmlns:a16="http://schemas.microsoft.com/office/drawing/2014/main" id="{A513AE19-AF1B-40CF-A4D4-8A36F1605299}"/>
              </a:ext>
            </a:extLst>
          </p:cNvPr>
          <p:cNvSpPr>
            <a:spLocks noChangeShapeType="1"/>
          </p:cNvSpPr>
          <p:nvPr/>
        </p:nvSpPr>
        <p:spPr bwMode="auto">
          <a:xfrm>
            <a:off x="7015163" y="5489575"/>
            <a:ext cx="141287" cy="1588"/>
          </a:xfrm>
          <a:prstGeom prst="line">
            <a:avLst/>
          </a:prstGeom>
          <a:noFill/>
          <a:ln w="26988">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116819" name="Line 86">
            <a:extLst>
              <a:ext uri="{FF2B5EF4-FFF2-40B4-BE49-F238E27FC236}">
                <a16:creationId xmlns:a16="http://schemas.microsoft.com/office/drawing/2014/main" id="{31116547-FE1C-426C-AA60-FFF39C474369}"/>
              </a:ext>
            </a:extLst>
          </p:cNvPr>
          <p:cNvSpPr>
            <a:spLocks noChangeShapeType="1"/>
          </p:cNvSpPr>
          <p:nvPr/>
        </p:nvSpPr>
        <p:spPr bwMode="auto">
          <a:xfrm>
            <a:off x="7191375" y="5489575"/>
            <a:ext cx="139700" cy="1588"/>
          </a:xfrm>
          <a:prstGeom prst="line">
            <a:avLst/>
          </a:prstGeom>
          <a:noFill/>
          <a:ln w="26988">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116820" name="Line 87">
            <a:extLst>
              <a:ext uri="{FF2B5EF4-FFF2-40B4-BE49-F238E27FC236}">
                <a16:creationId xmlns:a16="http://schemas.microsoft.com/office/drawing/2014/main" id="{4F9D7241-5698-4C77-924C-5A08AF47F945}"/>
              </a:ext>
            </a:extLst>
          </p:cNvPr>
          <p:cNvSpPr>
            <a:spLocks noChangeShapeType="1"/>
          </p:cNvSpPr>
          <p:nvPr/>
        </p:nvSpPr>
        <p:spPr bwMode="auto">
          <a:xfrm>
            <a:off x="7366000" y="5489575"/>
            <a:ext cx="139700" cy="1588"/>
          </a:xfrm>
          <a:prstGeom prst="line">
            <a:avLst/>
          </a:prstGeom>
          <a:noFill/>
          <a:ln w="26988">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116821" name="Line 88">
            <a:extLst>
              <a:ext uri="{FF2B5EF4-FFF2-40B4-BE49-F238E27FC236}">
                <a16:creationId xmlns:a16="http://schemas.microsoft.com/office/drawing/2014/main" id="{5E05AB71-30FB-420A-A7DD-127C720AFEBF}"/>
              </a:ext>
            </a:extLst>
          </p:cNvPr>
          <p:cNvSpPr>
            <a:spLocks noChangeShapeType="1"/>
          </p:cNvSpPr>
          <p:nvPr/>
        </p:nvSpPr>
        <p:spPr bwMode="auto">
          <a:xfrm>
            <a:off x="7540625" y="5489575"/>
            <a:ext cx="141288" cy="1588"/>
          </a:xfrm>
          <a:prstGeom prst="line">
            <a:avLst/>
          </a:prstGeom>
          <a:noFill/>
          <a:ln w="26988">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116822" name="Line 89">
            <a:extLst>
              <a:ext uri="{FF2B5EF4-FFF2-40B4-BE49-F238E27FC236}">
                <a16:creationId xmlns:a16="http://schemas.microsoft.com/office/drawing/2014/main" id="{278DD9EF-8141-4192-B93F-337C2D759E5C}"/>
              </a:ext>
            </a:extLst>
          </p:cNvPr>
          <p:cNvSpPr>
            <a:spLocks noChangeShapeType="1"/>
          </p:cNvSpPr>
          <p:nvPr/>
        </p:nvSpPr>
        <p:spPr bwMode="auto">
          <a:xfrm>
            <a:off x="7716838" y="5489575"/>
            <a:ext cx="139700" cy="1588"/>
          </a:xfrm>
          <a:prstGeom prst="line">
            <a:avLst/>
          </a:prstGeom>
          <a:noFill/>
          <a:ln w="26988">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116823" name="Line 90">
            <a:extLst>
              <a:ext uri="{FF2B5EF4-FFF2-40B4-BE49-F238E27FC236}">
                <a16:creationId xmlns:a16="http://schemas.microsoft.com/office/drawing/2014/main" id="{6F8FCA65-ACEA-461F-8B3D-868EB2B2D7EC}"/>
              </a:ext>
            </a:extLst>
          </p:cNvPr>
          <p:cNvSpPr>
            <a:spLocks noChangeShapeType="1"/>
          </p:cNvSpPr>
          <p:nvPr/>
        </p:nvSpPr>
        <p:spPr bwMode="auto">
          <a:xfrm>
            <a:off x="7891463" y="5489575"/>
            <a:ext cx="139700" cy="1588"/>
          </a:xfrm>
          <a:prstGeom prst="line">
            <a:avLst/>
          </a:prstGeom>
          <a:noFill/>
          <a:ln w="26988">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116824" name="Line 91">
            <a:extLst>
              <a:ext uri="{FF2B5EF4-FFF2-40B4-BE49-F238E27FC236}">
                <a16:creationId xmlns:a16="http://schemas.microsoft.com/office/drawing/2014/main" id="{2F04C4B3-0B50-474C-B996-684A2B7F1F6A}"/>
              </a:ext>
            </a:extLst>
          </p:cNvPr>
          <p:cNvSpPr>
            <a:spLocks noChangeShapeType="1"/>
          </p:cNvSpPr>
          <p:nvPr/>
        </p:nvSpPr>
        <p:spPr bwMode="auto">
          <a:xfrm>
            <a:off x="8066088" y="5489575"/>
            <a:ext cx="141287" cy="1588"/>
          </a:xfrm>
          <a:prstGeom prst="line">
            <a:avLst/>
          </a:prstGeom>
          <a:noFill/>
          <a:ln w="26988">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116825" name="Line 92">
            <a:extLst>
              <a:ext uri="{FF2B5EF4-FFF2-40B4-BE49-F238E27FC236}">
                <a16:creationId xmlns:a16="http://schemas.microsoft.com/office/drawing/2014/main" id="{2C02F9C3-656B-49A1-BAFC-8E37B03ECB5B}"/>
              </a:ext>
            </a:extLst>
          </p:cNvPr>
          <p:cNvSpPr>
            <a:spLocks noChangeShapeType="1"/>
          </p:cNvSpPr>
          <p:nvPr/>
        </p:nvSpPr>
        <p:spPr bwMode="auto">
          <a:xfrm>
            <a:off x="8242300" y="5489575"/>
            <a:ext cx="139700" cy="1588"/>
          </a:xfrm>
          <a:prstGeom prst="line">
            <a:avLst/>
          </a:prstGeom>
          <a:noFill/>
          <a:ln w="26988">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116826" name="Line 93">
            <a:extLst>
              <a:ext uri="{FF2B5EF4-FFF2-40B4-BE49-F238E27FC236}">
                <a16:creationId xmlns:a16="http://schemas.microsoft.com/office/drawing/2014/main" id="{610FC98D-35B2-4357-AF18-C11E998DFA0F}"/>
              </a:ext>
            </a:extLst>
          </p:cNvPr>
          <p:cNvSpPr>
            <a:spLocks noChangeShapeType="1"/>
          </p:cNvSpPr>
          <p:nvPr/>
        </p:nvSpPr>
        <p:spPr bwMode="auto">
          <a:xfrm>
            <a:off x="8416925" y="5489575"/>
            <a:ext cx="141288" cy="1588"/>
          </a:xfrm>
          <a:prstGeom prst="line">
            <a:avLst/>
          </a:prstGeom>
          <a:noFill/>
          <a:ln w="26988">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116827" name="Line 94">
            <a:extLst>
              <a:ext uri="{FF2B5EF4-FFF2-40B4-BE49-F238E27FC236}">
                <a16:creationId xmlns:a16="http://schemas.microsoft.com/office/drawing/2014/main" id="{8B86D195-DB91-4A87-ADC2-7C3A9D43E429}"/>
              </a:ext>
            </a:extLst>
          </p:cNvPr>
          <p:cNvSpPr>
            <a:spLocks noChangeShapeType="1"/>
          </p:cNvSpPr>
          <p:nvPr/>
        </p:nvSpPr>
        <p:spPr bwMode="auto">
          <a:xfrm>
            <a:off x="8591550" y="5489575"/>
            <a:ext cx="141288" cy="1588"/>
          </a:xfrm>
          <a:prstGeom prst="line">
            <a:avLst/>
          </a:prstGeom>
          <a:noFill/>
          <a:ln w="26988">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116828" name="Line 95">
            <a:extLst>
              <a:ext uri="{FF2B5EF4-FFF2-40B4-BE49-F238E27FC236}">
                <a16:creationId xmlns:a16="http://schemas.microsoft.com/office/drawing/2014/main" id="{2CF1862B-EDEC-45DD-B538-3701D5ACC5A5}"/>
              </a:ext>
            </a:extLst>
          </p:cNvPr>
          <p:cNvSpPr>
            <a:spLocks noChangeShapeType="1"/>
          </p:cNvSpPr>
          <p:nvPr/>
        </p:nvSpPr>
        <p:spPr bwMode="auto">
          <a:xfrm>
            <a:off x="8767763" y="5489575"/>
            <a:ext cx="139700" cy="1588"/>
          </a:xfrm>
          <a:prstGeom prst="line">
            <a:avLst/>
          </a:prstGeom>
          <a:noFill/>
          <a:ln w="26988">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116829" name="Line 96">
            <a:extLst>
              <a:ext uri="{FF2B5EF4-FFF2-40B4-BE49-F238E27FC236}">
                <a16:creationId xmlns:a16="http://schemas.microsoft.com/office/drawing/2014/main" id="{CAC7F7D5-E9C6-498A-B5A5-9DA15D43B2A2}"/>
              </a:ext>
            </a:extLst>
          </p:cNvPr>
          <p:cNvSpPr>
            <a:spLocks noChangeShapeType="1"/>
          </p:cNvSpPr>
          <p:nvPr/>
        </p:nvSpPr>
        <p:spPr bwMode="auto">
          <a:xfrm>
            <a:off x="8942388" y="5489575"/>
            <a:ext cx="1587" cy="1588"/>
          </a:xfrm>
          <a:prstGeom prst="line">
            <a:avLst/>
          </a:prstGeom>
          <a:noFill/>
          <a:ln w="26988">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116830" name="Line 97">
            <a:extLst>
              <a:ext uri="{FF2B5EF4-FFF2-40B4-BE49-F238E27FC236}">
                <a16:creationId xmlns:a16="http://schemas.microsoft.com/office/drawing/2014/main" id="{8A5B5D99-24A9-412E-8126-80BBEE682A4E}"/>
              </a:ext>
            </a:extLst>
          </p:cNvPr>
          <p:cNvSpPr>
            <a:spLocks noChangeShapeType="1"/>
          </p:cNvSpPr>
          <p:nvPr/>
        </p:nvSpPr>
        <p:spPr bwMode="auto">
          <a:xfrm>
            <a:off x="3963988" y="1885950"/>
            <a:ext cx="1587" cy="425767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116831" name="Freeform 98">
            <a:extLst>
              <a:ext uri="{FF2B5EF4-FFF2-40B4-BE49-F238E27FC236}">
                <a16:creationId xmlns:a16="http://schemas.microsoft.com/office/drawing/2014/main" id="{48A1FBFB-D016-4B40-9B55-30152292D8FD}"/>
              </a:ext>
            </a:extLst>
          </p:cNvPr>
          <p:cNvSpPr>
            <a:spLocks/>
          </p:cNvSpPr>
          <p:nvPr/>
        </p:nvSpPr>
        <p:spPr bwMode="auto">
          <a:xfrm>
            <a:off x="3938588" y="6053138"/>
            <a:ext cx="52387" cy="90487"/>
          </a:xfrm>
          <a:custGeom>
            <a:avLst/>
            <a:gdLst>
              <a:gd name="T0" fmla="*/ 2147483646 w 101"/>
              <a:gd name="T1" fmla="*/ 0 h 227"/>
              <a:gd name="T2" fmla="*/ 2147483646 w 101"/>
              <a:gd name="T3" fmla="*/ 2147483646 h 227"/>
              <a:gd name="T4" fmla="*/ 0 w 101"/>
              <a:gd name="T5" fmla="*/ 0 h 227"/>
              <a:gd name="T6" fmla="*/ 0 60000 65536"/>
              <a:gd name="T7" fmla="*/ 0 60000 65536"/>
              <a:gd name="T8" fmla="*/ 0 60000 65536"/>
              <a:gd name="T9" fmla="*/ 0 w 101"/>
              <a:gd name="T10" fmla="*/ 0 h 227"/>
              <a:gd name="T11" fmla="*/ 101 w 101"/>
              <a:gd name="T12" fmla="*/ 227 h 227"/>
            </a:gdLst>
            <a:ahLst/>
            <a:cxnLst>
              <a:cxn ang="T6">
                <a:pos x="T0" y="T1"/>
              </a:cxn>
              <a:cxn ang="T7">
                <a:pos x="T2" y="T3"/>
              </a:cxn>
              <a:cxn ang="T8">
                <a:pos x="T4" y="T5"/>
              </a:cxn>
            </a:cxnLst>
            <a:rect l="T9" t="T10" r="T11" b="T12"/>
            <a:pathLst>
              <a:path w="101" h="227">
                <a:moveTo>
                  <a:pt x="101" y="0"/>
                </a:moveTo>
                <a:lnTo>
                  <a:pt x="50" y="227"/>
                </a:lnTo>
                <a:lnTo>
                  <a:pt x="0" y="0"/>
                </a:ln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it-IT"/>
          </a:p>
        </p:txBody>
      </p:sp>
      <p:sp>
        <p:nvSpPr>
          <p:cNvPr id="116832" name="Line 99">
            <a:extLst>
              <a:ext uri="{FF2B5EF4-FFF2-40B4-BE49-F238E27FC236}">
                <a16:creationId xmlns:a16="http://schemas.microsoft.com/office/drawing/2014/main" id="{2F4B4091-EA38-4533-87FA-C167864A78EA}"/>
              </a:ext>
            </a:extLst>
          </p:cNvPr>
          <p:cNvSpPr>
            <a:spLocks noChangeShapeType="1"/>
          </p:cNvSpPr>
          <p:nvPr/>
        </p:nvSpPr>
        <p:spPr bwMode="auto">
          <a:xfrm>
            <a:off x="5376863" y="1885950"/>
            <a:ext cx="1587" cy="425767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116833" name="Freeform 100">
            <a:extLst>
              <a:ext uri="{FF2B5EF4-FFF2-40B4-BE49-F238E27FC236}">
                <a16:creationId xmlns:a16="http://schemas.microsoft.com/office/drawing/2014/main" id="{D5D8CD5E-D9C3-4CFC-955C-91C457E419B7}"/>
              </a:ext>
            </a:extLst>
          </p:cNvPr>
          <p:cNvSpPr>
            <a:spLocks/>
          </p:cNvSpPr>
          <p:nvPr/>
        </p:nvSpPr>
        <p:spPr bwMode="auto">
          <a:xfrm>
            <a:off x="5351463" y="6053138"/>
            <a:ext cx="52387" cy="90487"/>
          </a:xfrm>
          <a:custGeom>
            <a:avLst/>
            <a:gdLst>
              <a:gd name="T0" fmla="*/ 2147483646 w 101"/>
              <a:gd name="T1" fmla="*/ 0 h 227"/>
              <a:gd name="T2" fmla="*/ 2147483646 w 101"/>
              <a:gd name="T3" fmla="*/ 2147483646 h 227"/>
              <a:gd name="T4" fmla="*/ 0 w 101"/>
              <a:gd name="T5" fmla="*/ 0 h 227"/>
              <a:gd name="T6" fmla="*/ 0 60000 65536"/>
              <a:gd name="T7" fmla="*/ 0 60000 65536"/>
              <a:gd name="T8" fmla="*/ 0 60000 65536"/>
              <a:gd name="T9" fmla="*/ 0 w 101"/>
              <a:gd name="T10" fmla="*/ 0 h 227"/>
              <a:gd name="T11" fmla="*/ 101 w 101"/>
              <a:gd name="T12" fmla="*/ 227 h 227"/>
            </a:gdLst>
            <a:ahLst/>
            <a:cxnLst>
              <a:cxn ang="T6">
                <a:pos x="T0" y="T1"/>
              </a:cxn>
              <a:cxn ang="T7">
                <a:pos x="T2" y="T3"/>
              </a:cxn>
              <a:cxn ang="T8">
                <a:pos x="T4" y="T5"/>
              </a:cxn>
            </a:cxnLst>
            <a:rect l="T9" t="T10" r="T11" b="T12"/>
            <a:pathLst>
              <a:path w="101" h="227">
                <a:moveTo>
                  <a:pt x="101" y="0"/>
                </a:moveTo>
                <a:lnTo>
                  <a:pt x="50" y="227"/>
                </a:lnTo>
                <a:lnTo>
                  <a:pt x="0" y="0"/>
                </a:ln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it-IT"/>
          </a:p>
        </p:txBody>
      </p:sp>
      <p:sp>
        <p:nvSpPr>
          <p:cNvPr id="116834" name="Line 101">
            <a:extLst>
              <a:ext uri="{FF2B5EF4-FFF2-40B4-BE49-F238E27FC236}">
                <a16:creationId xmlns:a16="http://schemas.microsoft.com/office/drawing/2014/main" id="{E5E5E0E0-9770-4C97-A809-A27B340588F4}"/>
              </a:ext>
            </a:extLst>
          </p:cNvPr>
          <p:cNvSpPr>
            <a:spLocks noChangeShapeType="1"/>
          </p:cNvSpPr>
          <p:nvPr/>
        </p:nvSpPr>
        <p:spPr bwMode="auto">
          <a:xfrm>
            <a:off x="4705350" y="1885950"/>
            <a:ext cx="1588" cy="425767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116835" name="Freeform 102">
            <a:extLst>
              <a:ext uri="{FF2B5EF4-FFF2-40B4-BE49-F238E27FC236}">
                <a16:creationId xmlns:a16="http://schemas.microsoft.com/office/drawing/2014/main" id="{C7D22592-83C6-41FF-9FBB-9980159A4E88}"/>
              </a:ext>
            </a:extLst>
          </p:cNvPr>
          <p:cNvSpPr>
            <a:spLocks/>
          </p:cNvSpPr>
          <p:nvPr/>
        </p:nvSpPr>
        <p:spPr bwMode="auto">
          <a:xfrm>
            <a:off x="4678363" y="6053138"/>
            <a:ext cx="53975" cy="90487"/>
          </a:xfrm>
          <a:custGeom>
            <a:avLst/>
            <a:gdLst>
              <a:gd name="T0" fmla="*/ 2147483646 w 102"/>
              <a:gd name="T1" fmla="*/ 0 h 227"/>
              <a:gd name="T2" fmla="*/ 2147483646 w 102"/>
              <a:gd name="T3" fmla="*/ 2147483646 h 227"/>
              <a:gd name="T4" fmla="*/ 0 w 102"/>
              <a:gd name="T5" fmla="*/ 0 h 227"/>
              <a:gd name="T6" fmla="*/ 0 60000 65536"/>
              <a:gd name="T7" fmla="*/ 0 60000 65536"/>
              <a:gd name="T8" fmla="*/ 0 60000 65536"/>
              <a:gd name="T9" fmla="*/ 0 w 102"/>
              <a:gd name="T10" fmla="*/ 0 h 227"/>
              <a:gd name="T11" fmla="*/ 102 w 102"/>
              <a:gd name="T12" fmla="*/ 227 h 227"/>
            </a:gdLst>
            <a:ahLst/>
            <a:cxnLst>
              <a:cxn ang="T6">
                <a:pos x="T0" y="T1"/>
              </a:cxn>
              <a:cxn ang="T7">
                <a:pos x="T2" y="T3"/>
              </a:cxn>
              <a:cxn ang="T8">
                <a:pos x="T4" y="T5"/>
              </a:cxn>
            </a:cxnLst>
            <a:rect l="T9" t="T10" r="T11" b="T12"/>
            <a:pathLst>
              <a:path w="102" h="227">
                <a:moveTo>
                  <a:pt x="102" y="0"/>
                </a:moveTo>
                <a:lnTo>
                  <a:pt x="51" y="227"/>
                </a:lnTo>
                <a:lnTo>
                  <a:pt x="0" y="0"/>
                </a:ln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it-IT"/>
          </a:p>
        </p:txBody>
      </p:sp>
      <p:sp>
        <p:nvSpPr>
          <p:cNvPr id="116836" name="Line 103">
            <a:extLst>
              <a:ext uri="{FF2B5EF4-FFF2-40B4-BE49-F238E27FC236}">
                <a16:creationId xmlns:a16="http://schemas.microsoft.com/office/drawing/2014/main" id="{5005CC05-A5A6-49A9-84B3-15F179342537}"/>
              </a:ext>
            </a:extLst>
          </p:cNvPr>
          <p:cNvSpPr>
            <a:spLocks noChangeShapeType="1"/>
          </p:cNvSpPr>
          <p:nvPr/>
        </p:nvSpPr>
        <p:spPr bwMode="auto">
          <a:xfrm>
            <a:off x="1339850" y="3236913"/>
            <a:ext cx="1588" cy="290671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116837" name="Freeform 104">
            <a:extLst>
              <a:ext uri="{FF2B5EF4-FFF2-40B4-BE49-F238E27FC236}">
                <a16:creationId xmlns:a16="http://schemas.microsoft.com/office/drawing/2014/main" id="{B6E01DA4-57C6-41A5-9765-A7D4DA74253E}"/>
              </a:ext>
            </a:extLst>
          </p:cNvPr>
          <p:cNvSpPr>
            <a:spLocks/>
          </p:cNvSpPr>
          <p:nvPr/>
        </p:nvSpPr>
        <p:spPr bwMode="auto">
          <a:xfrm>
            <a:off x="1312863" y="6053138"/>
            <a:ext cx="53975" cy="90487"/>
          </a:xfrm>
          <a:custGeom>
            <a:avLst/>
            <a:gdLst>
              <a:gd name="T0" fmla="*/ 2147483646 w 102"/>
              <a:gd name="T1" fmla="*/ 0 h 227"/>
              <a:gd name="T2" fmla="*/ 2147483646 w 102"/>
              <a:gd name="T3" fmla="*/ 2147483646 h 227"/>
              <a:gd name="T4" fmla="*/ 0 w 102"/>
              <a:gd name="T5" fmla="*/ 0 h 227"/>
              <a:gd name="T6" fmla="*/ 0 60000 65536"/>
              <a:gd name="T7" fmla="*/ 0 60000 65536"/>
              <a:gd name="T8" fmla="*/ 0 60000 65536"/>
              <a:gd name="T9" fmla="*/ 0 w 102"/>
              <a:gd name="T10" fmla="*/ 0 h 227"/>
              <a:gd name="T11" fmla="*/ 102 w 102"/>
              <a:gd name="T12" fmla="*/ 227 h 227"/>
            </a:gdLst>
            <a:ahLst/>
            <a:cxnLst>
              <a:cxn ang="T6">
                <a:pos x="T0" y="T1"/>
              </a:cxn>
              <a:cxn ang="T7">
                <a:pos x="T2" y="T3"/>
              </a:cxn>
              <a:cxn ang="T8">
                <a:pos x="T4" y="T5"/>
              </a:cxn>
            </a:cxnLst>
            <a:rect l="T9" t="T10" r="T11" b="T12"/>
            <a:pathLst>
              <a:path w="102" h="227">
                <a:moveTo>
                  <a:pt x="102" y="0"/>
                </a:moveTo>
                <a:lnTo>
                  <a:pt x="51" y="227"/>
                </a:lnTo>
                <a:lnTo>
                  <a:pt x="0" y="0"/>
                </a:ln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it-IT"/>
          </a:p>
        </p:txBody>
      </p:sp>
      <p:sp>
        <p:nvSpPr>
          <p:cNvPr id="116838" name="Line 105">
            <a:extLst>
              <a:ext uri="{FF2B5EF4-FFF2-40B4-BE49-F238E27FC236}">
                <a16:creationId xmlns:a16="http://schemas.microsoft.com/office/drawing/2014/main" id="{4CA41151-5A93-4EFC-95DE-0BCE438ECC95}"/>
              </a:ext>
            </a:extLst>
          </p:cNvPr>
          <p:cNvSpPr>
            <a:spLocks noChangeShapeType="1"/>
          </p:cNvSpPr>
          <p:nvPr/>
        </p:nvSpPr>
        <p:spPr bwMode="auto">
          <a:xfrm>
            <a:off x="2079625" y="3236913"/>
            <a:ext cx="1588" cy="290671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116839" name="Freeform 106">
            <a:extLst>
              <a:ext uri="{FF2B5EF4-FFF2-40B4-BE49-F238E27FC236}">
                <a16:creationId xmlns:a16="http://schemas.microsoft.com/office/drawing/2014/main" id="{F3154A2F-188C-42FA-8CA1-7C15ADADE8B0}"/>
              </a:ext>
            </a:extLst>
          </p:cNvPr>
          <p:cNvSpPr>
            <a:spLocks/>
          </p:cNvSpPr>
          <p:nvPr/>
        </p:nvSpPr>
        <p:spPr bwMode="auto">
          <a:xfrm>
            <a:off x="2054225" y="6053138"/>
            <a:ext cx="53975" cy="90487"/>
          </a:xfrm>
          <a:custGeom>
            <a:avLst/>
            <a:gdLst>
              <a:gd name="T0" fmla="*/ 2147483646 w 102"/>
              <a:gd name="T1" fmla="*/ 0 h 227"/>
              <a:gd name="T2" fmla="*/ 2147483646 w 102"/>
              <a:gd name="T3" fmla="*/ 2147483646 h 227"/>
              <a:gd name="T4" fmla="*/ 0 w 102"/>
              <a:gd name="T5" fmla="*/ 0 h 227"/>
              <a:gd name="T6" fmla="*/ 0 60000 65536"/>
              <a:gd name="T7" fmla="*/ 0 60000 65536"/>
              <a:gd name="T8" fmla="*/ 0 60000 65536"/>
              <a:gd name="T9" fmla="*/ 0 w 102"/>
              <a:gd name="T10" fmla="*/ 0 h 227"/>
              <a:gd name="T11" fmla="*/ 102 w 102"/>
              <a:gd name="T12" fmla="*/ 227 h 227"/>
            </a:gdLst>
            <a:ahLst/>
            <a:cxnLst>
              <a:cxn ang="T6">
                <a:pos x="T0" y="T1"/>
              </a:cxn>
              <a:cxn ang="T7">
                <a:pos x="T2" y="T3"/>
              </a:cxn>
              <a:cxn ang="T8">
                <a:pos x="T4" y="T5"/>
              </a:cxn>
            </a:cxnLst>
            <a:rect l="T9" t="T10" r="T11" b="T12"/>
            <a:pathLst>
              <a:path w="102" h="227">
                <a:moveTo>
                  <a:pt x="102" y="0"/>
                </a:moveTo>
                <a:lnTo>
                  <a:pt x="50" y="227"/>
                </a:lnTo>
                <a:lnTo>
                  <a:pt x="0" y="0"/>
                </a:ln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it-IT"/>
          </a:p>
        </p:txBody>
      </p:sp>
      <p:sp>
        <p:nvSpPr>
          <p:cNvPr id="116840" name="Line 107">
            <a:extLst>
              <a:ext uri="{FF2B5EF4-FFF2-40B4-BE49-F238E27FC236}">
                <a16:creationId xmlns:a16="http://schemas.microsoft.com/office/drawing/2014/main" id="{423D7F39-CCA8-4A15-A2C4-5B8DA0744C1E}"/>
              </a:ext>
            </a:extLst>
          </p:cNvPr>
          <p:cNvSpPr>
            <a:spLocks noChangeShapeType="1"/>
          </p:cNvSpPr>
          <p:nvPr/>
        </p:nvSpPr>
        <p:spPr bwMode="auto">
          <a:xfrm>
            <a:off x="2752725" y="3236913"/>
            <a:ext cx="1588" cy="290671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116841" name="Freeform 108">
            <a:extLst>
              <a:ext uri="{FF2B5EF4-FFF2-40B4-BE49-F238E27FC236}">
                <a16:creationId xmlns:a16="http://schemas.microsoft.com/office/drawing/2014/main" id="{B77C8B53-64B0-4421-959F-6D1D1AC0C109}"/>
              </a:ext>
            </a:extLst>
          </p:cNvPr>
          <p:cNvSpPr>
            <a:spLocks/>
          </p:cNvSpPr>
          <p:nvPr/>
        </p:nvSpPr>
        <p:spPr bwMode="auto">
          <a:xfrm>
            <a:off x="2725738" y="6053138"/>
            <a:ext cx="55562" cy="90487"/>
          </a:xfrm>
          <a:custGeom>
            <a:avLst/>
            <a:gdLst>
              <a:gd name="T0" fmla="*/ 2147483646 w 103"/>
              <a:gd name="T1" fmla="*/ 0 h 227"/>
              <a:gd name="T2" fmla="*/ 2147483646 w 103"/>
              <a:gd name="T3" fmla="*/ 2147483646 h 227"/>
              <a:gd name="T4" fmla="*/ 0 w 103"/>
              <a:gd name="T5" fmla="*/ 0 h 227"/>
              <a:gd name="T6" fmla="*/ 0 60000 65536"/>
              <a:gd name="T7" fmla="*/ 0 60000 65536"/>
              <a:gd name="T8" fmla="*/ 0 60000 65536"/>
              <a:gd name="T9" fmla="*/ 0 w 103"/>
              <a:gd name="T10" fmla="*/ 0 h 227"/>
              <a:gd name="T11" fmla="*/ 103 w 103"/>
              <a:gd name="T12" fmla="*/ 227 h 227"/>
            </a:gdLst>
            <a:ahLst/>
            <a:cxnLst>
              <a:cxn ang="T6">
                <a:pos x="T0" y="T1"/>
              </a:cxn>
              <a:cxn ang="T7">
                <a:pos x="T2" y="T3"/>
              </a:cxn>
              <a:cxn ang="T8">
                <a:pos x="T4" y="T5"/>
              </a:cxn>
            </a:cxnLst>
            <a:rect l="T9" t="T10" r="T11" b="T12"/>
            <a:pathLst>
              <a:path w="103" h="227">
                <a:moveTo>
                  <a:pt x="103" y="0"/>
                </a:moveTo>
                <a:lnTo>
                  <a:pt x="51" y="227"/>
                </a:lnTo>
                <a:lnTo>
                  <a:pt x="0" y="0"/>
                </a:ln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it-IT"/>
          </a:p>
        </p:txBody>
      </p:sp>
      <p:sp>
        <p:nvSpPr>
          <p:cNvPr id="116842" name="Line 109">
            <a:extLst>
              <a:ext uri="{FF2B5EF4-FFF2-40B4-BE49-F238E27FC236}">
                <a16:creationId xmlns:a16="http://schemas.microsoft.com/office/drawing/2014/main" id="{F95169A7-B888-4284-9DD0-21449D6BC75D}"/>
              </a:ext>
            </a:extLst>
          </p:cNvPr>
          <p:cNvSpPr>
            <a:spLocks noChangeShapeType="1"/>
          </p:cNvSpPr>
          <p:nvPr/>
        </p:nvSpPr>
        <p:spPr bwMode="auto">
          <a:xfrm>
            <a:off x="3425825" y="3236913"/>
            <a:ext cx="1588" cy="290671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116843" name="Freeform 110">
            <a:extLst>
              <a:ext uri="{FF2B5EF4-FFF2-40B4-BE49-F238E27FC236}">
                <a16:creationId xmlns:a16="http://schemas.microsoft.com/office/drawing/2014/main" id="{9952485A-3195-4655-967F-477A16F8B6E6}"/>
              </a:ext>
            </a:extLst>
          </p:cNvPr>
          <p:cNvSpPr>
            <a:spLocks/>
          </p:cNvSpPr>
          <p:nvPr/>
        </p:nvSpPr>
        <p:spPr bwMode="auto">
          <a:xfrm>
            <a:off x="3398838" y="6053138"/>
            <a:ext cx="53975" cy="90487"/>
          </a:xfrm>
          <a:custGeom>
            <a:avLst/>
            <a:gdLst>
              <a:gd name="T0" fmla="*/ 2147483646 w 101"/>
              <a:gd name="T1" fmla="*/ 0 h 227"/>
              <a:gd name="T2" fmla="*/ 2147483646 w 101"/>
              <a:gd name="T3" fmla="*/ 2147483646 h 227"/>
              <a:gd name="T4" fmla="*/ 0 w 101"/>
              <a:gd name="T5" fmla="*/ 0 h 227"/>
              <a:gd name="T6" fmla="*/ 0 60000 65536"/>
              <a:gd name="T7" fmla="*/ 0 60000 65536"/>
              <a:gd name="T8" fmla="*/ 0 60000 65536"/>
              <a:gd name="T9" fmla="*/ 0 w 101"/>
              <a:gd name="T10" fmla="*/ 0 h 227"/>
              <a:gd name="T11" fmla="*/ 101 w 101"/>
              <a:gd name="T12" fmla="*/ 227 h 227"/>
            </a:gdLst>
            <a:ahLst/>
            <a:cxnLst>
              <a:cxn ang="T6">
                <a:pos x="T0" y="T1"/>
              </a:cxn>
              <a:cxn ang="T7">
                <a:pos x="T2" y="T3"/>
              </a:cxn>
              <a:cxn ang="T8">
                <a:pos x="T4" y="T5"/>
              </a:cxn>
            </a:cxnLst>
            <a:rect l="T9" t="T10" r="T11" b="T12"/>
            <a:pathLst>
              <a:path w="101" h="227">
                <a:moveTo>
                  <a:pt x="101" y="0"/>
                </a:moveTo>
                <a:lnTo>
                  <a:pt x="51" y="227"/>
                </a:lnTo>
                <a:lnTo>
                  <a:pt x="0" y="0"/>
                </a:ln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it-IT"/>
          </a:p>
        </p:txBody>
      </p:sp>
      <p:sp>
        <p:nvSpPr>
          <p:cNvPr id="116844" name="Line 111">
            <a:extLst>
              <a:ext uri="{FF2B5EF4-FFF2-40B4-BE49-F238E27FC236}">
                <a16:creationId xmlns:a16="http://schemas.microsoft.com/office/drawing/2014/main" id="{7713841A-5C75-4E5B-B602-E4A63EC232FA}"/>
              </a:ext>
            </a:extLst>
          </p:cNvPr>
          <p:cNvSpPr>
            <a:spLocks noChangeShapeType="1"/>
          </p:cNvSpPr>
          <p:nvPr/>
        </p:nvSpPr>
        <p:spPr bwMode="auto">
          <a:xfrm>
            <a:off x="7194550" y="3236913"/>
            <a:ext cx="1588" cy="290671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116845" name="Freeform 112">
            <a:extLst>
              <a:ext uri="{FF2B5EF4-FFF2-40B4-BE49-F238E27FC236}">
                <a16:creationId xmlns:a16="http://schemas.microsoft.com/office/drawing/2014/main" id="{F3743559-75AC-48DC-BC51-9E8358133251}"/>
              </a:ext>
            </a:extLst>
          </p:cNvPr>
          <p:cNvSpPr>
            <a:spLocks/>
          </p:cNvSpPr>
          <p:nvPr/>
        </p:nvSpPr>
        <p:spPr bwMode="auto">
          <a:xfrm>
            <a:off x="7167563" y="6053138"/>
            <a:ext cx="53975" cy="90487"/>
          </a:xfrm>
          <a:custGeom>
            <a:avLst/>
            <a:gdLst>
              <a:gd name="T0" fmla="*/ 2147483646 w 101"/>
              <a:gd name="T1" fmla="*/ 0 h 227"/>
              <a:gd name="T2" fmla="*/ 2147483646 w 101"/>
              <a:gd name="T3" fmla="*/ 2147483646 h 227"/>
              <a:gd name="T4" fmla="*/ 0 w 101"/>
              <a:gd name="T5" fmla="*/ 0 h 227"/>
              <a:gd name="T6" fmla="*/ 0 60000 65536"/>
              <a:gd name="T7" fmla="*/ 0 60000 65536"/>
              <a:gd name="T8" fmla="*/ 0 60000 65536"/>
              <a:gd name="T9" fmla="*/ 0 w 101"/>
              <a:gd name="T10" fmla="*/ 0 h 227"/>
              <a:gd name="T11" fmla="*/ 101 w 101"/>
              <a:gd name="T12" fmla="*/ 227 h 227"/>
            </a:gdLst>
            <a:ahLst/>
            <a:cxnLst>
              <a:cxn ang="T6">
                <a:pos x="T0" y="T1"/>
              </a:cxn>
              <a:cxn ang="T7">
                <a:pos x="T2" y="T3"/>
              </a:cxn>
              <a:cxn ang="T8">
                <a:pos x="T4" y="T5"/>
              </a:cxn>
            </a:cxnLst>
            <a:rect l="T9" t="T10" r="T11" b="T12"/>
            <a:pathLst>
              <a:path w="101" h="227">
                <a:moveTo>
                  <a:pt x="101" y="0"/>
                </a:moveTo>
                <a:lnTo>
                  <a:pt x="51" y="227"/>
                </a:lnTo>
                <a:lnTo>
                  <a:pt x="0" y="0"/>
                </a:ln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it-IT"/>
          </a:p>
        </p:txBody>
      </p:sp>
      <p:sp>
        <p:nvSpPr>
          <p:cNvPr id="116846" name="Line 113">
            <a:extLst>
              <a:ext uri="{FF2B5EF4-FFF2-40B4-BE49-F238E27FC236}">
                <a16:creationId xmlns:a16="http://schemas.microsoft.com/office/drawing/2014/main" id="{57957020-39B2-4ED4-9D29-B01E66F9A1BF}"/>
              </a:ext>
            </a:extLst>
          </p:cNvPr>
          <p:cNvSpPr>
            <a:spLocks noChangeShapeType="1"/>
          </p:cNvSpPr>
          <p:nvPr/>
        </p:nvSpPr>
        <p:spPr bwMode="auto">
          <a:xfrm>
            <a:off x="7867650" y="3236913"/>
            <a:ext cx="1588" cy="290671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116847" name="Freeform 114">
            <a:extLst>
              <a:ext uri="{FF2B5EF4-FFF2-40B4-BE49-F238E27FC236}">
                <a16:creationId xmlns:a16="http://schemas.microsoft.com/office/drawing/2014/main" id="{76DBBC21-0DC5-43A7-9AB4-D07D0DDDCDEF}"/>
              </a:ext>
            </a:extLst>
          </p:cNvPr>
          <p:cNvSpPr>
            <a:spLocks/>
          </p:cNvSpPr>
          <p:nvPr/>
        </p:nvSpPr>
        <p:spPr bwMode="auto">
          <a:xfrm>
            <a:off x="7840663" y="6053138"/>
            <a:ext cx="53975" cy="90487"/>
          </a:xfrm>
          <a:custGeom>
            <a:avLst/>
            <a:gdLst>
              <a:gd name="T0" fmla="*/ 2147483646 w 101"/>
              <a:gd name="T1" fmla="*/ 0 h 227"/>
              <a:gd name="T2" fmla="*/ 2147483646 w 101"/>
              <a:gd name="T3" fmla="*/ 2147483646 h 227"/>
              <a:gd name="T4" fmla="*/ 0 w 101"/>
              <a:gd name="T5" fmla="*/ 0 h 227"/>
              <a:gd name="T6" fmla="*/ 0 60000 65536"/>
              <a:gd name="T7" fmla="*/ 0 60000 65536"/>
              <a:gd name="T8" fmla="*/ 0 60000 65536"/>
              <a:gd name="T9" fmla="*/ 0 w 101"/>
              <a:gd name="T10" fmla="*/ 0 h 227"/>
              <a:gd name="T11" fmla="*/ 101 w 101"/>
              <a:gd name="T12" fmla="*/ 227 h 227"/>
            </a:gdLst>
            <a:ahLst/>
            <a:cxnLst>
              <a:cxn ang="T6">
                <a:pos x="T0" y="T1"/>
              </a:cxn>
              <a:cxn ang="T7">
                <a:pos x="T2" y="T3"/>
              </a:cxn>
              <a:cxn ang="T8">
                <a:pos x="T4" y="T5"/>
              </a:cxn>
            </a:cxnLst>
            <a:rect l="T9" t="T10" r="T11" b="T12"/>
            <a:pathLst>
              <a:path w="101" h="227">
                <a:moveTo>
                  <a:pt x="101" y="0"/>
                </a:moveTo>
                <a:lnTo>
                  <a:pt x="50" y="227"/>
                </a:lnTo>
                <a:lnTo>
                  <a:pt x="0" y="0"/>
                </a:ln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it-IT"/>
          </a:p>
        </p:txBody>
      </p:sp>
      <p:sp>
        <p:nvSpPr>
          <p:cNvPr id="116848" name="Line 115">
            <a:extLst>
              <a:ext uri="{FF2B5EF4-FFF2-40B4-BE49-F238E27FC236}">
                <a16:creationId xmlns:a16="http://schemas.microsoft.com/office/drawing/2014/main" id="{82F92779-4EBB-4B4F-A562-46282B551A54}"/>
              </a:ext>
            </a:extLst>
          </p:cNvPr>
          <p:cNvSpPr>
            <a:spLocks noChangeShapeType="1"/>
          </p:cNvSpPr>
          <p:nvPr/>
        </p:nvSpPr>
        <p:spPr bwMode="auto">
          <a:xfrm>
            <a:off x="6454775" y="3236913"/>
            <a:ext cx="1588" cy="290671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116849" name="Freeform 116">
            <a:extLst>
              <a:ext uri="{FF2B5EF4-FFF2-40B4-BE49-F238E27FC236}">
                <a16:creationId xmlns:a16="http://schemas.microsoft.com/office/drawing/2014/main" id="{DE975465-854C-4E6A-A38C-869EFBC2C4C0}"/>
              </a:ext>
            </a:extLst>
          </p:cNvPr>
          <p:cNvSpPr>
            <a:spLocks/>
          </p:cNvSpPr>
          <p:nvPr/>
        </p:nvSpPr>
        <p:spPr bwMode="auto">
          <a:xfrm>
            <a:off x="6427788" y="6053138"/>
            <a:ext cx="53975" cy="90487"/>
          </a:xfrm>
          <a:custGeom>
            <a:avLst/>
            <a:gdLst>
              <a:gd name="T0" fmla="*/ 2147483646 w 102"/>
              <a:gd name="T1" fmla="*/ 0 h 227"/>
              <a:gd name="T2" fmla="*/ 2147483646 w 102"/>
              <a:gd name="T3" fmla="*/ 2147483646 h 227"/>
              <a:gd name="T4" fmla="*/ 0 w 102"/>
              <a:gd name="T5" fmla="*/ 0 h 227"/>
              <a:gd name="T6" fmla="*/ 0 60000 65536"/>
              <a:gd name="T7" fmla="*/ 0 60000 65536"/>
              <a:gd name="T8" fmla="*/ 0 60000 65536"/>
              <a:gd name="T9" fmla="*/ 0 w 102"/>
              <a:gd name="T10" fmla="*/ 0 h 227"/>
              <a:gd name="T11" fmla="*/ 102 w 102"/>
              <a:gd name="T12" fmla="*/ 227 h 227"/>
            </a:gdLst>
            <a:ahLst/>
            <a:cxnLst>
              <a:cxn ang="T6">
                <a:pos x="T0" y="T1"/>
              </a:cxn>
              <a:cxn ang="T7">
                <a:pos x="T2" y="T3"/>
              </a:cxn>
              <a:cxn ang="T8">
                <a:pos x="T4" y="T5"/>
              </a:cxn>
            </a:cxnLst>
            <a:rect l="T9" t="T10" r="T11" b="T12"/>
            <a:pathLst>
              <a:path w="102" h="227">
                <a:moveTo>
                  <a:pt x="102" y="0"/>
                </a:moveTo>
                <a:lnTo>
                  <a:pt x="51" y="227"/>
                </a:lnTo>
                <a:lnTo>
                  <a:pt x="0" y="0"/>
                </a:ln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it-IT"/>
          </a:p>
        </p:txBody>
      </p:sp>
      <p:sp>
        <p:nvSpPr>
          <p:cNvPr id="116850" name="Line 117">
            <a:extLst>
              <a:ext uri="{FF2B5EF4-FFF2-40B4-BE49-F238E27FC236}">
                <a16:creationId xmlns:a16="http://schemas.microsoft.com/office/drawing/2014/main" id="{19BAC03C-D802-43A9-8BE8-4A832B8D7C76}"/>
              </a:ext>
            </a:extLst>
          </p:cNvPr>
          <p:cNvSpPr>
            <a:spLocks noChangeShapeType="1"/>
          </p:cNvSpPr>
          <p:nvPr/>
        </p:nvSpPr>
        <p:spPr bwMode="auto">
          <a:xfrm flipH="1">
            <a:off x="558800" y="2111375"/>
            <a:ext cx="2733675" cy="66992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116851" name="Freeform 118">
            <a:extLst>
              <a:ext uri="{FF2B5EF4-FFF2-40B4-BE49-F238E27FC236}">
                <a16:creationId xmlns:a16="http://schemas.microsoft.com/office/drawing/2014/main" id="{10B9CD77-39AC-438E-A7E6-85E08890788A}"/>
              </a:ext>
            </a:extLst>
          </p:cNvPr>
          <p:cNvSpPr>
            <a:spLocks/>
          </p:cNvSpPr>
          <p:nvPr/>
        </p:nvSpPr>
        <p:spPr bwMode="auto">
          <a:xfrm>
            <a:off x="558800" y="2733675"/>
            <a:ext cx="111125" cy="47625"/>
          </a:xfrm>
          <a:custGeom>
            <a:avLst/>
            <a:gdLst>
              <a:gd name="T0" fmla="*/ 2147483646 w 209"/>
              <a:gd name="T1" fmla="*/ 2147483646 h 117"/>
              <a:gd name="T2" fmla="*/ 0 w 209"/>
              <a:gd name="T3" fmla="*/ 2147483646 h 117"/>
              <a:gd name="T4" fmla="*/ 2147483646 w 209"/>
              <a:gd name="T5" fmla="*/ 0 h 117"/>
              <a:gd name="T6" fmla="*/ 0 60000 65536"/>
              <a:gd name="T7" fmla="*/ 0 60000 65536"/>
              <a:gd name="T8" fmla="*/ 0 60000 65536"/>
              <a:gd name="T9" fmla="*/ 0 w 209"/>
              <a:gd name="T10" fmla="*/ 0 h 117"/>
              <a:gd name="T11" fmla="*/ 209 w 209"/>
              <a:gd name="T12" fmla="*/ 117 h 117"/>
            </a:gdLst>
            <a:ahLst/>
            <a:cxnLst>
              <a:cxn ang="T6">
                <a:pos x="T0" y="T1"/>
              </a:cxn>
              <a:cxn ang="T7">
                <a:pos x="T2" y="T3"/>
              </a:cxn>
              <a:cxn ang="T8">
                <a:pos x="T4" y="T5"/>
              </a:cxn>
            </a:cxnLst>
            <a:rect l="T9" t="T10" r="T11" b="T12"/>
            <a:pathLst>
              <a:path w="209" h="117">
                <a:moveTo>
                  <a:pt x="209" y="108"/>
                </a:moveTo>
                <a:lnTo>
                  <a:pt x="0" y="117"/>
                </a:lnTo>
                <a:lnTo>
                  <a:pt x="181" y="0"/>
                </a:ln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it-IT"/>
          </a:p>
        </p:txBody>
      </p:sp>
      <p:sp>
        <p:nvSpPr>
          <p:cNvPr id="116852" name="Line 119">
            <a:extLst>
              <a:ext uri="{FF2B5EF4-FFF2-40B4-BE49-F238E27FC236}">
                <a16:creationId xmlns:a16="http://schemas.microsoft.com/office/drawing/2014/main" id="{158D3EF3-A7F8-40BB-ADE5-53326BE4DDA1}"/>
              </a:ext>
            </a:extLst>
          </p:cNvPr>
          <p:cNvSpPr>
            <a:spLocks noChangeShapeType="1"/>
          </p:cNvSpPr>
          <p:nvPr/>
        </p:nvSpPr>
        <p:spPr bwMode="auto">
          <a:xfrm flipH="1">
            <a:off x="2036763" y="2111375"/>
            <a:ext cx="1793875" cy="88900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116853" name="Freeform 120">
            <a:extLst>
              <a:ext uri="{FF2B5EF4-FFF2-40B4-BE49-F238E27FC236}">
                <a16:creationId xmlns:a16="http://schemas.microsoft.com/office/drawing/2014/main" id="{4C11262F-F5AF-4991-82A1-C4E8534F66CC}"/>
              </a:ext>
            </a:extLst>
          </p:cNvPr>
          <p:cNvSpPr>
            <a:spLocks/>
          </p:cNvSpPr>
          <p:nvPr/>
        </p:nvSpPr>
        <p:spPr bwMode="auto">
          <a:xfrm>
            <a:off x="2036763" y="2935288"/>
            <a:ext cx="106362" cy="65087"/>
          </a:xfrm>
          <a:custGeom>
            <a:avLst/>
            <a:gdLst>
              <a:gd name="T0" fmla="*/ 2147483646 w 203"/>
              <a:gd name="T1" fmla="*/ 2147483646 h 165"/>
              <a:gd name="T2" fmla="*/ 0 w 203"/>
              <a:gd name="T3" fmla="*/ 2147483646 h 165"/>
              <a:gd name="T4" fmla="*/ 2147483646 w 203"/>
              <a:gd name="T5" fmla="*/ 0 h 165"/>
              <a:gd name="T6" fmla="*/ 0 60000 65536"/>
              <a:gd name="T7" fmla="*/ 0 60000 65536"/>
              <a:gd name="T8" fmla="*/ 0 60000 65536"/>
              <a:gd name="T9" fmla="*/ 0 w 203"/>
              <a:gd name="T10" fmla="*/ 0 h 165"/>
              <a:gd name="T11" fmla="*/ 203 w 203"/>
              <a:gd name="T12" fmla="*/ 165 h 165"/>
            </a:gdLst>
            <a:ahLst/>
            <a:cxnLst>
              <a:cxn ang="T6">
                <a:pos x="T0" y="T1"/>
              </a:cxn>
              <a:cxn ang="T7">
                <a:pos x="T2" y="T3"/>
              </a:cxn>
              <a:cxn ang="T8">
                <a:pos x="T4" y="T5"/>
              </a:cxn>
            </a:cxnLst>
            <a:rect l="T9" t="T10" r="T11" b="T12"/>
            <a:pathLst>
              <a:path w="203" h="165">
                <a:moveTo>
                  <a:pt x="203" y="98"/>
                </a:moveTo>
                <a:lnTo>
                  <a:pt x="0" y="165"/>
                </a:lnTo>
                <a:lnTo>
                  <a:pt x="150" y="0"/>
                </a:ln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it-IT"/>
          </a:p>
        </p:txBody>
      </p:sp>
      <p:sp>
        <p:nvSpPr>
          <p:cNvPr id="116854" name="Line 121">
            <a:extLst>
              <a:ext uri="{FF2B5EF4-FFF2-40B4-BE49-F238E27FC236}">
                <a16:creationId xmlns:a16="http://schemas.microsoft.com/office/drawing/2014/main" id="{D0C24E31-40E1-4B38-8834-FB4F16377D5E}"/>
              </a:ext>
            </a:extLst>
          </p:cNvPr>
          <p:cNvSpPr>
            <a:spLocks noChangeShapeType="1"/>
          </p:cNvSpPr>
          <p:nvPr/>
        </p:nvSpPr>
        <p:spPr bwMode="auto">
          <a:xfrm>
            <a:off x="4570413" y="2111375"/>
            <a:ext cx="2532062" cy="89217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116855" name="Freeform 122">
            <a:extLst>
              <a:ext uri="{FF2B5EF4-FFF2-40B4-BE49-F238E27FC236}">
                <a16:creationId xmlns:a16="http://schemas.microsoft.com/office/drawing/2014/main" id="{CDEF542A-BF6C-458E-B1BF-86A407BC2950}"/>
              </a:ext>
            </a:extLst>
          </p:cNvPr>
          <p:cNvSpPr>
            <a:spLocks/>
          </p:cNvSpPr>
          <p:nvPr/>
        </p:nvSpPr>
        <p:spPr bwMode="auto">
          <a:xfrm>
            <a:off x="6992938" y="2947988"/>
            <a:ext cx="109537" cy="55562"/>
          </a:xfrm>
          <a:custGeom>
            <a:avLst/>
            <a:gdLst>
              <a:gd name="T0" fmla="*/ 2147483646 w 207"/>
              <a:gd name="T1" fmla="*/ 0 h 140"/>
              <a:gd name="T2" fmla="*/ 2147483646 w 207"/>
              <a:gd name="T3" fmla="*/ 2147483646 h 140"/>
              <a:gd name="T4" fmla="*/ 0 w 207"/>
              <a:gd name="T5" fmla="*/ 2147483646 h 140"/>
              <a:gd name="T6" fmla="*/ 0 60000 65536"/>
              <a:gd name="T7" fmla="*/ 0 60000 65536"/>
              <a:gd name="T8" fmla="*/ 0 60000 65536"/>
              <a:gd name="T9" fmla="*/ 0 w 207"/>
              <a:gd name="T10" fmla="*/ 0 h 140"/>
              <a:gd name="T11" fmla="*/ 207 w 207"/>
              <a:gd name="T12" fmla="*/ 140 h 140"/>
            </a:gdLst>
            <a:ahLst/>
            <a:cxnLst>
              <a:cxn ang="T6">
                <a:pos x="T0" y="T1"/>
              </a:cxn>
              <a:cxn ang="T7">
                <a:pos x="T2" y="T3"/>
              </a:cxn>
              <a:cxn ang="T8">
                <a:pos x="T4" y="T5"/>
              </a:cxn>
            </a:cxnLst>
            <a:rect l="T9" t="T10" r="T11" b="T12"/>
            <a:pathLst>
              <a:path w="207" h="140">
                <a:moveTo>
                  <a:pt x="39" y="0"/>
                </a:moveTo>
                <a:lnTo>
                  <a:pt x="207" y="140"/>
                </a:lnTo>
                <a:lnTo>
                  <a:pt x="0" y="104"/>
                </a:ln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it-IT"/>
          </a:p>
        </p:txBody>
      </p:sp>
      <p:sp>
        <p:nvSpPr>
          <p:cNvPr id="116856" name="Line 123">
            <a:extLst>
              <a:ext uri="{FF2B5EF4-FFF2-40B4-BE49-F238E27FC236}">
                <a16:creationId xmlns:a16="http://schemas.microsoft.com/office/drawing/2014/main" id="{0108C75E-E917-42D5-AE60-D2E5BF9AC914}"/>
              </a:ext>
            </a:extLst>
          </p:cNvPr>
          <p:cNvSpPr>
            <a:spLocks noChangeShapeType="1"/>
          </p:cNvSpPr>
          <p:nvPr/>
        </p:nvSpPr>
        <p:spPr bwMode="auto">
          <a:xfrm>
            <a:off x="5243513" y="2111375"/>
            <a:ext cx="3338512" cy="66992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116857" name="Freeform 124">
            <a:extLst>
              <a:ext uri="{FF2B5EF4-FFF2-40B4-BE49-F238E27FC236}">
                <a16:creationId xmlns:a16="http://schemas.microsoft.com/office/drawing/2014/main" id="{49131A0F-FC13-476F-AABA-726B2418531D}"/>
              </a:ext>
            </a:extLst>
          </p:cNvPr>
          <p:cNvSpPr>
            <a:spLocks/>
          </p:cNvSpPr>
          <p:nvPr/>
        </p:nvSpPr>
        <p:spPr bwMode="auto">
          <a:xfrm>
            <a:off x="8469313" y="2738438"/>
            <a:ext cx="112712" cy="44450"/>
          </a:xfrm>
          <a:custGeom>
            <a:avLst/>
            <a:gdLst>
              <a:gd name="T0" fmla="*/ 2147483646 w 211"/>
              <a:gd name="T1" fmla="*/ 0 h 110"/>
              <a:gd name="T2" fmla="*/ 2147483646 w 211"/>
              <a:gd name="T3" fmla="*/ 2147483646 h 110"/>
              <a:gd name="T4" fmla="*/ 0 w 211"/>
              <a:gd name="T5" fmla="*/ 2147483646 h 110"/>
              <a:gd name="T6" fmla="*/ 0 60000 65536"/>
              <a:gd name="T7" fmla="*/ 0 60000 65536"/>
              <a:gd name="T8" fmla="*/ 0 60000 65536"/>
              <a:gd name="T9" fmla="*/ 0 w 211"/>
              <a:gd name="T10" fmla="*/ 0 h 110"/>
              <a:gd name="T11" fmla="*/ 211 w 211"/>
              <a:gd name="T12" fmla="*/ 110 h 110"/>
            </a:gdLst>
            <a:ahLst/>
            <a:cxnLst>
              <a:cxn ang="T6">
                <a:pos x="T0" y="T1"/>
              </a:cxn>
              <a:cxn ang="T7">
                <a:pos x="T2" y="T3"/>
              </a:cxn>
              <a:cxn ang="T8">
                <a:pos x="T4" y="T5"/>
              </a:cxn>
            </a:cxnLst>
            <a:rect l="T9" t="T10" r="T11" b="T12"/>
            <a:pathLst>
              <a:path w="211" h="110">
                <a:moveTo>
                  <a:pt x="24" y="0"/>
                </a:moveTo>
                <a:lnTo>
                  <a:pt x="211" y="107"/>
                </a:lnTo>
                <a:lnTo>
                  <a:pt x="0" y="110"/>
                </a:ln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it-IT"/>
          </a:p>
        </p:txBody>
      </p:sp>
      <p:sp>
        <p:nvSpPr>
          <p:cNvPr id="116858" name="Line 125">
            <a:extLst>
              <a:ext uri="{FF2B5EF4-FFF2-40B4-BE49-F238E27FC236}">
                <a16:creationId xmlns:a16="http://schemas.microsoft.com/office/drawing/2014/main" id="{5527CA48-DC46-4902-ACC1-2FE4C9EBE24D}"/>
              </a:ext>
            </a:extLst>
          </p:cNvPr>
          <p:cNvSpPr>
            <a:spLocks noChangeShapeType="1"/>
          </p:cNvSpPr>
          <p:nvPr/>
        </p:nvSpPr>
        <p:spPr bwMode="auto">
          <a:xfrm flipH="1">
            <a:off x="214313" y="3462338"/>
            <a:ext cx="452437" cy="433387"/>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116859" name="Freeform 126">
            <a:extLst>
              <a:ext uri="{FF2B5EF4-FFF2-40B4-BE49-F238E27FC236}">
                <a16:creationId xmlns:a16="http://schemas.microsoft.com/office/drawing/2014/main" id="{E5F3D89C-F5B3-46F2-B868-6A27AE0F687A}"/>
              </a:ext>
            </a:extLst>
          </p:cNvPr>
          <p:cNvSpPr>
            <a:spLocks/>
          </p:cNvSpPr>
          <p:nvPr/>
        </p:nvSpPr>
        <p:spPr bwMode="auto">
          <a:xfrm>
            <a:off x="214313" y="3813175"/>
            <a:ext cx="92075" cy="82550"/>
          </a:xfrm>
          <a:custGeom>
            <a:avLst/>
            <a:gdLst>
              <a:gd name="T0" fmla="*/ 2147483646 w 172"/>
              <a:gd name="T1" fmla="*/ 2147483646 h 208"/>
              <a:gd name="T2" fmla="*/ 0 w 172"/>
              <a:gd name="T3" fmla="*/ 2147483646 h 208"/>
              <a:gd name="T4" fmla="*/ 2147483646 w 172"/>
              <a:gd name="T5" fmla="*/ 0 h 208"/>
              <a:gd name="T6" fmla="*/ 0 60000 65536"/>
              <a:gd name="T7" fmla="*/ 0 60000 65536"/>
              <a:gd name="T8" fmla="*/ 0 60000 65536"/>
              <a:gd name="T9" fmla="*/ 0 w 172"/>
              <a:gd name="T10" fmla="*/ 0 h 208"/>
              <a:gd name="T11" fmla="*/ 172 w 172"/>
              <a:gd name="T12" fmla="*/ 208 h 208"/>
            </a:gdLst>
            <a:ahLst/>
            <a:cxnLst>
              <a:cxn ang="T6">
                <a:pos x="T0" y="T1"/>
              </a:cxn>
              <a:cxn ang="T7">
                <a:pos x="T2" y="T3"/>
              </a:cxn>
              <a:cxn ang="T8">
                <a:pos x="T4" y="T5"/>
              </a:cxn>
            </a:cxnLst>
            <a:rect l="T9" t="T10" r="T11" b="T12"/>
            <a:pathLst>
              <a:path w="172" h="208">
                <a:moveTo>
                  <a:pt x="172" y="73"/>
                </a:moveTo>
                <a:lnTo>
                  <a:pt x="0" y="208"/>
                </a:lnTo>
                <a:lnTo>
                  <a:pt x="94" y="0"/>
                </a:ln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it-IT"/>
          </a:p>
        </p:txBody>
      </p:sp>
      <p:sp>
        <p:nvSpPr>
          <p:cNvPr id="116860" name="Line 127">
            <a:extLst>
              <a:ext uri="{FF2B5EF4-FFF2-40B4-BE49-F238E27FC236}">
                <a16:creationId xmlns:a16="http://schemas.microsoft.com/office/drawing/2014/main" id="{1EA69834-B153-4256-85D1-70AF07E9A3C0}"/>
              </a:ext>
            </a:extLst>
          </p:cNvPr>
          <p:cNvSpPr>
            <a:spLocks noChangeShapeType="1"/>
          </p:cNvSpPr>
          <p:nvPr/>
        </p:nvSpPr>
        <p:spPr bwMode="auto">
          <a:xfrm flipH="1">
            <a:off x="752475" y="3462338"/>
            <a:ext cx="454025" cy="433387"/>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116861" name="Freeform 128">
            <a:extLst>
              <a:ext uri="{FF2B5EF4-FFF2-40B4-BE49-F238E27FC236}">
                <a16:creationId xmlns:a16="http://schemas.microsoft.com/office/drawing/2014/main" id="{80EE942C-2653-4641-801C-7C22C3A9996F}"/>
              </a:ext>
            </a:extLst>
          </p:cNvPr>
          <p:cNvSpPr>
            <a:spLocks/>
          </p:cNvSpPr>
          <p:nvPr/>
        </p:nvSpPr>
        <p:spPr bwMode="auto">
          <a:xfrm>
            <a:off x="752475" y="3813175"/>
            <a:ext cx="92075" cy="82550"/>
          </a:xfrm>
          <a:custGeom>
            <a:avLst/>
            <a:gdLst>
              <a:gd name="T0" fmla="*/ 2147483646 w 173"/>
              <a:gd name="T1" fmla="*/ 2147483646 h 208"/>
              <a:gd name="T2" fmla="*/ 0 w 173"/>
              <a:gd name="T3" fmla="*/ 2147483646 h 208"/>
              <a:gd name="T4" fmla="*/ 2147483646 w 173"/>
              <a:gd name="T5" fmla="*/ 0 h 208"/>
              <a:gd name="T6" fmla="*/ 0 60000 65536"/>
              <a:gd name="T7" fmla="*/ 0 60000 65536"/>
              <a:gd name="T8" fmla="*/ 0 60000 65536"/>
              <a:gd name="T9" fmla="*/ 0 w 173"/>
              <a:gd name="T10" fmla="*/ 0 h 208"/>
              <a:gd name="T11" fmla="*/ 173 w 173"/>
              <a:gd name="T12" fmla="*/ 208 h 208"/>
            </a:gdLst>
            <a:ahLst/>
            <a:cxnLst>
              <a:cxn ang="T6">
                <a:pos x="T0" y="T1"/>
              </a:cxn>
              <a:cxn ang="T7">
                <a:pos x="T2" y="T3"/>
              </a:cxn>
              <a:cxn ang="T8">
                <a:pos x="T4" y="T5"/>
              </a:cxn>
            </a:cxnLst>
            <a:rect l="T9" t="T10" r="T11" b="T12"/>
            <a:pathLst>
              <a:path w="173" h="208">
                <a:moveTo>
                  <a:pt x="173" y="73"/>
                </a:moveTo>
                <a:lnTo>
                  <a:pt x="0" y="208"/>
                </a:lnTo>
                <a:lnTo>
                  <a:pt x="95" y="0"/>
                </a:ln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it-IT"/>
          </a:p>
        </p:txBody>
      </p:sp>
      <p:sp>
        <p:nvSpPr>
          <p:cNvPr id="116862" name="Line 129">
            <a:extLst>
              <a:ext uri="{FF2B5EF4-FFF2-40B4-BE49-F238E27FC236}">
                <a16:creationId xmlns:a16="http://schemas.microsoft.com/office/drawing/2014/main" id="{2895ABB9-F035-4C82-AE80-C16E8E90AF75}"/>
              </a:ext>
            </a:extLst>
          </p:cNvPr>
          <p:cNvSpPr>
            <a:spLocks noChangeShapeType="1"/>
          </p:cNvSpPr>
          <p:nvPr/>
        </p:nvSpPr>
        <p:spPr bwMode="auto">
          <a:xfrm>
            <a:off x="2619375" y="3913188"/>
            <a:ext cx="1588" cy="1587"/>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116863" name="Line 130">
            <a:extLst>
              <a:ext uri="{FF2B5EF4-FFF2-40B4-BE49-F238E27FC236}">
                <a16:creationId xmlns:a16="http://schemas.microsoft.com/office/drawing/2014/main" id="{FA201FE5-AF38-4D20-91BA-A7F9467093FB}"/>
              </a:ext>
            </a:extLst>
          </p:cNvPr>
          <p:cNvSpPr>
            <a:spLocks noChangeShapeType="1"/>
          </p:cNvSpPr>
          <p:nvPr/>
        </p:nvSpPr>
        <p:spPr bwMode="auto">
          <a:xfrm>
            <a:off x="3292475" y="3462338"/>
            <a:ext cx="1588" cy="42862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116864" name="Freeform 131">
            <a:extLst>
              <a:ext uri="{FF2B5EF4-FFF2-40B4-BE49-F238E27FC236}">
                <a16:creationId xmlns:a16="http://schemas.microsoft.com/office/drawing/2014/main" id="{1E1A86E2-3D70-4B12-90B8-7B4444F029C9}"/>
              </a:ext>
            </a:extLst>
          </p:cNvPr>
          <p:cNvSpPr>
            <a:spLocks/>
          </p:cNvSpPr>
          <p:nvPr/>
        </p:nvSpPr>
        <p:spPr bwMode="auto">
          <a:xfrm>
            <a:off x="3265488" y="3800475"/>
            <a:ext cx="52387" cy="90488"/>
          </a:xfrm>
          <a:custGeom>
            <a:avLst/>
            <a:gdLst>
              <a:gd name="T0" fmla="*/ 2147483646 w 101"/>
              <a:gd name="T1" fmla="*/ 0 h 227"/>
              <a:gd name="T2" fmla="*/ 2147483646 w 101"/>
              <a:gd name="T3" fmla="*/ 2147483646 h 227"/>
              <a:gd name="T4" fmla="*/ 0 w 101"/>
              <a:gd name="T5" fmla="*/ 0 h 227"/>
              <a:gd name="T6" fmla="*/ 0 60000 65536"/>
              <a:gd name="T7" fmla="*/ 0 60000 65536"/>
              <a:gd name="T8" fmla="*/ 0 60000 65536"/>
              <a:gd name="T9" fmla="*/ 0 w 101"/>
              <a:gd name="T10" fmla="*/ 0 h 227"/>
              <a:gd name="T11" fmla="*/ 101 w 101"/>
              <a:gd name="T12" fmla="*/ 227 h 227"/>
            </a:gdLst>
            <a:ahLst/>
            <a:cxnLst>
              <a:cxn ang="T6">
                <a:pos x="T0" y="T1"/>
              </a:cxn>
              <a:cxn ang="T7">
                <a:pos x="T2" y="T3"/>
              </a:cxn>
              <a:cxn ang="T8">
                <a:pos x="T4" y="T5"/>
              </a:cxn>
            </a:cxnLst>
            <a:rect l="T9" t="T10" r="T11" b="T12"/>
            <a:pathLst>
              <a:path w="101" h="227">
                <a:moveTo>
                  <a:pt x="101" y="0"/>
                </a:moveTo>
                <a:lnTo>
                  <a:pt x="51" y="227"/>
                </a:lnTo>
                <a:lnTo>
                  <a:pt x="0" y="0"/>
                </a:ln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it-IT"/>
          </a:p>
        </p:txBody>
      </p:sp>
      <p:sp>
        <p:nvSpPr>
          <p:cNvPr id="116865" name="Line 132">
            <a:extLst>
              <a:ext uri="{FF2B5EF4-FFF2-40B4-BE49-F238E27FC236}">
                <a16:creationId xmlns:a16="http://schemas.microsoft.com/office/drawing/2014/main" id="{C95318E2-1971-4509-B4DE-8C6DD06C04B5}"/>
              </a:ext>
            </a:extLst>
          </p:cNvPr>
          <p:cNvSpPr>
            <a:spLocks noChangeShapeType="1"/>
          </p:cNvSpPr>
          <p:nvPr/>
        </p:nvSpPr>
        <p:spPr bwMode="auto">
          <a:xfrm>
            <a:off x="5781675" y="3462338"/>
            <a:ext cx="1588" cy="42862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116866" name="Freeform 133">
            <a:extLst>
              <a:ext uri="{FF2B5EF4-FFF2-40B4-BE49-F238E27FC236}">
                <a16:creationId xmlns:a16="http://schemas.microsoft.com/office/drawing/2014/main" id="{E0C1DA80-70A2-49DE-8C3E-74BF82E9EA15}"/>
              </a:ext>
            </a:extLst>
          </p:cNvPr>
          <p:cNvSpPr>
            <a:spLocks/>
          </p:cNvSpPr>
          <p:nvPr/>
        </p:nvSpPr>
        <p:spPr bwMode="auto">
          <a:xfrm>
            <a:off x="5754688" y="3800475"/>
            <a:ext cx="53975" cy="90488"/>
          </a:xfrm>
          <a:custGeom>
            <a:avLst/>
            <a:gdLst>
              <a:gd name="T0" fmla="*/ 2147483646 w 102"/>
              <a:gd name="T1" fmla="*/ 0 h 227"/>
              <a:gd name="T2" fmla="*/ 2147483646 w 102"/>
              <a:gd name="T3" fmla="*/ 2147483646 h 227"/>
              <a:gd name="T4" fmla="*/ 0 w 102"/>
              <a:gd name="T5" fmla="*/ 0 h 227"/>
              <a:gd name="T6" fmla="*/ 0 60000 65536"/>
              <a:gd name="T7" fmla="*/ 0 60000 65536"/>
              <a:gd name="T8" fmla="*/ 0 60000 65536"/>
              <a:gd name="T9" fmla="*/ 0 w 102"/>
              <a:gd name="T10" fmla="*/ 0 h 227"/>
              <a:gd name="T11" fmla="*/ 102 w 102"/>
              <a:gd name="T12" fmla="*/ 227 h 227"/>
            </a:gdLst>
            <a:ahLst/>
            <a:cxnLst>
              <a:cxn ang="T6">
                <a:pos x="T0" y="T1"/>
              </a:cxn>
              <a:cxn ang="T7">
                <a:pos x="T2" y="T3"/>
              </a:cxn>
              <a:cxn ang="T8">
                <a:pos x="T4" y="T5"/>
              </a:cxn>
            </a:cxnLst>
            <a:rect l="T9" t="T10" r="T11" b="T12"/>
            <a:pathLst>
              <a:path w="102" h="227">
                <a:moveTo>
                  <a:pt x="102" y="0"/>
                </a:moveTo>
                <a:lnTo>
                  <a:pt x="52" y="227"/>
                </a:lnTo>
                <a:lnTo>
                  <a:pt x="0" y="0"/>
                </a:ln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it-IT"/>
          </a:p>
        </p:txBody>
      </p:sp>
      <p:sp>
        <p:nvSpPr>
          <p:cNvPr id="116867" name="Line 134">
            <a:extLst>
              <a:ext uri="{FF2B5EF4-FFF2-40B4-BE49-F238E27FC236}">
                <a16:creationId xmlns:a16="http://schemas.microsoft.com/office/drawing/2014/main" id="{EC9CC50A-015E-4B8F-8475-503E196B4162}"/>
              </a:ext>
            </a:extLst>
          </p:cNvPr>
          <p:cNvSpPr>
            <a:spLocks noChangeShapeType="1"/>
          </p:cNvSpPr>
          <p:nvPr/>
        </p:nvSpPr>
        <p:spPr bwMode="auto">
          <a:xfrm>
            <a:off x="6319838" y="3462338"/>
            <a:ext cx="1587" cy="42862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116868" name="Freeform 135">
            <a:extLst>
              <a:ext uri="{FF2B5EF4-FFF2-40B4-BE49-F238E27FC236}">
                <a16:creationId xmlns:a16="http://schemas.microsoft.com/office/drawing/2014/main" id="{2922D323-C5E2-4C8D-B0DA-379E08A3C503}"/>
              </a:ext>
            </a:extLst>
          </p:cNvPr>
          <p:cNvSpPr>
            <a:spLocks/>
          </p:cNvSpPr>
          <p:nvPr/>
        </p:nvSpPr>
        <p:spPr bwMode="auto">
          <a:xfrm>
            <a:off x="6292850" y="3800475"/>
            <a:ext cx="53975" cy="90488"/>
          </a:xfrm>
          <a:custGeom>
            <a:avLst/>
            <a:gdLst>
              <a:gd name="T0" fmla="*/ 2147483646 w 102"/>
              <a:gd name="T1" fmla="*/ 0 h 227"/>
              <a:gd name="T2" fmla="*/ 2147483646 w 102"/>
              <a:gd name="T3" fmla="*/ 2147483646 h 227"/>
              <a:gd name="T4" fmla="*/ 0 w 102"/>
              <a:gd name="T5" fmla="*/ 0 h 227"/>
              <a:gd name="T6" fmla="*/ 0 60000 65536"/>
              <a:gd name="T7" fmla="*/ 0 60000 65536"/>
              <a:gd name="T8" fmla="*/ 0 60000 65536"/>
              <a:gd name="T9" fmla="*/ 0 w 102"/>
              <a:gd name="T10" fmla="*/ 0 h 227"/>
              <a:gd name="T11" fmla="*/ 102 w 102"/>
              <a:gd name="T12" fmla="*/ 227 h 227"/>
            </a:gdLst>
            <a:ahLst/>
            <a:cxnLst>
              <a:cxn ang="T6">
                <a:pos x="T0" y="T1"/>
              </a:cxn>
              <a:cxn ang="T7">
                <a:pos x="T2" y="T3"/>
              </a:cxn>
              <a:cxn ang="T8">
                <a:pos x="T4" y="T5"/>
              </a:cxn>
            </a:cxnLst>
            <a:rect l="T9" t="T10" r="T11" b="T12"/>
            <a:pathLst>
              <a:path w="102" h="227">
                <a:moveTo>
                  <a:pt x="102" y="0"/>
                </a:moveTo>
                <a:lnTo>
                  <a:pt x="50" y="227"/>
                </a:lnTo>
                <a:lnTo>
                  <a:pt x="0" y="0"/>
                </a:ln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it-IT"/>
          </a:p>
        </p:txBody>
      </p:sp>
      <p:sp>
        <p:nvSpPr>
          <p:cNvPr id="116869" name="Line 136">
            <a:extLst>
              <a:ext uri="{FF2B5EF4-FFF2-40B4-BE49-F238E27FC236}">
                <a16:creationId xmlns:a16="http://schemas.microsoft.com/office/drawing/2014/main" id="{47581EDE-E221-456D-ACC4-3C7C5B6C50ED}"/>
              </a:ext>
            </a:extLst>
          </p:cNvPr>
          <p:cNvSpPr>
            <a:spLocks noChangeShapeType="1"/>
          </p:cNvSpPr>
          <p:nvPr/>
        </p:nvSpPr>
        <p:spPr bwMode="auto">
          <a:xfrm>
            <a:off x="7059613" y="3462338"/>
            <a:ext cx="322262" cy="43180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116870" name="Freeform 137">
            <a:extLst>
              <a:ext uri="{FF2B5EF4-FFF2-40B4-BE49-F238E27FC236}">
                <a16:creationId xmlns:a16="http://schemas.microsoft.com/office/drawing/2014/main" id="{754E7FC2-D07A-46CA-A7A7-22B7FB0E2D3A}"/>
              </a:ext>
            </a:extLst>
          </p:cNvPr>
          <p:cNvSpPr>
            <a:spLocks/>
          </p:cNvSpPr>
          <p:nvPr/>
        </p:nvSpPr>
        <p:spPr bwMode="auto">
          <a:xfrm>
            <a:off x="7302500" y="3805238"/>
            <a:ext cx="79375" cy="88900"/>
          </a:xfrm>
          <a:custGeom>
            <a:avLst/>
            <a:gdLst>
              <a:gd name="T0" fmla="*/ 2147483646 w 151"/>
              <a:gd name="T1" fmla="*/ 0 h 223"/>
              <a:gd name="T2" fmla="*/ 2147483646 w 151"/>
              <a:gd name="T3" fmla="*/ 2147483646 h 223"/>
              <a:gd name="T4" fmla="*/ 0 w 151"/>
              <a:gd name="T5" fmla="*/ 2147483646 h 223"/>
              <a:gd name="T6" fmla="*/ 0 60000 65536"/>
              <a:gd name="T7" fmla="*/ 0 60000 65536"/>
              <a:gd name="T8" fmla="*/ 0 60000 65536"/>
              <a:gd name="T9" fmla="*/ 0 w 151"/>
              <a:gd name="T10" fmla="*/ 0 h 223"/>
              <a:gd name="T11" fmla="*/ 151 w 151"/>
              <a:gd name="T12" fmla="*/ 223 h 223"/>
            </a:gdLst>
            <a:ahLst/>
            <a:cxnLst>
              <a:cxn ang="T6">
                <a:pos x="T0" y="T1"/>
              </a:cxn>
              <a:cxn ang="T7">
                <a:pos x="T2" y="T3"/>
              </a:cxn>
              <a:cxn ang="T8">
                <a:pos x="T4" y="T5"/>
              </a:cxn>
            </a:cxnLst>
            <a:rect l="T9" t="T10" r="T11" b="T12"/>
            <a:pathLst>
              <a:path w="151" h="223">
                <a:moveTo>
                  <a:pt x="86" y="0"/>
                </a:moveTo>
                <a:lnTo>
                  <a:pt x="151" y="223"/>
                </a:lnTo>
                <a:lnTo>
                  <a:pt x="0" y="61"/>
                </a:ln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it-IT"/>
          </a:p>
        </p:txBody>
      </p:sp>
      <p:sp>
        <p:nvSpPr>
          <p:cNvPr id="116871" name="Line 138">
            <a:extLst>
              <a:ext uri="{FF2B5EF4-FFF2-40B4-BE49-F238E27FC236}">
                <a16:creationId xmlns:a16="http://schemas.microsoft.com/office/drawing/2014/main" id="{FA4606C0-910D-423B-9B92-15CC3B4450DD}"/>
              </a:ext>
            </a:extLst>
          </p:cNvPr>
          <p:cNvSpPr>
            <a:spLocks noChangeShapeType="1"/>
          </p:cNvSpPr>
          <p:nvPr/>
        </p:nvSpPr>
        <p:spPr bwMode="auto">
          <a:xfrm>
            <a:off x="7732713" y="3462338"/>
            <a:ext cx="850900" cy="43815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116872" name="Freeform 139">
            <a:extLst>
              <a:ext uri="{FF2B5EF4-FFF2-40B4-BE49-F238E27FC236}">
                <a16:creationId xmlns:a16="http://schemas.microsoft.com/office/drawing/2014/main" id="{38D847DB-5BB8-44D7-8E42-ABA2FFA3FF2D}"/>
              </a:ext>
            </a:extLst>
          </p:cNvPr>
          <p:cNvSpPr>
            <a:spLocks/>
          </p:cNvSpPr>
          <p:nvPr/>
        </p:nvSpPr>
        <p:spPr bwMode="auto">
          <a:xfrm>
            <a:off x="8478838" y="3835400"/>
            <a:ext cx="104775" cy="65088"/>
          </a:xfrm>
          <a:custGeom>
            <a:avLst/>
            <a:gdLst>
              <a:gd name="T0" fmla="*/ 2147483646 w 200"/>
              <a:gd name="T1" fmla="*/ 0 h 167"/>
              <a:gd name="T2" fmla="*/ 2147483646 w 200"/>
              <a:gd name="T3" fmla="*/ 2147483646 h 167"/>
              <a:gd name="T4" fmla="*/ 0 w 200"/>
              <a:gd name="T5" fmla="*/ 2147483646 h 167"/>
              <a:gd name="T6" fmla="*/ 0 60000 65536"/>
              <a:gd name="T7" fmla="*/ 0 60000 65536"/>
              <a:gd name="T8" fmla="*/ 0 60000 65536"/>
              <a:gd name="T9" fmla="*/ 0 w 200"/>
              <a:gd name="T10" fmla="*/ 0 h 167"/>
              <a:gd name="T11" fmla="*/ 200 w 200"/>
              <a:gd name="T12" fmla="*/ 167 h 167"/>
            </a:gdLst>
            <a:ahLst/>
            <a:cxnLst>
              <a:cxn ang="T6">
                <a:pos x="T0" y="T1"/>
              </a:cxn>
              <a:cxn ang="T7">
                <a:pos x="T2" y="T3"/>
              </a:cxn>
              <a:cxn ang="T8">
                <a:pos x="T4" y="T5"/>
              </a:cxn>
            </a:cxnLst>
            <a:rect l="T9" t="T10" r="T11" b="T12"/>
            <a:pathLst>
              <a:path w="200" h="167">
                <a:moveTo>
                  <a:pt x="54" y="0"/>
                </a:moveTo>
                <a:lnTo>
                  <a:pt x="200" y="167"/>
                </a:lnTo>
                <a:lnTo>
                  <a:pt x="0" y="97"/>
                </a:ln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it-IT"/>
          </a:p>
        </p:txBody>
      </p:sp>
      <p:sp>
        <p:nvSpPr>
          <p:cNvPr id="116873" name="Line 140">
            <a:extLst>
              <a:ext uri="{FF2B5EF4-FFF2-40B4-BE49-F238E27FC236}">
                <a16:creationId xmlns:a16="http://schemas.microsoft.com/office/drawing/2014/main" id="{38A4C191-8EDB-4F56-8CA9-C88590D42D85}"/>
              </a:ext>
            </a:extLst>
          </p:cNvPr>
          <p:cNvSpPr>
            <a:spLocks noChangeShapeType="1"/>
          </p:cNvSpPr>
          <p:nvPr/>
        </p:nvSpPr>
        <p:spPr bwMode="auto">
          <a:xfrm flipH="1">
            <a:off x="1689100" y="3462338"/>
            <a:ext cx="257175" cy="43021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116874" name="Freeform 141">
            <a:extLst>
              <a:ext uri="{FF2B5EF4-FFF2-40B4-BE49-F238E27FC236}">
                <a16:creationId xmlns:a16="http://schemas.microsoft.com/office/drawing/2014/main" id="{D84E05D7-0FE5-41E8-B89B-FA0366F4F4EC}"/>
              </a:ext>
            </a:extLst>
          </p:cNvPr>
          <p:cNvSpPr>
            <a:spLocks/>
          </p:cNvSpPr>
          <p:nvPr/>
        </p:nvSpPr>
        <p:spPr bwMode="auto">
          <a:xfrm>
            <a:off x="1689100" y="3802063"/>
            <a:ext cx="71438" cy="90487"/>
          </a:xfrm>
          <a:custGeom>
            <a:avLst/>
            <a:gdLst>
              <a:gd name="T0" fmla="*/ 2147483646 w 136"/>
              <a:gd name="T1" fmla="*/ 2147483646 h 228"/>
              <a:gd name="T2" fmla="*/ 0 w 136"/>
              <a:gd name="T3" fmla="*/ 2147483646 h 228"/>
              <a:gd name="T4" fmla="*/ 2147483646 w 136"/>
              <a:gd name="T5" fmla="*/ 0 h 228"/>
              <a:gd name="T6" fmla="*/ 0 60000 65536"/>
              <a:gd name="T7" fmla="*/ 0 60000 65536"/>
              <a:gd name="T8" fmla="*/ 0 60000 65536"/>
              <a:gd name="T9" fmla="*/ 0 w 136"/>
              <a:gd name="T10" fmla="*/ 0 h 228"/>
              <a:gd name="T11" fmla="*/ 136 w 136"/>
              <a:gd name="T12" fmla="*/ 228 h 228"/>
            </a:gdLst>
            <a:ahLst/>
            <a:cxnLst>
              <a:cxn ang="T6">
                <a:pos x="T0" y="T1"/>
              </a:cxn>
              <a:cxn ang="T7">
                <a:pos x="T2" y="T3"/>
              </a:cxn>
              <a:cxn ang="T8">
                <a:pos x="T4" y="T5"/>
              </a:cxn>
            </a:cxnLst>
            <a:rect l="T9" t="T10" r="T11" b="T12"/>
            <a:pathLst>
              <a:path w="136" h="228">
                <a:moveTo>
                  <a:pt x="136" y="51"/>
                </a:moveTo>
                <a:lnTo>
                  <a:pt x="0" y="228"/>
                </a:lnTo>
                <a:lnTo>
                  <a:pt x="46" y="0"/>
                </a:ln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it-IT"/>
          </a:p>
        </p:txBody>
      </p:sp>
      <p:sp>
        <p:nvSpPr>
          <p:cNvPr id="116875" name="Line 142">
            <a:extLst>
              <a:ext uri="{FF2B5EF4-FFF2-40B4-BE49-F238E27FC236}">
                <a16:creationId xmlns:a16="http://schemas.microsoft.com/office/drawing/2014/main" id="{D31D5F4C-C8C3-4955-85A1-9A46FD813F93}"/>
              </a:ext>
            </a:extLst>
          </p:cNvPr>
          <p:cNvSpPr>
            <a:spLocks noChangeShapeType="1"/>
          </p:cNvSpPr>
          <p:nvPr/>
        </p:nvSpPr>
        <p:spPr bwMode="auto">
          <a:xfrm flipH="1">
            <a:off x="2490788" y="3462338"/>
            <a:ext cx="128587" cy="42862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116876" name="Freeform 143">
            <a:extLst>
              <a:ext uri="{FF2B5EF4-FFF2-40B4-BE49-F238E27FC236}">
                <a16:creationId xmlns:a16="http://schemas.microsoft.com/office/drawing/2014/main" id="{DDBEE89F-D246-410E-BA73-022E83F07134}"/>
              </a:ext>
            </a:extLst>
          </p:cNvPr>
          <p:cNvSpPr>
            <a:spLocks/>
          </p:cNvSpPr>
          <p:nvPr/>
        </p:nvSpPr>
        <p:spPr bwMode="auto">
          <a:xfrm>
            <a:off x="2490788" y="3797300"/>
            <a:ext cx="52387" cy="93663"/>
          </a:xfrm>
          <a:custGeom>
            <a:avLst/>
            <a:gdLst>
              <a:gd name="T0" fmla="*/ 2147483646 w 98"/>
              <a:gd name="T1" fmla="*/ 2147483646 h 235"/>
              <a:gd name="T2" fmla="*/ 0 w 98"/>
              <a:gd name="T3" fmla="*/ 2147483646 h 235"/>
              <a:gd name="T4" fmla="*/ 0 w 98"/>
              <a:gd name="T5" fmla="*/ 0 h 235"/>
              <a:gd name="T6" fmla="*/ 0 60000 65536"/>
              <a:gd name="T7" fmla="*/ 0 60000 65536"/>
              <a:gd name="T8" fmla="*/ 0 60000 65536"/>
              <a:gd name="T9" fmla="*/ 0 w 98"/>
              <a:gd name="T10" fmla="*/ 0 h 235"/>
              <a:gd name="T11" fmla="*/ 98 w 98"/>
              <a:gd name="T12" fmla="*/ 235 h 235"/>
            </a:gdLst>
            <a:ahLst/>
            <a:cxnLst>
              <a:cxn ang="T6">
                <a:pos x="T0" y="T1"/>
              </a:cxn>
              <a:cxn ang="T7">
                <a:pos x="T2" y="T3"/>
              </a:cxn>
              <a:cxn ang="T8">
                <a:pos x="T4" y="T5"/>
              </a:cxn>
            </a:cxnLst>
            <a:rect l="T9" t="T10" r="T11" b="T12"/>
            <a:pathLst>
              <a:path w="98" h="235">
                <a:moveTo>
                  <a:pt x="98" y="28"/>
                </a:moveTo>
                <a:lnTo>
                  <a:pt x="0" y="235"/>
                </a:lnTo>
                <a:lnTo>
                  <a:pt x="0" y="0"/>
                </a:ln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it-IT"/>
          </a:p>
        </p:txBody>
      </p:sp>
      <p:sp>
        <p:nvSpPr>
          <p:cNvPr id="116877" name="Rectangle 144">
            <a:extLst>
              <a:ext uri="{FF2B5EF4-FFF2-40B4-BE49-F238E27FC236}">
                <a16:creationId xmlns:a16="http://schemas.microsoft.com/office/drawing/2014/main" id="{9D2A2AEE-803E-4830-82B5-20E18A1022DC}"/>
              </a:ext>
            </a:extLst>
          </p:cNvPr>
          <p:cNvSpPr>
            <a:spLocks noChangeArrowheads="1"/>
          </p:cNvSpPr>
          <p:nvPr/>
        </p:nvSpPr>
        <p:spPr bwMode="auto">
          <a:xfrm>
            <a:off x="3425825" y="1814513"/>
            <a:ext cx="215900" cy="258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it-IT" sz="1700">
                <a:solidFill>
                  <a:srgbClr val="000000"/>
                </a:solidFill>
                <a:latin typeface="Times New Roman" panose="02020603050405020304" pitchFamily="18" charset="0"/>
              </a:rPr>
              <a:t>k1</a:t>
            </a:r>
            <a:endParaRPr lang="en-US" altLang="it-IT" sz="3600">
              <a:latin typeface="Tahoma" panose="020B0604030504040204" pitchFamily="34" charset="0"/>
            </a:endParaRPr>
          </a:p>
        </p:txBody>
      </p:sp>
      <p:sp>
        <p:nvSpPr>
          <p:cNvPr id="116878" name="Rectangle 145">
            <a:extLst>
              <a:ext uri="{FF2B5EF4-FFF2-40B4-BE49-F238E27FC236}">
                <a16:creationId xmlns:a16="http://schemas.microsoft.com/office/drawing/2014/main" id="{7AD41A03-0576-40C3-8242-8952D9040DD0}"/>
              </a:ext>
            </a:extLst>
          </p:cNvPr>
          <p:cNvSpPr>
            <a:spLocks noChangeArrowheads="1"/>
          </p:cNvSpPr>
          <p:nvPr/>
        </p:nvSpPr>
        <p:spPr bwMode="auto">
          <a:xfrm>
            <a:off x="4098925" y="1814513"/>
            <a:ext cx="215900" cy="258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it-IT" sz="1700">
                <a:solidFill>
                  <a:srgbClr val="000000"/>
                </a:solidFill>
                <a:latin typeface="Times New Roman" panose="02020603050405020304" pitchFamily="18" charset="0"/>
              </a:rPr>
              <a:t>k6</a:t>
            </a:r>
            <a:endParaRPr lang="en-US" altLang="it-IT" sz="3600">
              <a:latin typeface="Tahoma" panose="020B0604030504040204" pitchFamily="34" charset="0"/>
            </a:endParaRPr>
          </a:p>
        </p:txBody>
      </p:sp>
      <p:sp>
        <p:nvSpPr>
          <p:cNvPr id="116879" name="Rectangle 146">
            <a:extLst>
              <a:ext uri="{FF2B5EF4-FFF2-40B4-BE49-F238E27FC236}">
                <a16:creationId xmlns:a16="http://schemas.microsoft.com/office/drawing/2014/main" id="{EF7CB1BC-377A-4F76-82D7-5813635F7C18}"/>
              </a:ext>
            </a:extLst>
          </p:cNvPr>
          <p:cNvSpPr>
            <a:spLocks noChangeArrowheads="1"/>
          </p:cNvSpPr>
          <p:nvPr/>
        </p:nvSpPr>
        <p:spPr bwMode="auto">
          <a:xfrm>
            <a:off x="801688" y="3165475"/>
            <a:ext cx="215900" cy="25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it-IT" sz="1700">
                <a:solidFill>
                  <a:srgbClr val="000000"/>
                </a:solidFill>
                <a:latin typeface="Times New Roman" panose="02020603050405020304" pitchFamily="18" charset="0"/>
              </a:rPr>
              <a:t>k2</a:t>
            </a:r>
            <a:endParaRPr lang="en-US" altLang="it-IT" sz="3600">
              <a:latin typeface="Tahoma" panose="020B0604030504040204" pitchFamily="34" charset="0"/>
            </a:endParaRPr>
          </a:p>
        </p:txBody>
      </p:sp>
      <p:sp>
        <p:nvSpPr>
          <p:cNvPr id="116880" name="Rectangle 147">
            <a:extLst>
              <a:ext uri="{FF2B5EF4-FFF2-40B4-BE49-F238E27FC236}">
                <a16:creationId xmlns:a16="http://schemas.microsoft.com/office/drawing/2014/main" id="{D1D0F6A5-7769-4928-8265-77B6180BFE0E}"/>
              </a:ext>
            </a:extLst>
          </p:cNvPr>
          <p:cNvSpPr>
            <a:spLocks noChangeArrowheads="1"/>
          </p:cNvSpPr>
          <p:nvPr/>
        </p:nvSpPr>
        <p:spPr bwMode="auto">
          <a:xfrm>
            <a:off x="1474788" y="3165475"/>
            <a:ext cx="215900" cy="25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it-IT" sz="1700">
                <a:solidFill>
                  <a:srgbClr val="000000"/>
                </a:solidFill>
                <a:latin typeface="Times New Roman" panose="02020603050405020304" pitchFamily="18" charset="0"/>
              </a:rPr>
              <a:t>k3</a:t>
            </a:r>
            <a:endParaRPr lang="en-US" altLang="it-IT" sz="3600">
              <a:latin typeface="Tahoma" panose="020B0604030504040204" pitchFamily="34" charset="0"/>
            </a:endParaRPr>
          </a:p>
        </p:txBody>
      </p:sp>
      <p:sp>
        <p:nvSpPr>
          <p:cNvPr id="116881" name="Rectangle 148">
            <a:extLst>
              <a:ext uri="{FF2B5EF4-FFF2-40B4-BE49-F238E27FC236}">
                <a16:creationId xmlns:a16="http://schemas.microsoft.com/office/drawing/2014/main" id="{1735DC6C-A473-489F-AA7B-6BDF051EA35A}"/>
              </a:ext>
            </a:extLst>
          </p:cNvPr>
          <p:cNvSpPr>
            <a:spLocks noChangeArrowheads="1"/>
          </p:cNvSpPr>
          <p:nvPr/>
        </p:nvSpPr>
        <p:spPr bwMode="auto">
          <a:xfrm>
            <a:off x="2214563" y="3165475"/>
            <a:ext cx="215900" cy="25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it-IT" sz="1700">
                <a:solidFill>
                  <a:srgbClr val="000000"/>
                </a:solidFill>
                <a:latin typeface="Times New Roman" panose="02020603050405020304" pitchFamily="18" charset="0"/>
              </a:rPr>
              <a:t>k4</a:t>
            </a:r>
            <a:endParaRPr lang="en-US" altLang="it-IT" sz="3600">
              <a:latin typeface="Tahoma" panose="020B0604030504040204" pitchFamily="34" charset="0"/>
            </a:endParaRPr>
          </a:p>
        </p:txBody>
      </p:sp>
      <p:sp>
        <p:nvSpPr>
          <p:cNvPr id="116882" name="Rectangle 149">
            <a:extLst>
              <a:ext uri="{FF2B5EF4-FFF2-40B4-BE49-F238E27FC236}">
                <a16:creationId xmlns:a16="http://schemas.microsoft.com/office/drawing/2014/main" id="{B90C2DD8-E01C-4647-A18C-0A21E9BFA7F0}"/>
              </a:ext>
            </a:extLst>
          </p:cNvPr>
          <p:cNvSpPr>
            <a:spLocks noChangeArrowheads="1"/>
          </p:cNvSpPr>
          <p:nvPr/>
        </p:nvSpPr>
        <p:spPr bwMode="auto">
          <a:xfrm>
            <a:off x="2887663" y="3165475"/>
            <a:ext cx="215900" cy="25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it-IT" sz="1700">
                <a:solidFill>
                  <a:srgbClr val="000000"/>
                </a:solidFill>
                <a:latin typeface="Times New Roman" panose="02020603050405020304" pitchFamily="18" charset="0"/>
              </a:rPr>
              <a:t>k5</a:t>
            </a:r>
            <a:endParaRPr lang="en-US" altLang="it-IT" sz="3600">
              <a:latin typeface="Tahoma" panose="020B0604030504040204" pitchFamily="34" charset="0"/>
            </a:endParaRPr>
          </a:p>
        </p:txBody>
      </p:sp>
      <p:sp>
        <p:nvSpPr>
          <p:cNvPr id="116883" name="Rectangle 150">
            <a:extLst>
              <a:ext uri="{FF2B5EF4-FFF2-40B4-BE49-F238E27FC236}">
                <a16:creationId xmlns:a16="http://schemas.microsoft.com/office/drawing/2014/main" id="{15454002-9721-4F48-9EA0-6C7015E07B54}"/>
              </a:ext>
            </a:extLst>
          </p:cNvPr>
          <p:cNvSpPr>
            <a:spLocks noChangeArrowheads="1"/>
          </p:cNvSpPr>
          <p:nvPr/>
        </p:nvSpPr>
        <p:spPr bwMode="auto">
          <a:xfrm>
            <a:off x="5915025" y="3165475"/>
            <a:ext cx="215900" cy="25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it-IT" sz="1700">
                <a:solidFill>
                  <a:srgbClr val="000000"/>
                </a:solidFill>
                <a:latin typeface="Times New Roman" panose="02020603050405020304" pitchFamily="18" charset="0"/>
              </a:rPr>
              <a:t>k7</a:t>
            </a:r>
            <a:endParaRPr lang="en-US" altLang="it-IT" sz="3600">
              <a:latin typeface="Tahoma" panose="020B0604030504040204" pitchFamily="34" charset="0"/>
            </a:endParaRPr>
          </a:p>
        </p:txBody>
      </p:sp>
      <p:sp>
        <p:nvSpPr>
          <p:cNvPr id="116884" name="Rectangle 151">
            <a:extLst>
              <a:ext uri="{FF2B5EF4-FFF2-40B4-BE49-F238E27FC236}">
                <a16:creationId xmlns:a16="http://schemas.microsoft.com/office/drawing/2014/main" id="{9C5148AC-0DF7-4B29-B4AF-352072D36983}"/>
              </a:ext>
            </a:extLst>
          </p:cNvPr>
          <p:cNvSpPr>
            <a:spLocks noChangeArrowheads="1"/>
          </p:cNvSpPr>
          <p:nvPr/>
        </p:nvSpPr>
        <p:spPr bwMode="auto">
          <a:xfrm>
            <a:off x="6588125" y="3165475"/>
            <a:ext cx="215900" cy="25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it-IT" sz="1700">
                <a:solidFill>
                  <a:srgbClr val="000000"/>
                </a:solidFill>
                <a:latin typeface="Times New Roman" panose="02020603050405020304" pitchFamily="18" charset="0"/>
              </a:rPr>
              <a:t>k8</a:t>
            </a:r>
            <a:endParaRPr lang="en-US" altLang="it-IT" sz="3600">
              <a:latin typeface="Tahoma" panose="020B0604030504040204" pitchFamily="34" charset="0"/>
            </a:endParaRPr>
          </a:p>
        </p:txBody>
      </p:sp>
      <p:sp>
        <p:nvSpPr>
          <p:cNvPr id="116885" name="Rectangle 152">
            <a:extLst>
              <a:ext uri="{FF2B5EF4-FFF2-40B4-BE49-F238E27FC236}">
                <a16:creationId xmlns:a16="http://schemas.microsoft.com/office/drawing/2014/main" id="{4029212C-C049-41D0-BB1B-29E7B117D969}"/>
              </a:ext>
            </a:extLst>
          </p:cNvPr>
          <p:cNvSpPr>
            <a:spLocks noChangeArrowheads="1"/>
          </p:cNvSpPr>
          <p:nvPr/>
        </p:nvSpPr>
        <p:spPr bwMode="auto">
          <a:xfrm>
            <a:off x="7329488" y="3165475"/>
            <a:ext cx="215900" cy="25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it-IT" sz="1700">
                <a:solidFill>
                  <a:srgbClr val="000000"/>
                </a:solidFill>
                <a:latin typeface="Times New Roman" panose="02020603050405020304" pitchFamily="18" charset="0"/>
              </a:rPr>
              <a:t>k9</a:t>
            </a:r>
            <a:endParaRPr lang="en-US" altLang="it-IT" sz="3600">
              <a:latin typeface="Tahoma" panose="020B0604030504040204" pitchFamily="34" charset="0"/>
            </a:endParaRPr>
          </a:p>
        </p:txBody>
      </p:sp>
      <p:sp>
        <p:nvSpPr>
          <p:cNvPr id="116886" name="Rectangle 153">
            <a:extLst>
              <a:ext uri="{FF2B5EF4-FFF2-40B4-BE49-F238E27FC236}">
                <a16:creationId xmlns:a16="http://schemas.microsoft.com/office/drawing/2014/main" id="{96843C57-9B58-4841-AABD-0E345C52348F}"/>
              </a:ext>
            </a:extLst>
          </p:cNvPr>
          <p:cNvSpPr>
            <a:spLocks noChangeArrowheads="1"/>
          </p:cNvSpPr>
          <p:nvPr/>
        </p:nvSpPr>
        <p:spPr bwMode="auto">
          <a:xfrm>
            <a:off x="4814888" y="1814513"/>
            <a:ext cx="323850" cy="258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it-IT" sz="1700">
                <a:solidFill>
                  <a:srgbClr val="000000"/>
                </a:solidFill>
                <a:latin typeface="Times New Roman" panose="02020603050405020304" pitchFamily="18" charset="0"/>
              </a:rPr>
              <a:t>k10</a:t>
            </a:r>
            <a:endParaRPr lang="en-US" altLang="it-IT" sz="3600">
              <a:latin typeface="Tahoma" panose="020B0604030504040204" pitchFamily="34" charset="0"/>
            </a:endParaRPr>
          </a:p>
        </p:txBody>
      </p:sp>
      <p:sp>
        <p:nvSpPr>
          <p:cNvPr id="116887" name="Rectangle 154">
            <a:extLst>
              <a:ext uri="{FF2B5EF4-FFF2-40B4-BE49-F238E27FC236}">
                <a16:creationId xmlns:a16="http://schemas.microsoft.com/office/drawing/2014/main" id="{5E9ABA22-A733-4D63-AA92-8332EFEF9B76}"/>
              </a:ext>
            </a:extLst>
          </p:cNvPr>
          <p:cNvSpPr>
            <a:spLocks noChangeArrowheads="1"/>
          </p:cNvSpPr>
          <p:nvPr/>
        </p:nvSpPr>
        <p:spPr bwMode="auto">
          <a:xfrm>
            <a:off x="1108075" y="6219825"/>
            <a:ext cx="419100" cy="25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it-IT" sz="1700">
                <a:solidFill>
                  <a:srgbClr val="000000"/>
                </a:solidFill>
                <a:latin typeface="Times New Roman" panose="02020603050405020304" pitchFamily="18" charset="0"/>
              </a:rPr>
              <a:t>t(k2)</a:t>
            </a:r>
            <a:endParaRPr lang="en-US" altLang="it-IT" sz="3600">
              <a:latin typeface="Tahoma" panose="020B0604030504040204" pitchFamily="34" charset="0"/>
            </a:endParaRPr>
          </a:p>
        </p:txBody>
      </p:sp>
      <p:sp>
        <p:nvSpPr>
          <p:cNvPr id="116888" name="Rectangle 155">
            <a:extLst>
              <a:ext uri="{FF2B5EF4-FFF2-40B4-BE49-F238E27FC236}">
                <a16:creationId xmlns:a16="http://schemas.microsoft.com/office/drawing/2014/main" id="{614304E8-55E3-49DD-BD99-B68C20A5FEA2}"/>
              </a:ext>
            </a:extLst>
          </p:cNvPr>
          <p:cNvSpPr>
            <a:spLocks noChangeArrowheads="1"/>
          </p:cNvSpPr>
          <p:nvPr/>
        </p:nvSpPr>
        <p:spPr bwMode="auto">
          <a:xfrm>
            <a:off x="1847850" y="6219825"/>
            <a:ext cx="419100" cy="25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it-IT" sz="1700">
                <a:solidFill>
                  <a:srgbClr val="000000"/>
                </a:solidFill>
                <a:latin typeface="Times New Roman" panose="02020603050405020304" pitchFamily="18" charset="0"/>
              </a:rPr>
              <a:t>t(k3)</a:t>
            </a:r>
            <a:endParaRPr lang="en-US" altLang="it-IT" sz="3600">
              <a:latin typeface="Tahoma" panose="020B0604030504040204" pitchFamily="34" charset="0"/>
            </a:endParaRPr>
          </a:p>
        </p:txBody>
      </p:sp>
      <p:sp>
        <p:nvSpPr>
          <p:cNvPr id="116889" name="Rectangle 156">
            <a:extLst>
              <a:ext uri="{FF2B5EF4-FFF2-40B4-BE49-F238E27FC236}">
                <a16:creationId xmlns:a16="http://schemas.microsoft.com/office/drawing/2014/main" id="{1E916DEC-7D77-4A3C-820E-EF8344CF6E2A}"/>
              </a:ext>
            </a:extLst>
          </p:cNvPr>
          <p:cNvSpPr>
            <a:spLocks noChangeArrowheads="1"/>
          </p:cNvSpPr>
          <p:nvPr/>
        </p:nvSpPr>
        <p:spPr bwMode="auto">
          <a:xfrm>
            <a:off x="2520950" y="6219825"/>
            <a:ext cx="419100" cy="25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it-IT" sz="1700">
                <a:solidFill>
                  <a:srgbClr val="000000"/>
                </a:solidFill>
                <a:latin typeface="Times New Roman" panose="02020603050405020304" pitchFamily="18" charset="0"/>
              </a:rPr>
              <a:t>t(k4)</a:t>
            </a:r>
            <a:endParaRPr lang="en-US" altLang="it-IT" sz="3600">
              <a:latin typeface="Tahoma" panose="020B0604030504040204" pitchFamily="34" charset="0"/>
            </a:endParaRPr>
          </a:p>
        </p:txBody>
      </p:sp>
      <p:sp>
        <p:nvSpPr>
          <p:cNvPr id="116890" name="Rectangle 157">
            <a:extLst>
              <a:ext uri="{FF2B5EF4-FFF2-40B4-BE49-F238E27FC236}">
                <a16:creationId xmlns:a16="http://schemas.microsoft.com/office/drawing/2014/main" id="{72636DFA-9D09-464C-9116-7E2EB0E1DF59}"/>
              </a:ext>
            </a:extLst>
          </p:cNvPr>
          <p:cNvSpPr>
            <a:spLocks noChangeArrowheads="1"/>
          </p:cNvSpPr>
          <p:nvPr/>
        </p:nvSpPr>
        <p:spPr bwMode="auto">
          <a:xfrm>
            <a:off x="3194050" y="6219825"/>
            <a:ext cx="419100" cy="25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it-IT" sz="1700">
                <a:solidFill>
                  <a:srgbClr val="000000"/>
                </a:solidFill>
                <a:latin typeface="Times New Roman" panose="02020603050405020304" pitchFamily="18" charset="0"/>
              </a:rPr>
              <a:t>t(k5)</a:t>
            </a:r>
            <a:endParaRPr lang="en-US" altLang="it-IT" sz="3600">
              <a:latin typeface="Tahoma" panose="020B0604030504040204" pitchFamily="34" charset="0"/>
            </a:endParaRPr>
          </a:p>
        </p:txBody>
      </p:sp>
      <p:sp>
        <p:nvSpPr>
          <p:cNvPr id="116891" name="Rectangle 158">
            <a:extLst>
              <a:ext uri="{FF2B5EF4-FFF2-40B4-BE49-F238E27FC236}">
                <a16:creationId xmlns:a16="http://schemas.microsoft.com/office/drawing/2014/main" id="{22DB4134-47F0-4835-A2BC-F337DEF69F1C}"/>
              </a:ext>
            </a:extLst>
          </p:cNvPr>
          <p:cNvSpPr>
            <a:spLocks noChangeArrowheads="1"/>
          </p:cNvSpPr>
          <p:nvPr/>
        </p:nvSpPr>
        <p:spPr bwMode="auto">
          <a:xfrm>
            <a:off x="3732213" y="6219825"/>
            <a:ext cx="419100" cy="25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it-IT" sz="1700">
                <a:solidFill>
                  <a:srgbClr val="000000"/>
                </a:solidFill>
                <a:latin typeface="Times New Roman" panose="02020603050405020304" pitchFamily="18" charset="0"/>
              </a:rPr>
              <a:t>t(k1)</a:t>
            </a:r>
            <a:endParaRPr lang="en-US" altLang="it-IT" sz="3600">
              <a:latin typeface="Tahoma" panose="020B0604030504040204" pitchFamily="34" charset="0"/>
            </a:endParaRPr>
          </a:p>
        </p:txBody>
      </p:sp>
      <p:sp>
        <p:nvSpPr>
          <p:cNvPr id="116892" name="Rectangle 159">
            <a:extLst>
              <a:ext uri="{FF2B5EF4-FFF2-40B4-BE49-F238E27FC236}">
                <a16:creationId xmlns:a16="http://schemas.microsoft.com/office/drawing/2014/main" id="{03CAF493-D307-4EAF-9355-5EA978B97CC4}"/>
              </a:ext>
            </a:extLst>
          </p:cNvPr>
          <p:cNvSpPr>
            <a:spLocks noChangeArrowheads="1"/>
          </p:cNvSpPr>
          <p:nvPr/>
        </p:nvSpPr>
        <p:spPr bwMode="auto">
          <a:xfrm>
            <a:off x="4473575" y="6219825"/>
            <a:ext cx="419100" cy="25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it-IT" sz="1700">
                <a:solidFill>
                  <a:srgbClr val="000000"/>
                </a:solidFill>
                <a:latin typeface="Times New Roman" panose="02020603050405020304" pitchFamily="18" charset="0"/>
              </a:rPr>
              <a:t>t(k6)</a:t>
            </a:r>
            <a:endParaRPr lang="en-US" altLang="it-IT" sz="3600">
              <a:latin typeface="Tahoma" panose="020B0604030504040204" pitchFamily="34" charset="0"/>
            </a:endParaRPr>
          </a:p>
        </p:txBody>
      </p:sp>
      <p:sp>
        <p:nvSpPr>
          <p:cNvPr id="116893" name="Rectangle 160">
            <a:extLst>
              <a:ext uri="{FF2B5EF4-FFF2-40B4-BE49-F238E27FC236}">
                <a16:creationId xmlns:a16="http://schemas.microsoft.com/office/drawing/2014/main" id="{6EAFF8A1-53ED-4AA6-9369-4F002FB45F39}"/>
              </a:ext>
            </a:extLst>
          </p:cNvPr>
          <p:cNvSpPr>
            <a:spLocks noChangeArrowheads="1"/>
          </p:cNvSpPr>
          <p:nvPr/>
        </p:nvSpPr>
        <p:spPr bwMode="auto">
          <a:xfrm>
            <a:off x="5084763" y="6219825"/>
            <a:ext cx="527050" cy="25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it-IT" sz="1700">
                <a:solidFill>
                  <a:srgbClr val="000000"/>
                </a:solidFill>
                <a:latin typeface="Times New Roman" panose="02020603050405020304" pitchFamily="18" charset="0"/>
              </a:rPr>
              <a:t>t(k10)</a:t>
            </a:r>
            <a:endParaRPr lang="en-US" altLang="it-IT" sz="3600">
              <a:latin typeface="Tahoma" panose="020B0604030504040204" pitchFamily="34" charset="0"/>
            </a:endParaRPr>
          </a:p>
        </p:txBody>
      </p:sp>
      <p:sp>
        <p:nvSpPr>
          <p:cNvPr id="116894" name="Rectangle 161">
            <a:extLst>
              <a:ext uri="{FF2B5EF4-FFF2-40B4-BE49-F238E27FC236}">
                <a16:creationId xmlns:a16="http://schemas.microsoft.com/office/drawing/2014/main" id="{352114BE-4B36-4B41-B41B-D3D1965AA5E5}"/>
              </a:ext>
            </a:extLst>
          </p:cNvPr>
          <p:cNvSpPr>
            <a:spLocks noChangeArrowheads="1"/>
          </p:cNvSpPr>
          <p:nvPr/>
        </p:nvSpPr>
        <p:spPr bwMode="auto">
          <a:xfrm>
            <a:off x="6221413" y="6219825"/>
            <a:ext cx="419100" cy="25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it-IT" sz="1700">
                <a:solidFill>
                  <a:srgbClr val="000000"/>
                </a:solidFill>
                <a:latin typeface="Times New Roman" panose="02020603050405020304" pitchFamily="18" charset="0"/>
              </a:rPr>
              <a:t>t(k7)</a:t>
            </a:r>
            <a:endParaRPr lang="en-US" altLang="it-IT" sz="3600">
              <a:latin typeface="Tahoma" panose="020B0604030504040204" pitchFamily="34" charset="0"/>
            </a:endParaRPr>
          </a:p>
        </p:txBody>
      </p:sp>
      <p:sp>
        <p:nvSpPr>
          <p:cNvPr id="116895" name="Rectangle 162">
            <a:extLst>
              <a:ext uri="{FF2B5EF4-FFF2-40B4-BE49-F238E27FC236}">
                <a16:creationId xmlns:a16="http://schemas.microsoft.com/office/drawing/2014/main" id="{DEBCBFBF-2D6B-4E92-B970-2AD7963D9BF8}"/>
              </a:ext>
            </a:extLst>
          </p:cNvPr>
          <p:cNvSpPr>
            <a:spLocks noChangeArrowheads="1"/>
          </p:cNvSpPr>
          <p:nvPr/>
        </p:nvSpPr>
        <p:spPr bwMode="auto">
          <a:xfrm>
            <a:off x="6962775" y="6219825"/>
            <a:ext cx="419100" cy="25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it-IT" sz="1700">
                <a:solidFill>
                  <a:srgbClr val="000000"/>
                </a:solidFill>
                <a:latin typeface="Times New Roman" panose="02020603050405020304" pitchFamily="18" charset="0"/>
              </a:rPr>
              <a:t>t(k8)</a:t>
            </a:r>
            <a:endParaRPr lang="en-US" altLang="it-IT" sz="3600">
              <a:latin typeface="Tahoma" panose="020B0604030504040204" pitchFamily="34" charset="0"/>
            </a:endParaRPr>
          </a:p>
        </p:txBody>
      </p:sp>
      <p:sp>
        <p:nvSpPr>
          <p:cNvPr id="116896" name="Rectangle 163">
            <a:extLst>
              <a:ext uri="{FF2B5EF4-FFF2-40B4-BE49-F238E27FC236}">
                <a16:creationId xmlns:a16="http://schemas.microsoft.com/office/drawing/2014/main" id="{F8B7F2BA-28FE-47C5-8287-DC23124EE61F}"/>
              </a:ext>
            </a:extLst>
          </p:cNvPr>
          <p:cNvSpPr>
            <a:spLocks noChangeArrowheads="1"/>
          </p:cNvSpPr>
          <p:nvPr/>
        </p:nvSpPr>
        <p:spPr bwMode="auto">
          <a:xfrm>
            <a:off x="7634288" y="6219825"/>
            <a:ext cx="419100" cy="25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it-IT" sz="1700">
                <a:solidFill>
                  <a:srgbClr val="000000"/>
                </a:solidFill>
                <a:latin typeface="Times New Roman" panose="02020603050405020304" pitchFamily="18" charset="0"/>
              </a:rPr>
              <a:t>t(k9)</a:t>
            </a:r>
            <a:endParaRPr lang="en-US" altLang="it-IT" sz="3600">
              <a:latin typeface="Tahoma" panose="020B0604030504040204" pitchFamily="34" charset="0"/>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3">
            <a:extLst>
              <a:ext uri="{FF2B5EF4-FFF2-40B4-BE49-F238E27FC236}">
                <a16:creationId xmlns:a16="http://schemas.microsoft.com/office/drawing/2014/main" id="{B88F1D85-2227-4E89-B287-0B9C6C890056}"/>
              </a:ext>
            </a:extLst>
          </p:cNvPr>
          <p:cNvSpPr>
            <a:spLocks noGrp="1" noChangeArrowheads="1"/>
          </p:cNvSpPr>
          <p:nvPr>
            <p:ph type="body" idx="1"/>
          </p:nvPr>
        </p:nvSpPr>
        <p:spPr>
          <a:xfrm>
            <a:off x="203200" y="1987550"/>
            <a:ext cx="8597900" cy="4430713"/>
          </a:xfrm>
        </p:spPr>
        <p:txBody>
          <a:bodyPr/>
          <a:lstStyle/>
          <a:p>
            <a:pPr eaLnBrk="1" hangingPunct="1"/>
            <a:r>
              <a:rPr lang="en-US" altLang="it-IT" sz="2800"/>
              <a:t>Looking for a tuple with key value </a:t>
            </a:r>
            <a:r>
              <a:rPr lang="en-US" altLang="it-IT" sz="2800" b="1"/>
              <a:t>V</a:t>
            </a:r>
            <a:r>
              <a:rPr lang="en-US" altLang="it-IT" sz="2800"/>
              <a:t>, at each intermediate node:</a:t>
            </a:r>
          </a:p>
          <a:p>
            <a:pPr lvl="1" eaLnBrk="1" hangingPunct="1">
              <a:lnSpc>
                <a:spcPct val="110000"/>
              </a:lnSpc>
            </a:pPr>
            <a:r>
              <a:rPr lang="en-US" altLang="it-IT" sz="2400" b="1"/>
              <a:t>if </a:t>
            </a:r>
            <a:r>
              <a:rPr lang="en-US" altLang="it-IT" sz="2400" b="1" i="1"/>
              <a:t>V </a:t>
            </a:r>
            <a:r>
              <a:rPr lang="en-US" altLang="it-IT" sz="2400" b="1">
                <a:latin typeface="Symbol" panose="05050102010706020507" pitchFamily="18" charset="2"/>
              </a:rPr>
              <a:t>&lt; </a:t>
            </a:r>
            <a:r>
              <a:rPr lang="en-US" altLang="it-IT" sz="2400" b="1" i="1"/>
              <a:t>K</a:t>
            </a:r>
            <a:r>
              <a:rPr lang="en-US" altLang="it-IT" sz="2400" b="1" baseline="-25000"/>
              <a:t>1</a:t>
            </a:r>
            <a:r>
              <a:rPr lang="en-US" altLang="it-IT" sz="2400" b="1"/>
              <a:t> follow </a:t>
            </a:r>
            <a:r>
              <a:rPr lang="en-US" altLang="it-IT" sz="2400" b="1" i="1"/>
              <a:t>P</a:t>
            </a:r>
            <a:r>
              <a:rPr lang="en-US" altLang="it-IT" sz="2400" b="1" baseline="-25000"/>
              <a:t>0</a:t>
            </a:r>
            <a:endParaRPr lang="en-US" altLang="it-IT" sz="2400" b="1"/>
          </a:p>
          <a:p>
            <a:pPr lvl="1" eaLnBrk="1" hangingPunct="1">
              <a:lnSpc>
                <a:spcPct val="110000"/>
              </a:lnSpc>
            </a:pPr>
            <a:r>
              <a:rPr lang="en-US" altLang="it-IT" sz="2400" b="1"/>
              <a:t>if </a:t>
            </a:r>
            <a:r>
              <a:rPr lang="en-US" altLang="it-IT" sz="2400" b="1" i="1"/>
              <a:t>V </a:t>
            </a:r>
            <a:r>
              <a:rPr lang="en-US" altLang="it-IT" sz="2400" b="1">
                <a:latin typeface="Symbol" panose="05050102010706020507" pitchFamily="18" charset="2"/>
              </a:rPr>
              <a:t>³</a:t>
            </a:r>
            <a:r>
              <a:rPr lang="en-US" altLang="it-IT" sz="2400" b="1"/>
              <a:t> </a:t>
            </a:r>
            <a:r>
              <a:rPr lang="en-US" altLang="it-IT" sz="2400" b="1" i="1"/>
              <a:t>K</a:t>
            </a:r>
            <a:r>
              <a:rPr lang="en-US" altLang="it-IT" sz="2400" b="1" i="1" baseline="-25000"/>
              <a:t>F</a:t>
            </a:r>
            <a:r>
              <a:rPr lang="en-US" altLang="it-IT" sz="2400" b="1" i="1"/>
              <a:t> </a:t>
            </a:r>
            <a:r>
              <a:rPr lang="en-US" altLang="it-IT" sz="2400" b="1"/>
              <a:t>follow </a:t>
            </a:r>
            <a:r>
              <a:rPr lang="en-US" altLang="it-IT" sz="2400" b="1" i="1"/>
              <a:t>P</a:t>
            </a:r>
            <a:r>
              <a:rPr lang="en-US" altLang="it-IT" sz="2400" b="1" i="1" baseline="-25000"/>
              <a:t>F</a:t>
            </a:r>
            <a:endParaRPr lang="en-US" altLang="it-IT" sz="2400" b="1">
              <a:latin typeface="ApolloMT"/>
            </a:endParaRPr>
          </a:p>
          <a:p>
            <a:pPr lvl="1" eaLnBrk="1" hangingPunct="1">
              <a:lnSpc>
                <a:spcPct val="110000"/>
              </a:lnSpc>
            </a:pPr>
            <a:r>
              <a:rPr lang="en-US" altLang="it-IT" sz="2400" b="1"/>
              <a:t>otherwise, follow </a:t>
            </a:r>
            <a:r>
              <a:rPr lang="en-US" altLang="it-IT" sz="2400" b="1" i="1"/>
              <a:t>P</a:t>
            </a:r>
            <a:r>
              <a:rPr lang="en-US" altLang="it-IT" sz="2400" b="1" baseline="-25000"/>
              <a:t>j</a:t>
            </a:r>
            <a:r>
              <a:rPr lang="en-US" altLang="it-IT" sz="2400" b="1" i="1"/>
              <a:t> </a:t>
            </a:r>
            <a:r>
              <a:rPr lang="en-US" altLang="it-IT" sz="2400" b="1"/>
              <a:t>such that </a:t>
            </a:r>
            <a:r>
              <a:rPr lang="en-US" altLang="it-IT" sz="2400" b="1" i="1"/>
              <a:t>K</a:t>
            </a:r>
            <a:r>
              <a:rPr lang="en-US" altLang="it-IT" sz="2400" b="1" baseline="-25000"/>
              <a:t>j</a:t>
            </a:r>
            <a:r>
              <a:rPr lang="en-US" altLang="it-IT" sz="2400" b="1" i="1"/>
              <a:t> </a:t>
            </a:r>
            <a:r>
              <a:rPr lang="en-US" altLang="it-IT" sz="2400" b="1">
                <a:latin typeface="Symbol" panose="05050102010706020507" pitchFamily="18" charset="2"/>
              </a:rPr>
              <a:t>£</a:t>
            </a:r>
            <a:r>
              <a:rPr lang="en-US" altLang="it-IT" sz="2400" b="1"/>
              <a:t> </a:t>
            </a:r>
            <a:r>
              <a:rPr lang="en-US" altLang="it-IT" sz="2400" b="1" i="1"/>
              <a:t>V </a:t>
            </a:r>
            <a:r>
              <a:rPr lang="en-US" altLang="it-IT" sz="2400" b="1">
                <a:latin typeface="Symbol" panose="05050102010706020507" pitchFamily="18" charset="2"/>
              </a:rPr>
              <a:t>&lt; </a:t>
            </a:r>
            <a:r>
              <a:rPr lang="en-US" altLang="it-IT" sz="2400" b="1" i="1"/>
              <a:t>K</a:t>
            </a:r>
            <a:r>
              <a:rPr lang="en-US" altLang="it-IT" sz="2400" b="1" baseline="-25000"/>
              <a:t>j+1</a:t>
            </a:r>
            <a:endParaRPr lang="en-US" altLang="it-IT" sz="2400">
              <a:latin typeface="ApolloMT"/>
            </a:endParaRPr>
          </a:p>
          <a:p>
            <a:pPr eaLnBrk="1" hangingPunct="1"/>
            <a:r>
              <a:rPr lang="en-US" altLang="it-IT" sz="2800"/>
              <a:t>The leaf nodes can be organized in two ways:</a:t>
            </a:r>
          </a:p>
          <a:p>
            <a:pPr lvl="1" eaLnBrk="1" hangingPunct="1"/>
            <a:r>
              <a:rPr lang="en-US" altLang="it-IT" sz="2400"/>
              <a:t>In </a:t>
            </a:r>
            <a:r>
              <a:rPr lang="en-US" altLang="it-IT" sz="2400" i="1"/>
              <a:t>key-sequence</a:t>
            </a:r>
            <a:r>
              <a:rPr lang="en-US" altLang="it-IT" sz="2400"/>
              <a:t>d trees tuples are contained in the leaves </a:t>
            </a:r>
          </a:p>
          <a:p>
            <a:pPr lvl="1" eaLnBrk="1" hangingPunct="1"/>
            <a:r>
              <a:rPr lang="en-US" altLang="it-IT" sz="2400"/>
              <a:t>In </a:t>
            </a:r>
            <a:r>
              <a:rPr lang="en-US" altLang="it-IT" sz="2400" i="1"/>
              <a:t>indirect trees</a:t>
            </a:r>
            <a:r>
              <a:rPr lang="en-US" altLang="it-IT" sz="2400"/>
              <a:t> leaf nodes contain pointers to the tuples, allocated with any other ‘primary’ mechanism (entry-sequenced, hash, key-sequenced, ...)</a:t>
            </a:r>
          </a:p>
        </p:txBody>
      </p:sp>
      <p:sp>
        <p:nvSpPr>
          <p:cNvPr id="118787" name="Rectangle 5">
            <a:extLst>
              <a:ext uri="{FF2B5EF4-FFF2-40B4-BE49-F238E27FC236}">
                <a16:creationId xmlns:a16="http://schemas.microsoft.com/office/drawing/2014/main" id="{6A0CD058-E615-4C55-9E0C-F2576074070E}"/>
              </a:ext>
            </a:extLst>
          </p:cNvPr>
          <p:cNvSpPr>
            <a:spLocks noGrp="1" noChangeArrowheads="1"/>
          </p:cNvSpPr>
          <p:nvPr>
            <p:ph type="title"/>
          </p:nvPr>
        </p:nvSpPr>
        <p:spPr>
          <a:xfrm>
            <a:off x="-131763" y="103188"/>
            <a:ext cx="8229601" cy="739775"/>
          </a:xfrm>
        </p:spPr>
        <p:txBody>
          <a:bodyPr/>
          <a:lstStyle/>
          <a:p>
            <a:pPr algn="l" eaLnBrk="1" hangingPunct="1"/>
            <a:r>
              <a:rPr lang="en-US" altLang="it-IT"/>
              <a:t>    Search technique</a:t>
            </a:r>
          </a:p>
        </p:txBody>
      </p:sp>
      <p:grpSp>
        <p:nvGrpSpPr>
          <p:cNvPr id="118788" name="Group 59">
            <a:extLst>
              <a:ext uri="{FF2B5EF4-FFF2-40B4-BE49-F238E27FC236}">
                <a16:creationId xmlns:a16="http://schemas.microsoft.com/office/drawing/2014/main" id="{BBF68B98-980D-4761-A3C1-E10C4F3DC724}"/>
              </a:ext>
            </a:extLst>
          </p:cNvPr>
          <p:cNvGrpSpPr>
            <a:grpSpLocks/>
          </p:cNvGrpSpPr>
          <p:nvPr/>
        </p:nvGrpSpPr>
        <p:grpSpPr bwMode="auto">
          <a:xfrm>
            <a:off x="3709988" y="744538"/>
            <a:ext cx="5434012" cy="1189037"/>
            <a:chOff x="537" y="1190"/>
            <a:chExt cx="4879" cy="1271"/>
          </a:xfrm>
        </p:grpSpPr>
        <p:sp>
          <p:nvSpPr>
            <p:cNvPr id="118789" name="Freeform 8">
              <a:extLst>
                <a:ext uri="{FF2B5EF4-FFF2-40B4-BE49-F238E27FC236}">
                  <a16:creationId xmlns:a16="http://schemas.microsoft.com/office/drawing/2014/main" id="{66CF6F0D-6305-416A-897E-5F8BD2BE0523}"/>
                </a:ext>
              </a:extLst>
            </p:cNvPr>
            <p:cNvSpPr>
              <a:spLocks/>
            </p:cNvSpPr>
            <p:nvPr/>
          </p:nvSpPr>
          <p:spPr bwMode="auto">
            <a:xfrm>
              <a:off x="4789" y="2254"/>
              <a:ext cx="81" cy="55"/>
            </a:xfrm>
            <a:custGeom>
              <a:avLst/>
              <a:gdLst>
                <a:gd name="T0" fmla="*/ 0 w 274"/>
                <a:gd name="T1" fmla="*/ 0 h 327"/>
                <a:gd name="T2" fmla="*/ 0 w 274"/>
                <a:gd name="T3" fmla="*/ 0 h 327"/>
                <a:gd name="T4" fmla="*/ 0 w 274"/>
                <a:gd name="T5" fmla="*/ 0 h 327"/>
                <a:gd name="T6" fmla="*/ 0 60000 65536"/>
                <a:gd name="T7" fmla="*/ 0 60000 65536"/>
                <a:gd name="T8" fmla="*/ 0 60000 65536"/>
                <a:gd name="T9" fmla="*/ 0 w 274"/>
                <a:gd name="T10" fmla="*/ 0 h 327"/>
                <a:gd name="T11" fmla="*/ 274 w 274"/>
                <a:gd name="T12" fmla="*/ 327 h 327"/>
              </a:gdLst>
              <a:ahLst/>
              <a:cxnLst>
                <a:cxn ang="T6">
                  <a:pos x="T0" y="T1"/>
                </a:cxn>
                <a:cxn ang="T7">
                  <a:pos x="T2" y="T3"/>
                </a:cxn>
                <a:cxn ang="T8">
                  <a:pos x="T4" y="T5"/>
                </a:cxn>
              </a:cxnLst>
              <a:rect l="T9" t="T10" r="T11" b="T12"/>
              <a:pathLst>
                <a:path w="274" h="327">
                  <a:moveTo>
                    <a:pt x="0" y="0"/>
                  </a:moveTo>
                  <a:lnTo>
                    <a:pt x="274" y="163"/>
                  </a:lnTo>
                  <a:lnTo>
                    <a:pt x="0" y="327"/>
                  </a:lnTo>
                </a:path>
              </a:pathLst>
            </a:custGeom>
            <a:noFill/>
            <a:ln w="1111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it-IT"/>
            </a:p>
          </p:txBody>
        </p:sp>
        <p:sp>
          <p:nvSpPr>
            <p:cNvPr id="118790" name="Line 9">
              <a:extLst>
                <a:ext uri="{FF2B5EF4-FFF2-40B4-BE49-F238E27FC236}">
                  <a16:creationId xmlns:a16="http://schemas.microsoft.com/office/drawing/2014/main" id="{782F620B-DF46-4AF2-8012-7592FD69F85F}"/>
                </a:ext>
              </a:extLst>
            </p:cNvPr>
            <p:cNvSpPr>
              <a:spLocks noChangeShapeType="1"/>
            </p:cNvSpPr>
            <p:nvPr/>
          </p:nvSpPr>
          <p:spPr bwMode="auto">
            <a:xfrm flipH="1">
              <a:off x="4789" y="2318"/>
              <a:ext cx="81" cy="29"/>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118791" name="Line 19">
              <a:extLst>
                <a:ext uri="{FF2B5EF4-FFF2-40B4-BE49-F238E27FC236}">
                  <a16:creationId xmlns:a16="http://schemas.microsoft.com/office/drawing/2014/main" id="{355F6B8F-7A9A-4AE7-B8F6-AF80671CB120}"/>
                </a:ext>
              </a:extLst>
            </p:cNvPr>
            <p:cNvSpPr>
              <a:spLocks noChangeShapeType="1"/>
            </p:cNvSpPr>
            <p:nvPr/>
          </p:nvSpPr>
          <p:spPr bwMode="auto">
            <a:xfrm flipH="1">
              <a:off x="1169" y="1558"/>
              <a:ext cx="161" cy="504"/>
            </a:xfrm>
            <a:prstGeom prst="line">
              <a:avLst/>
            </a:prstGeom>
            <a:noFill/>
            <a:ln w="11113">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it-IT"/>
            </a:p>
          </p:txBody>
        </p:sp>
        <p:sp>
          <p:nvSpPr>
            <p:cNvPr id="118792" name="Line 20">
              <a:extLst>
                <a:ext uri="{FF2B5EF4-FFF2-40B4-BE49-F238E27FC236}">
                  <a16:creationId xmlns:a16="http://schemas.microsoft.com/office/drawing/2014/main" id="{E561AD03-669F-480A-B217-6D0DB34B80FB}"/>
                </a:ext>
              </a:extLst>
            </p:cNvPr>
            <p:cNvSpPr>
              <a:spLocks noChangeShapeType="1"/>
            </p:cNvSpPr>
            <p:nvPr/>
          </p:nvSpPr>
          <p:spPr bwMode="auto">
            <a:xfrm>
              <a:off x="4227" y="1558"/>
              <a:ext cx="160" cy="504"/>
            </a:xfrm>
            <a:prstGeom prst="line">
              <a:avLst/>
            </a:prstGeom>
            <a:noFill/>
            <a:ln w="11113">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it-IT"/>
            </a:p>
          </p:txBody>
        </p:sp>
        <p:sp>
          <p:nvSpPr>
            <p:cNvPr id="118793" name="Line 22">
              <a:extLst>
                <a:ext uri="{FF2B5EF4-FFF2-40B4-BE49-F238E27FC236}">
                  <a16:creationId xmlns:a16="http://schemas.microsoft.com/office/drawing/2014/main" id="{BCE57A10-E041-4032-8E6A-9CFBB8FEEAA3}"/>
                </a:ext>
              </a:extLst>
            </p:cNvPr>
            <p:cNvSpPr>
              <a:spLocks noChangeShapeType="1"/>
            </p:cNvSpPr>
            <p:nvPr/>
          </p:nvSpPr>
          <p:spPr bwMode="auto">
            <a:xfrm>
              <a:off x="3100" y="1558"/>
              <a:ext cx="0" cy="504"/>
            </a:xfrm>
            <a:prstGeom prst="line">
              <a:avLst/>
            </a:prstGeom>
            <a:noFill/>
            <a:ln w="11113">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it-IT"/>
            </a:p>
          </p:txBody>
        </p:sp>
        <p:sp>
          <p:nvSpPr>
            <p:cNvPr id="118794" name="Rectangle 24">
              <a:extLst>
                <a:ext uri="{FF2B5EF4-FFF2-40B4-BE49-F238E27FC236}">
                  <a16:creationId xmlns:a16="http://schemas.microsoft.com/office/drawing/2014/main" id="{D2C234F3-948F-4D95-B2AF-A604EC645C30}"/>
                </a:ext>
              </a:extLst>
            </p:cNvPr>
            <p:cNvSpPr>
              <a:spLocks noChangeArrowheads="1"/>
            </p:cNvSpPr>
            <p:nvPr/>
          </p:nvSpPr>
          <p:spPr bwMode="auto">
            <a:xfrm>
              <a:off x="2386" y="2062"/>
              <a:ext cx="1171" cy="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it-IT" sz="1400">
                  <a:solidFill>
                    <a:srgbClr val="000000"/>
                  </a:solidFill>
                  <a:latin typeface="Times New Roman" panose="02020603050405020304" pitchFamily="18" charset="0"/>
                </a:rPr>
                <a:t>sub-tree with keys</a:t>
              </a:r>
              <a:endParaRPr lang="en-US" altLang="it-IT" sz="1200">
                <a:latin typeface="Tahoma" panose="020B0604030504040204" pitchFamily="34" charset="0"/>
              </a:endParaRPr>
            </a:p>
          </p:txBody>
        </p:sp>
        <p:grpSp>
          <p:nvGrpSpPr>
            <p:cNvPr id="118795" name="Group 58">
              <a:extLst>
                <a:ext uri="{FF2B5EF4-FFF2-40B4-BE49-F238E27FC236}">
                  <a16:creationId xmlns:a16="http://schemas.microsoft.com/office/drawing/2014/main" id="{2DE412DB-050B-4086-833A-E90CA70669D7}"/>
                </a:ext>
              </a:extLst>
            </p:cNvPr>
            <p:cNvGrpSpPr>
              <a:grpSpLocks/>
            </p:cNvGrpSpPr>
            <p:nvPr/>
          </p:nvGrpSpPr>
          <p:grpSpPr bwMode="auto">
            <a:xfrm>
              <a:off x="1169" y="1190"/>
              <a:ext cx="3218" cy="822"/>
              <a:chOff x="1169" y="1217"/>
              <a:chExt cx="3218" cy="822"/>
            </a:xfrm>
          </p:grpSpPr>
          <p:sp>
            <p:nvSpPr>
              <p:cNvPr id="118811" name="Rectangle 10">
                <a:extLst>
                  <a:ext uri="{FF2B5EF4-FFF2-40B4-BE49-F238E27FC236}">
                    <a16:creationId xmlns:a16="http://schemas.microsoft.com/office/drawing/2014/main" id="{B6E09D9B-3C0F-4B5B-96F2-95939BF44A43}"/>
                  </a:ext>
                </a:extLst>
              </p:cNvPr>
              <p:cNvSpPr>
                <a:spLocks noChangeArrowheads="1"/>
              </p:cNvSpPr>
              <p:nvPr/>
            </p:nvSpPr>
            <p:spPr bwMode="auto">
              <a:xfrm>
                <a:off x="1169" y="1217"/>
                <a:ext cx="3218" cy="445"/>
              </a:xfrm>
              <a:prstGeom prst="rect">
                <a:avLst/>
              </a:prstGeom>
              <a:noFill/>
              <a:ln w="222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it-IT" sz="3600">
                  <a:latin typeface="Tahoma" panose="020B0604030504040204" pitchFamily="34" charset="0"/>
                </a:endParaRPr>
              </a:p>
            </p:txBody>
          </p:sp>
          <p:sp>
            <p:nvSpPr>
              <p:cNvPr id="118812" name="Line 11">
                <a:extLst>
                  <a:ext uri="{FF2B5EF4-FFF2-40B4-BE49-F238E27FC236}">
                    <a16:creationId xmlns:a16="http://schemas.microsoft.com/office/drawing/2014/main" id="{6D25B143-A338-4D42-83B5-15F34E6EBC8A}"/>
                  </a:ext>
                </a:extLst>
              </p:cNvPr>
              <p:cNvSpPr>
                <a:spLocks noChangeShapeType="1"/>
              </p:cNvSpPr>
              <p:nvPr/>
            </p:nvSpPr>
            <p:spPr bwMode="auto">
              <a:xfrm>
                <a:off x="1491" y="1217"/>
                <a:ext cx="1" cy="445"/>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118813" name="Line 12">
                <a:extLst>
                  <a:ext uri="{FF2B5EF4-FFF2-40B4-BE49-F238E27FC236}">
                    <a16:creationId xmlns:a16="http://schemas.microsoft.com/office/drawing/2014/main" id="{E46DCE8D-7269-407C-80DB-635C0A365801}"/>
                  </a:ext>
                </a:extLst>
              </p:cNvPr>
              <p:cNvSpPr>
                <a:spLocks noChangeShapeType="1"/>
              </p:cNvSpPr>
              <p:nvPr/>
            </p:nvSpPr>
            <p:spPr bwMode="auto">
              <a:xfrm>
                <a:off x="1812" y="1217"/>
                <a:ext cx="1" cy="445"/>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118814" name="Line 13">
                <a:extLst>
                  <a:ext uri="{FF2B5EF4-FFF2-40B4-BE49-F238E27FC236}">
                    <a16:creationId xmlns:a16="http://schemas.microsoft.com/office/drawing/2014/main" id="{76965712-4D9E-43A1-A7DF-F94B98BB68AD}"/>
                  </a:ext>
                </a:extLst>
              </p:cNvPr>
              <p:cNvSpPr>
                <a:spLocks noChangeShapeType="1"/>
              </p:cNvSpPr>
              <p:nvPr/>
            </p:nvSpPr>
            <p:spPr bwMode="auto">
              <a:xfrm>
                <a:off x="2134" y="1217"/>
                <a:ext cx="1" cy="445"/>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118815" name="Line 14">
                <a:extLst>
                  <a:ext uri="{FF2B5EF4-FFF2-40B4-BE49-F238E27FC236}">
                    <a16:creationId xmlns:a16="http://schemas.microsoft.com/office/drawing/2014/main" id="{DB99445B-035E-4660-BED9-7FD4D7440B2E}"/>
                  </a:ext>
                </a:extLst>
              </p:cNvPr>
              <p:cNvSpPr>
                <a:spLocks noChangeShapeType="1"/>
              </p:cNvSpPr>
              <p:nvPr/>
            </p:nvSpPr>
            <p:spPr bwMode="auto">
              <a:xfrm>
                <a:off x="2617" y="1217"/>
                <a:ext cx="1" cy="445"/>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118816" name="Line 15">
                <a:extLst>
                  <a:ext uri="{FF2B5EF4-FFF2-40B4-BE49-F238E27FC236}">
                    <a16:creationId xmlns:a16="http://schemas.microsoft.com/office/drawing/2014/main" id="{0EAF5039-6A8A-47EC-90FD-F2AB5D92D4D1}"/>
                  </a:ext>
                </a:extLst>
              </p:cNvPr>
              <p:cNvSpPr>
                <a:spLocks noChangeShapeType="1"/>
              </p:cNvSpPr>
              <p:nvPr/>
            </p:nvSpPr>
            <p:spPr bwMode="auto">
              <a:xfrm>
                <a:off x="3262" y="1217"/>
                <a:ext cx="1" cy="445"/>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118817" name="Line 16">
                <a:extLst>
                  <a:ext uri="{FF2B5EF4-FFF2-40B4-BE49-F238E27FC236}">
                    <a16:creationId xmlns:a16="http://schemas.microsoft.com/office/drawing/2014/main" id="{7A310CF6-A6AC-4ADC-AC45-400AE32EC7C4}"/>
                  </a:ext>
                </a:extLst>
              </p:cNvPr>
              <p:cNvSpPr>
                <a:spLocks noChangeShapeType="1"/>
              </p:cNvSpPr>
              <p:nvPr/>
            </p:nvSpPr>
            <p:spPr bwMode="auto">
              <a:xfrm>
                <a:off x="4065" y="1217"/>
                <a:ext cx="1" cy="445"/>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118818" name="Line 17">
                <a:extLst>
                  <a:ext uri="{FF2B5EF4-FFF2-40B4-BE49-F238E27FC236}">
                    <a16:creationId xmlns:a16="http://schemas.microsoft.com/office/drawing/2014/main" id="{3DD4450C-2792-4830-87AA-68E098D176E5}"/>
                  </a:ext>
                </a:extLst>
              </p:cNvPr>
              <p:cNvSpPr>
                <a:spLocks noChangeShapeType="1"/>
              </p:cNvSpPr>
              <p:nvPr/>
            </p:nvSpPr>
            <p:spPr bwMode="auto">
              <a:xfrm>
                <a:off x="2940" y="1217"/>
                <a:ext cx="1" cy="445"/>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118819" name="Line 18">
                <a:extLst>
                  <a:ext uri="{FF2B5EF4-FFF2-40B4-BE49-F238E27FC236}">
                    <a16:creationId xmlns:a16="http://schemas.microsoft.com/office/drawing/2014/main" id="{AAE89EF1-2B4D-4354-8B3E-7DD3BB1129C5}"/>
                  </a:ext>
                </a:extLst>
              </p:cNvPr>
              <p:cNvSpPr>
                <a:spLocks noChangeShapeType="1"/>
              </p:cNvSpPr>
              <p:nvPr/>
            </p:nvSpPr>
            <p:spPr bwMode="auto">
              <a:xfrm>
                <a:off x="3744" y="1217"/>
                <a:ext cx="1" cy="445"/>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118820" name="Rectangle 25">
                <a:extLst>
                  <a:ext uri="{FF2B5EF4-FFF2-40B4-BE49-F238E27FC236}">
                    <a16:creationId xmlns:a16="http://schemas.microsoft.com/office/drawing/2014/main" id="{1E9294C4-F6C1-4E97-BADD-734F1944872F}"/>
                  </a:ext>
                </a:extLst>
              </p:cNvPr>
              <p:cNvSpPr>
                <a:spLocks noChangeArrowheads="1"/>
              </p:cNvSpPr>
              <p:nvPr/>
            </p:nvSpPr>
            <p:spPr bwMode="auto">
              <a:xfrm flipH="1">
                <a:off x="2454" y="1348"/>
                <a:ext cx="106" cy="6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it-IT" sz="1400">
                    <a:solidFill>
                      <a:srgbClr val="000000"/>
                    </a:solidFill>
                    <a:latin typeface="Times New Roman" panose="02020603050405020304" pitchFamily="18" charset="0"/>
                  </a:rPr>
                  <a:t>.....</a:t>
                </a:r>
                <a:endParaRPr lang="en-US" altLang="it-IT" sz="1200">
                  <a:latin typeface="Tahoma" panose="020B0604030504040204" pitchFamily="34" charset="0"/>
                </a:endParaRPr>
              </a:p>
            </p:txBody>
          </p:sp>
          <p:sp>
            <p:nvSpPr>
              <p:cNvPr id="118821" name="Rectangle 26">
                <a:extLst>
                  <a:ext uri="{FF2B5EF4-FFF2-40B4-BE49-F238E27FC236}">
                    <a16:creationId xmlns:a16="http://schemas.microsoft.com/office/drawing/2014/main" id="{6AE7776F-36DE-4478-B7E9-B24D717CC276}"/>
                  </a:ext>
                </a:extLst>
              </p:cNvPr>
              <p:cNvSpPr>
                <a:spLocks noChangeArrowheads="1"/>
              </p:cNvSpPr>
              <p:nvPr/>
            </p:nvSpPr>
            <p:spPr bwMode="auto">
              <a:xfrm>
                <a:off x="3382" y="1348"/>
                <a:ext cx="200" cy="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it-IT" sz="1400">
                    <a:solidFill>
                      <a:srgbClr val="000000"/>
                    </a:solidFill>
                    <a:latin typeface="Times New Roman" panose="02020603050405020304" pitchFamily="18" charset="0"/>
                  </a:rPr>
                  <a:t>.....</a:t>
                </a:r>
                <a:endParaRPr lang="en-US" altLang="it-IT" sz="1200">
                  <a:latin typeface="Tahoma" panose="020B0604030504040204" pitchFamily="34" charset="0"/>
                </a:endParaRPr>
              </a:p>
            </p:txBody>
          </p:sp>
          <p:sp>
            <p:nvSpPr>
              <p:cNvPr id="118822" name="Rectangle 27">
                <a:extLst>
                  <a:ext uri="{FF2B5EF4-FFF2-40B4-BE49-F238E27FC236}">
                    <a16:creationId xmlns:a16="http://schemas.microsoft.com/office/drawing/2014/main" id="{7CD49AB8-FB14-412D-A254-886BF4150583}"/>
                  </a:ext>
                </a:extLst>
              </p:cNvPr>
              <p:cNvSpPr>
                <a:spLocks noChangeArrowheads="1"/>
              </p:cNvSpPr>
              <p:nvPr/>
            </p:nvSpPr>
            <p:spPr bwMode="auto">
              <a:xfrm>
                <a:off x="1692" y="1406"/>
                <a:ext cx="51" cy="1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it-IT" sz="900">
                    <a:solidFill>
                      <a:srgbClr val="000000"/>
                    </a:solidFill>
                    <a:latin typeface="Times New Roman" panose="02020603050405020304" pitchFamily="18" charset="0"/>
                  </a:rPr>
                  <a:t>1</a:t>
                </a:r>
                <a:endParaRPr lang="en-US" altLang="it-IT" sz="1200">
                  <a:latin typeface="Tahoma" panose="020B0604030504040204" pitchFamily="34" charset="0"/>
                </a:endParaRPr>
              </a:p>
            </p:txBody>
          </p:sp>
          <p:sp>
            <p:nvSpPr>
              <p:cNvPr id="118823" name="Rectangle 28">
                <a:extLst>
                  <a:ext uri="{FF2B5EF4-FFF2-40B4-BE49-F238E27FC236}">
                    <a16:creationId xmlns:a16="http://schemas.microsoft.com/office/drawing/2014/main" id="{BF733110-06AC-4DE9-9A44-984EC3C3DCAD}"/>
                  </a:ext>
                </a:extLst>
              </p:cNvPr>
              <p:cNvSpPr>
                <a:spLocks noChangeArrowheads="1"/>
              </p:cNvSpPr>
              <p:nvPr/>
            </p:nvSpPr>
            <p:spPr bwMode="auto">
              <a:xfrm>
                <a:off x="1974" y="1406"/>
                <a:ext cx="52" cy="1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it-IT" sz="900">
                    <a:solidFill>
                      <a:srgbClr val="000000"/>
                    </a:solidFill>
                    <a:latin typeface="Times New Roman" panose="02020603050405020304" pitchFamily="18" charset="0"/>
                  </a:rPr>
                  <a:t>1</a:t>
                </a:r>
                <a:endParaRPr lang="en-US" altLang="it-IT" sz="1200">
                  <a:latin typeface="Tahoma" panose="020B0604030504040204" pitchFamily="34" charset="0"/>
                </a:endParaRPr>
              </a:p>
            </p:txBody>
          </p:sp>
          <p:sp>
            <p:nvSpPr>
              <p:cNvPr id="118824" name="Rectangle 29">
                <a:extLst>
                  <a:ext uri="{FF2B5EF4-FFF2-40B4-BE49-F238E27FC236}">
                    <a16:creationId xmlns:a16="http://schemas.microsoft.com/office/drawing/2014/main" id="{EDC7C2E9-0B99-42C3-9375-61ADFB4A9E75}"/>
                  </a:ext>
                </a:extLst>
              </p:cNvPr>
              <p:cNvSpPr>
                <a:spLocks noChangeArrowheads="1"/>
              </p:cNvSpPr>
              <p:nvPr/>
            </p:nvSpPr>
            <p:spPr bwMode="auto">
              <a:xfrm>
                <a:off x="2819" y="1406"/>
                <a:ext cx="29" cy="1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it-IT" sz="900">
                    <a:solidFill>
                      <a:srgbClr val="000000"/>
                    </a:solidFill>
                    <a:latin typeface="Times New Roman" panose="02020603050405020304" pitchFamily="18" charset="0"/>
                  </a:rPr>
                  <a:t>i</a:t>
                </a:r>
                <a:endParaRPr lang="en-US" altLang="it-IT" sz="1200">
                  <a:latin typeface="Tahoma" panose="020B0604030504040204" pitchFamily="34" charset="0"/>
                </a:endParaRPr>
              </a:p>
            </p:txBody>
          </p:sp>
          <p:sp>
            <p:nvSpPr>
              <p:cNvPr id="118825" name="Rectangle 30">
                <a:extLst>
                  <a:ext uri="{FF2B5EF4-FFF2-40B4-BE49-F238E27FC236}">
                    <a16:creationId xmlns:a16="http://schemas.microsoft.com/office/drawing/2014/main" id="{0D427F05-BF7A-4E9F-97F1-D30EE91BB789}"/>
                  </a:ext>
                </a:extLst>
              </p:cNvPr>
              <p:cNvSpPr>
                <a:spLocks noChangeArrowheads="1"/>
              </p:cNvSpPr>
              <p:nvPr/>
            </p:nvSpPr>
            <p:spPr bwMode="auto">
              <a:xfrm>
                <a:off x="1330" y="1406"/>
                <a:ext cx="51" cy="1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it-IT" sz="900">
                    <a:solidFill>
                      <a:srgbClr val="000000"/>
                    </a:solidFill>
                    <a:latin typeface="Times New Roman" panose="02020603050405020304" pitchFamily="18" charset="0"/>
                  </a:rPr>
                  <a:t>0</a:t>
                </a:r>
                <a:endParaRPr lang="en-US" altLang="it-IT" sz="1200">
                  <a:latin typeface="Tahoma" panose="020B0604030504040204" pitchFamily="34" charset="0"/>
                </a:endParaRPr>
              </a:p>
            </p:txBody>
          </p:sp>
          <p:sp>
            <p:nvSpPr>
              <p:cNvPr id="118826" name="Rectangle 31">
                <a:extLst>
                  <a:ext uri="{FF2B5EF4-FFF2-40B4-BE49-F238E27FC236}">
                    <a16:creationId xmlns:a16="http://schemas.microsoft.com/office/drawing/2014/main" id="{91AFCEE0-67F6-493A-9509-A5B9D0285065}"/>
                  </a:ext>
                </a:extLst>
              </p:cNvPr>
              <p:cNvSpPr>
                <a:spLocks noChangeArrowheads="1"/>
              </p:cNvSpPr>
              <p:nvPr/>
            </p:nvSpPr>
            <p:spPr bwMode="auto">
              <a:xfrm>
                <a:off x="1249" y="1348"/>
                <a:ext cx="97" cy="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it-IT" sz="1400" i="1">
                    <a:solidFill>
                      <a:srgbClr val="000000"/>
                    </a:solidFill>
                    <a:latin typeface="Times New Roman" panose="02020603050405020304" pitchFamily="18" charset="0"/>
                  </a:rPr>
                  <a:t>P</a:t>
                </a:r>
                <a:endParaRPr lang="en-US" altLang="it-IT" sz="1200">
                  <a:latin typeface="Tahoma" panose="020B0604030504040204" pitchFamily="34" charset="0"/>
                </a:endParaRPr>
              </a:p>
            </p:txBody>
          </p:sp>
          <p:sp>
            <p:nvSpPr>
              <p:cNvPr id="118827" name="Rectangle 32">
                <a:extLst>
                  <a:ext uri="{FF2B5EF4-FFF2-40B4-BE49-F238E27FC236}">
                    <a16:creationId xmlns:a16="http://schemas.microsoft.com/office/drawing/2014/main" id="{1D2C924A-1A10-458F-B31A-107ED30FCF0A}"/>
                  </a:ext>
                </a:extLst>
              </p:cNvPr>
              <p:cNvSpPr>
                <a:spLocks noChangeArrowheads="1"/>
              </p:cNvSpPr>
              <p:nvPr/>
            </p:nvSpPr>
            <p:spPr bwMode="auto">
              <a:xfrm>
                <a:off x="1572" y="1348"/>
                <a:ext cx="107" cy="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it-IT" sz="1400" i="1">
                    <a:solidFill>
                      <a:srgbClr val="000000"/>
                    </a:solidFill>
                    <a:latin typeface="Times New Roman" panose="02020603050405020304" pitchFamily="18" charset="0"/>
                  </a:rPr>
                  <a:t>K</a:t>
                </a:r>
                <a:endParaRPr lang="en-US" altLang="it-IT" sz="1200">
                  <a:latin typeface="Tahoma" panose="020B0604030504040204" pitchFamily="34" charset="0"/>
                </a:endParaRPr>
              </a:p>
            </p:txBody>
          </p:sp>
          <p:sp>
            <p:nvSpPr>
              <p:cNvPr id="118828" name="Rectangle 33">
                <a:extLst>
                  <a:ext uri="{FF2B5EF4-FFF2-40B4-BE49-F238E27FC236}">
                    <a16:creationId xmlns:a16="http://schemas.microsoft.com/office/drawing/2014/main" id="{3A7F6EF4-6416-48D8-BABA-98E376EC7166}"/>
                  </a:ext>
                </a:extLst>
              </p:cNvPr>
              <p:cNvSpPr>
                <a:spLocks noChangeArrowheads="1"/>
              </p:cNvSpPr>
              <p:nvPr/>
            </p:nvSpPr>
            <p:spPr bwMode="auto">
              <a:xfrm>
                <a:off x="1894" y="1348"/>
                <a:ext cx="97" cy="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it-IT" sz="1400" i="1">
                    <a:solidFill>
                      <a:srgbClr val="000000"/>
                    </a:solidFill>
                    <a:latin typeface="Times New Roman" panose="02020603050405020304" pitchFamily="18" charset="0"/>
                  </a:rPr>
                  <a:t>P</a:t>
                </a:r>
                <a:endParaRPr lang="en-US" altLang="it-IT" sz="1200">
                  <a:latin typeface="Tahoma" panose="020B0604030504040204" pitchFamily="34" charset="0"/>
                </a:endParaRPr>
              </a:p>
            </p:txBody>
          </p:sp>
          <p:sp>
            <p:nvSpPr>
              <p:cNvPr id="118829" name="Rectangle 34">
                <a:extLst>
                  <a:ext uri="{FF2B5EF4-FFF2-40B4-BE49-F238E27FC236}">
                    <a16:creationId xmlns:a16="http://schemas.microsoft.com/office/drawing/2014/main" id="{54F62995-1E10-4DB7-BD78-F7B5CFADA7DD}"/>
                  </a:ext>
                </a:extLst>
              </p:cNvPr>
              <p:cNvSpPr>
                <a:spLocks noChangeArrowheads="1"/>
              </p:cNvSpPr>
              <p:nvPr/>
            </p:nvSpPr>
            <p:spPr bwMode="auto">
              <a:xfrm>
                <a:off x="2697" y="1348"/>
                <a:ext cx="107" cy="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it-IT" sz="1400" i="1">
                    <a:solidFill>
                      <a:srgbClr val="000000"/>
                    </a:solidFill>
                    <a:latin typeface="Times New Roman" panose="02020603050405020304" pitchFamily="18" charset="0"/>
                  </a:rPr>
                  <a:t>K</a:t>
                </a:r>
                <a:endParaRPr lang="en-US" altLang="it-IT" sz="1200">
                  <a:latin typeface="Tahoma" panose="020B0604030504040204" pitchFamily="34" charset="0"/>
                </a:endParaRPr>
              </a:p>
            </p:txBody>
          </p:sp>
          <p:sp>
            <p:nvSpPr>
              <p:cNvPr id="118830" name="Rectangle 35">
                <a:extLst>
                  <a:ext uri="{FF2B5EF4-FFF2-40B4-BE49-F238E27FC236}">
                    <a16:creationId xmlns:a16="http://schemas.microsoft.com/office/drawing/2014/main" id="{6D533A78-B81A-4094-8558-1392DCD437E0}"/>
                  </a:ext>
                </a:extLst>
              </p:cNvPr>
              <p:cNvSpPr>
                <a:spLocks noChangeArrowheads="1"/>
              </p:cNvSpPr>
              <p:nvPr/>
            </p:nvSpPr>
            <p:spPr bwMode="auto">
              <a:xfrm>
                <a:off x="2819" y="1406"/>
                <a:ext cx="29" cy="1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it-IT" sz="900" i="1">
                    <a:solidFill>
                      <a:srgbClr val="000000"/>
                    </a:solidFill>
                    <a:latin typeface="Times New Roman" panose="02020603050405020304" pitchFamily="18" charset="0"/>
                  </a:rPr>
                  <a:t>i</a:t>
                </a:r>
                <a:endParaRPr lang="en-US" altLang="it-IT" sz="1200">
                  <a:latin typeface="Tahoma" panose="020B0604030504040204" pitchFamily="34" charset="0"/>
                </a:endParaRPr>
              </a:p>
            </p:txBody>
          </p:sp>
          <p:sp>
            <p:nvSpPr>
              <p:cNvPr id="118831" name="Rectangle 36">
                <a:extLst>
                  <a:ext uri="{FF2B5EF4-FFF2-40B4-BE49-F238E27FC236}">
                    <a16:creationId xmlns:a16="http://schemas.microsoft.com/office/drawing/2014/main" id="{763C477E-C634-451B-A422-1E6FFD86F7AC}"/>
                  </a:ext>
                </a:extLst>
              </p:cNvPr>
              <p:cNvSpPr>
                <a:spLocks noChangeArrowheads="1"/>
              </p:cNvSpPr>
              <p:nvPr/>
            </p:nvSpPr>
            <p:spPr bwMode="auto">
              <a:xfrm>
                <a:off x="3019" y="1348"/>
                <a:ext cx="97" cy="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it-IT" sz="1400" i="1">
                    <a:solidFill>
                      <a:srgbClr val="000000"/>
                    </a:solidFill>
                    <a:latin typeface="Times New Roman" panose="02020603050405020304" pitchFamily="18" charset="0"/>
                  </a:rPr>
                  <a:t>P</a:t>
                </a:r>
                <a:endParaRPr lang="en-US" altLang="it-IT" sz="1200">
                  <a:latin typeface="Tahoma" panose="020B0604030504040204" pitchFamily="34" charset="0"/>
                </a:endParaRPr>
              </a:p>
            </p:txBody>
          </p:sp>
          <p:sp>
            <p:nvSpPr>
              <p:cNvPr id="118832" name="Rectangle 37">
                <a:extLst>
                  <a:ext uri="{FF2B5EF4-FFF2-40B4-BE49-F238E27FC236}">
                    <a16:creationId xmlns:a16="http://schemas.microsoft.com/office/drawing/2014/main" id="{4A095E66-F270-422B-B751-E2DD300A7EA8}"/>
                  </a:ext>
                </a:extLst>
              </p:cNvPr>
              <p:cNvSpPr>
                <a:spLocks noChangeArrowheads="1"/>
              </p:cNvSpPr>
              <p:nvPr/>
            </p:nvSpPr>
            <p:spPr bwMode="auto">
              <a:xfrm>
                <a:off x="3100" y="1406"/>
                <a:ext cx="29" cy="1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it-IT" sz="900" i="1">
                    <a:solidFill>
                      <a:srgbClr val="000000"/>
                    </a:solidFill>
                    <a:latin typeface="Times New Roman" panose="02020603050405020304" pitchFamily="18" charset="0"/>
                  </a:rPr>
                  <a:t>i</a:t>
                </a:r>
                <a:endParaRPr lang="en-US" altLang="it-IT" sz="1200">
                  <a:latin typeface="Tahoma" panose="020B0604030504040204" pitchFamily="34" charset="0"/>
                </a:endParaRPr>
              </a:p>
            </p:txBody>
          </p:sp>
          <p:sp>
            <p:nvSpPr>
              <p:cNvPr id="118833" name="Rectangle 38">
                <a:extLst>
                  <a:ext uri="{FF2B5EF4-FFF2-40B4-BE49-F238E27FC236}">
                    <a16:creationId xmlns:a16="http://schemas.microsoft.com/office/drawing/2014/main" id="{C037457C-DEEC-494D-9386-E424C25B5E22}"/>
                  </a:ext>
                </a:extLst>
              </p:cNvPr>
              <p:cNvSpPr>
                <a:spLocks noChangeArrowheads="1"/>
              </p:cNvSpPr>
              <p:nvPr/>
            </p:nvSpPr>
            <p:spPr bwMode="auto">
              <a:xfrm>
                <a:off x="3825" y="1348"/>
                <a:ext cx="107" cy="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it-IT" sz="1400" i="1">
                    <a:solidFill>
                      <a:srgbClr val="000000"/>
                    </a:solidFill>
                    <a:latin typeface="Times New Roman" panose="02020603050405020304" pitchFamily="18" charset="0"/>
                  </a:rPr>
                  <a:t>K</a:t>
                </a:r>
                <a:endParaRPr lang="en-US" altLang="it-IT" sz="1200">
                  <a:latin typeface="Tahoma" panose="020B0604030504040204" pitchFamily="34" charset="0"/>
                </a:endParaRPr>
              </a:p>
            </p:txBody>
          </p:sp>
          <p:sp>
            <p:nvSpPr>
              <p:cNvPr id="118834" name="Rectangle 39">
                <a:extLst>
                  <a:ext uri="{FF2B5EF4-FFF2-40B4-BE49-F238E27FC236}">
                    <a16:creationId xmlns:a16="http://schemas.microsoft.com/office/drawing/2014/main" id="{76040E2C-5187-49FA-BF9C-35EAA4FCD351}"/>
                  </a:ext>
                </a:extLst>
              </p:cNvPr>
              <p:cNvSpPr>
                <a:spLocks noChangeArrowheads="1"/>
              </p:cNvSpPr>
              <p:nvPr/>
            </p:nvSpPr>
            <p:spPr bwMode="auto">
              <a:xfrm>
                <a:off x="3945" y="1406"/>
                <a:ext cx="63" cy="1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it-IT" sz="900" i="1">
                    <a:solidFill>
                      <a:srgbClr val="000000"/>
                    </a:solidFill>
                    <a:latin typeface="Times New Roman" panose="02020603050405020304" pitchFamily="18" charset="0"/>
                  </a:rPr>
                  <a:t>F</a:t>
                </a:r>
                <a:endParaRPr lang="en-US" altLang="it-IT" sz="1200">
                  <a:latin typeface="Tahoma" panose="020B0604030504040204" pitchFamily="34" charset="0"/>
                </a:endParaRPr>
              </a:p>
            </p:txBody>
          </p:sp>
          <p:sp>
            <p:nvSpPr>
              <p:cNvPr id="118835" name="Rectangle 40">
                <a:extLst>
                  <a:ext uri="{FF2B5EF4-FFF2-40B4-BE49-F238E27FC236}">
                    <a16:creationId xmlns:a16="http://schemas.microsoft.com/office/drawing/2014/main" id="{AE2DB54C-7365-4A4C-8235-CFAA4848A250}"/>
                  </a:ext>
                </a:extLst>
              </p:cNvPr>
              <p:cNvSpPr>
                <a:spLocks noChangeArrowheads="1"/>
              </p:cNvSpPr>
              <p:nvPr/>
            </p:nvSpPr>
            <p:spPr bwMode="auto">
              <a:xfrm>
                <a:off x="4148" y="1348"/>
                <a:ext cx="96" cy="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it-IT" sz="1400" i="1">
                    <a:solidFill>
                      <a:srgbClr val="000000"/>
                    </a:solidFill>
                    <a:latin typeface="Times New Roman" panose="02020603050405020304" pitchFamily="18" charset="0"/>
                  </a:rPr>
                  <a:t>P</a:t>
                </a:r>
                <a:endParaRPr lang="en-US" altLang="it-IT" sz="1200">
                  <a:latin typeface="Tahoma" panose="020B0604030504040204" pitchFamily="34" charset="0"/>
                </a:endParaRPr>
              </a:p>
            </p:txBody>
          </p:sp>
          <p:sp>
            <p:nvSpPr>
              <p:cNvPr id="118836" name="Rectangle 41">
                <a:extLst>
                  <a:ext uri="{FF2B5EF4-FFF2-40B4-BE49-F238E27FC236}">
                    <a16:creationId xmlns:a16="http://schemas.microsoft.com/office/drawing/2014/main" id="{E52F10C2-8D98-41A0-BA2C-80EB5E9B0F49}"/>
                  </a:ext>
                </a:extLst>
              </p:cNvPr>
              <p:cNvSpPr>
                <a:spLocks noChangeArrowheads="1"/>
              </p:cNvSpPr>
              <p:nvPr/>
            </p:nvSpPr>
            <p:spPr bwMode="auto">
              <a:xfrm>
                <a:off x="4227" y="1406"/>
                <a:ext cx="63" cy="1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it-IT" sz="900" i="1">
                    <a:solidFill>
                      <a:srgbClr val="000000"/>
                    </a:solidFill>
                    <a:latin typeface="Times New Roman" panose="02020603050405020304" pitchFamily="18" charset="0"/>
                  </a:rPr>
                  <a:t>F</a:t>
                </a:r>
                <a:endParaRPr lang="en-US" altLang="it-IT" sz="1200">
                  <a:latin typeface="Tahoma" panose="020B0604030504040204" pitchFamily="34" charset="0"/>
                </a:endParaRPr>
              </a:p>
            </p:txBody>
          </p:sp>
        </p:grpSp>
        <p:grpSp>
          <p:nvGrpSpPr>
            <p:cNvPr id="118796" name="Group 43">
              <a:extLst>
                <a:ext uri="{FF2B5EF4-FFF2-40B4-BE49-F238E27FC236}">
                  <a16:creationId xmlns:a16="http://schemas.microsoft.com/office/drawing/2014/main" id="{86DDE702-EE9C-4320-B506-F25C8F3011EC}"/>
                </a:ext>
              </a:extLst>
            </p:cNvPr>
            <p:cNvGrpSpPr>
              <a:grpSpLocks/>
            </p:cNvGrpSpPr>
            <p:nvPr/>
          </p:nvGrpSpPr>
          <p:grpSpPr bwMode="auto">
            <a:xfrm>
              <a:off x="894" y="2233"/>
              <a:ext cx="437" cy="228"/>
              <a:chOff x="975" y="3148"/>
              <a:chExt cx="437" cy="335"/>
            </a:xfrm>
          </p:grpSpPr>
          <p:sp>
            <p:nvSpPr>
              <p:cNvPr id="118808" name="Freeform 44">
                <a:extLst>
                  <a:ext uri="{FF2B5EF4-FFF2-40B4-BE49-F238E27FC236}">
                    <a16:creationId xmlns:a16="http://schemas.microsoft.com/office/drawing/2014/main" id="{2CB2117C-E802-45ED-A3C6-36278026469E}"/>
                  </a:ext>
                </a:extLst>
              </p:cNvPr>
              <p:cNvSpPr>
                <a:spLocks/>
              </p:cNvSpPr>
              <p:nvPr/>
            </p:nvSpPr>
            <p:spPr bwMode="auto">
              <a:xfrm>
                <a:off x="1123" y="3218"/>
                <a:ext cx="80" cy="82"/>
              </a:xfrm>
              <a:custGeom>
                <a:avLst/>
                <a:gdLst>
                  <a:gd name="T0" fmla="*/ 0 w 273"/>
                  <a:gd name="T1" fmla="*/ 0 h 327"/>
                  <a:gd name="T2" fmla="*/ 0 w 273"/>
                  <a:gd name="T3" fmla="*/ 0 h 327"/>
                  <a:gd name="T4" fmla="*/ 0 w 273"/>
                  <a:gd name="T5" fmla="*/ 0 h 327"/>
                  <a:gd name="T6" fmla="*/ 0 60000 65536"/>
                  <a:gd name="T7" fmla="*/ 0 60000 65536"/>
                  <a:gd name="T8" fmla="*/ 0 60000 65536"/>
                  <a:gd name="T9" fmla="*/ 0 w 273"/>
                  <a:gd name="T10" fmla="*/ 0 h 327"/>
                  <a:gd name="T11" fmla="*/ 273 w 273"/>
                  <a:gd name="T12" fmla="*/ 327 h 327"/>
                </a:gdLst>
                <a:ahLst/>
                <a:cxnLst>
                  <a:cxn ang="T6">
                    <a:pos x="T0" y="T1"/>
                  </a:cxn>
                  <a:cxn ang="T7">
                    <a:pos x="T2" y="T3"/>
                  </a:cxn>
                  <a:cxn ang="T8">
                    <a:pos x="T4" y="T5"/>
                  </a:cxn>
                </a:cxnLst>
                <a:rect l="T9" t="T10" r="T11" b="T12"/>
                <a:pathLst>
                  <a:path w="273" h="327">
                    <a:moveTo>
                      <a:pt x="273" y="0"/>
                    </a:moveTo>
                    <a:lnTo>
                      <a:pt x="0" y="165"/>
                    </a:lnTo>
                    <a:lnTo>
                      <a:pt x="273" y="327"/>
                    </a:lnTo>
                  </a:path>
                </a:pathLst>
              </a:custGeom>
              <a:noFill/>
              <a:ln w="1111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it-IT"/>
              </a:p>
            </p:txBody>
          </p:sp>
          <p:sp>
            <p:nvSpPr>
              <p:cNvPr id="118809" name="Rectangle 45">
                <a:extLst>
                  <a:ext uri="{FF2B5EF4-FFF2-40B4-BE49-F238E27FC236}">
                    <a16:creationId xmlns:a16="http://schemas.microsoft.com/office/drawing/2014/main" id="{1A76DF32-41B7-43BE-A5E8-235920350D98}"/>
                  </a:ext>
                </a:extLst>
              </p:cNvPr>
              <p:cNvSpPr>
                <a:spLocks noChangeArrowheads="1"/>
              </p:cNvSpPr>
              <p:nvPr/>
            </p:nvSpPr>
            <p:spPr bwMode="auto">
              <a:xfrm>
                <a:off x="975" y="3148"/>
                <a:ext cx="373" cy="3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it-IT" sz="1400" i="1">
                    <a:solidFill>
                      <a:srgbClr val="000000"/>
                    </a:solidFill>
                    <a:latin typeface="Times New Roman" panose="02020603050405020304" pitchFamily="18" charset="0"/>
                  </a:rPr>
                  <a:t>K    K</a:t>
                </a:r>
                <a:endParaRPr lang="en-US" altLang="it-IT" sz="1200">
                  <a:latin typeface="Tahoma" panose="020B0604030504040204" pitchFamily="34" charset="0"/>
                </a:endParaRPr>
              </a:p>
            </p:txBody>
          </p:sp>
          <p:sp>
            <p:nvSpPr>
              <p:cNvPr id="118810" name="Rectangle 46">
                <a:extLst>
                  <a:ext uri="{FF2B5EF4-FFF2-40B4-BE49-F238E27FC236}">
                    <a16:creationId xmlns:a16="http://schemas.microsoft.com/office/drawing/2014/main" id="{E9279178-9287-4DBF-8924-0A40DD11B660}"/>
                  </a:ext>
                </a:extLst>
              </p:cNvPr>
              <p:cNvSpPr>
                <a:spLocks noChangeArrowheads="1"/>
              </p:cNvSpPr>
              <p:nvPr/>
            </p:nvSpPr>
            <p:spPr bwMode="auto">
              <a:xfrm>
                <a:off x="1361" y="3233"/>
                <a:ext cx="51" cy="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it-IT" sz="900" i="1">
                    <a:solidFill>
                      <a:srgbClr val="000000"/>
                    </a:solidFill>
                    <a:latin typeface="Times New Roman" panose="02020603050405020304" pitchFamily="18" charset="0"/>
                  </a:rPr>
                  <a:t>1</a:t>
                </a:r>
                <a:endParaRPr lang="en-US" altLang="it-IT" sz="1200" i="1">
                  <a:latin typeface="Tahoma" panose="020B0604030504040204" pitchFamily="34" charset="0"/>
                </a:endParaRPr>
              </a:p>
            </p:txBody>
          </p:sp>
        </p:grpSp>
        <p:grpSp>
          <p:nvGrpSpPr>
            <p:cNvPr id="118797" name="Group 47">
              <a:extLst>
                <a:ext uri="{FF2B5EF4-FFF2-40B4-BE49-F238E27FC236}">
                  <a16:creationId xmlns:a16="http://schemas.microsoft.com/office/drawing/2014/main" id="{4FA74954-C30B-4AFA-BD4E-985675CF82A4}"/>
                </a:ext>
              </a:extLst>
            </p:cNvPr>
            <p:cNvGrpSpPr>
              <a:grpSpLocks/>
            </p:cNvGrpSpPr>
            <p:nvPr/>
          </p:nvGrpSpPr>
          <p:grpSpPr bwMode="auto">
            <a:xfrm>
              <a:off x="2522" y="2233"/>
              <a:ext cx="919" cy="228"/>
              <a:chOff x="2819" y="3139"/>
              <a:chExt cx="919" cy="335"/>
            </a:xfrm>
          </p:grpSpPr>
          <p:sp>
            <p:nvSpPr>
              <p:cNvPr id="118802" name="Freeform 48">
                <a:extLst>
                  <a:ext uri="{FF2B5EF4-FFF2-40B4-BE49-F238E27FC236}">
                    <a16:creationId xmlns:a16="http://schemas.microsoft.com/office/drawing/2014/main" id="{AD1729A8-A747-41C9-94BE-5827ADD48AA1}"/>
                  </a:ext>
                </a:extLst>
              </p:cNvPr>
              <p:cNvSpPr>
                <a:spLocks/>
              </p:cNvSpPr>
              <p:nvPr/>
            </p:nvSpPr>
            <p:spPr bwMode="auto">
              <a:xfrm>
                <a:off x="3020" y="3192"/>
                <a:ext cx="80" cy="81"/>
              </a:xfrm>
              <a:custGeom>
                <a:avLst/>
                <a:gdLst>
                  <a:gd name="T0" fmla="*/ 0 w 273"/>
                  <a:gd name="T1" fmla="*/ 0 h 327"/>
                  <a:gd name="T2" fmla="*/ 0 w 273"/>
                  <a:gd name="T3" fmla="*/ 0 h 327"/>
                  <a:gd name="T4" fmla="*/ 0 w 273"/>
                  <a:gd name="T5" fmla="*/ 0 h 327"/>
                  <a:gd name="T6" fmla="*/ 0 60000 65536"/>
                  <a:gd name="T7" fmla="*/ 0 60000 65536"/>
                  <a:gd name="T8" fmla="*/ 0 60000 65536"/>
                  <a:gd name="T9" fmla="*/ 0 w 273"/>
                  <a:gd name="T10" fmla="*/ 0 h 327"/>
                  <a:gd name="T11" fmla="*/ 273 w 273"/>
                  <a:gd name="T12" fmla="*/ 327 h 327"/>
                </a:gdLst>
                <a:ahLst/>
                <a:cxnLst>
                  <a:cxn ang="T6">
                    <a:pos x="T0" y="T1"/>
                  </a:cxn>
                  <a:cxn ang="T7">
                    <a:pos x="T2" y="T3"/>
                  </a:cxn>
                  <a:cxn ang="T8">
                    <a:pos x="T4" y="T5"/>
                  </a:cxn>
                </a:cxnLst>
                <a:rect l="T9" t="T10" r="T11" b="T12"/>
                <a:pathLst>
                  <a:path w="273" h="327">
                    <a:moveTo>
                      <a:pt x="273" y="0"/>
                    </a:moveTo>
                    <a:lnTo>
                      <a:pt x="0" y="163"/>
                    </a:lnTo>
                    <a:lnTo>
                      <a:pt x="273" y="327"/>
                    </a:lnTo>
                  </a:path>
                </a:pathLst>
              </a:custGeom>
              <a:noFill/>
              <a:ln w="1111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it-IT"/>
              </a:p>
            </p:txBody>
          </p:sp>
          <p:sp>
            <p:nvSpPr>
              <p:cNvPr id="118803" name="Line 49">
                <a:extLst>
                  <a:ext uri="{FF2B5EF4-FFF2-40B4-BE49-F238E27FC236}">
                    <a16:creationId xmlns:a16="http://schemas.microsoft.com/office/drawing/2014/main" id="{3B21D343-10AD-46FC-AD1B-9332F48603AB}"/>
                  </a:ext>
                </a:extLst>
              </p:cNvPr>
              <p:cNvSpPr>
                <a:spLocks noChangeShapeType="1"/>
              </p:cNvSpPr>
              <p:nvPr/>
            </p:nvSpPr>
            <p:spPr bwMode="auto">
              <a:xfrm>
                <a:off x="3020" y="3273"/>
                <a:ext cx="80" cy="42"/>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118804" name="Freeform 50">
                <a:extLst>
                  <a:ext uri="{FF2B5EF4-FFF2-40B4-BE49-F238E27FC236}">
                    <a16:creationId xmlns:a16="http://schemas.microsoft.com/office/drawing/2014/main" id="{0AC90CA0-3AB4-4ED9-BE58-D4BFF22F50C8}"/>
                  </a:ext>
                </a:extLst>
              </p:cNvPr>
              <p:cNvSpPr>
                <a:spLocks/>
              </p:cNvSpPr>
              <p:nvPr/>
            </p:nvSpPr>
            <p:spPr bwMode="auto">
              <a:xfrm>
                <a:off x="3316" y="3200"/>
                <a:ext cx="80" cy="82"/>
              </a:xfrm>
              <a:custGeom>
                <a:avLst/>
                <a:gdLst>
                  <a:gd name="T0" fmla="*/ 0 w 273"/>
                  <a:gd name="T1" fmla="*/ 0 h 327"/>
                  <a:gd name="T2" fmla="*/ 0 w 273"/>
                  <a:gd name="T3" fmla="*/ 0 h 327"/>
                  <a:gd name="T4" fmla="*/ 0 w 273"/>
                  <a:gd name="T5" fmla="*/ 0 h 327"/>
                  <a:gd name="T6" fmla="*/ 0 60000 65536"/>
                  <a:gd name="T7" fmla="*/ 0 60000 65536"/>
                  <a:gd name="T8" fmla="*/ 0 60000 65536"/>
                  <a:gd name="T9" fmla="*/ 0 w 273"/>
                  <a:gd name="T10" fmla="*/ 0 h 327"/>
                  <a:gd name="T11" fmla="*/ 273 w 273"/>
                  <a:gd name="T12" fmla="*/ 327 h 327"/>
                </a:gdLst>
                <a:ahLst/>
                <a:cxnLst>
                  <a:cxn ang="T6">
                    <a:pos x="T0" y="T1"/>
                  </a:cxn>
                  <a:cxn ang="T7">
                    <a:pos x="T2" y="T3"/>
                  </a:cxn>
                  <a:cxn ang="T8">
                    <a:pos x="T4" y="T5"/>
                  </a:cxn>
                </a:cxnLst>
                <a:rect l="T9" t="T10" r="T11" b="T12"/>
                <a:pathLst>
                  <a:path w="273" h="327">
                    <a:moveTo>
                      <a:pt x="273" y="0"/>
                    </a:moveTo>
                    <a:lnTo>
                      <a:pt x="0" y="165"/>
                    </a:lnTo>
                    <a:lnTo>
                      <a:pt x="273" y="327"/>
                    </a:lnTo>
                  </a:path>
                </a:pathLst>
              </a:custGeom>
              <a:noFill/>
              <a:ln w="1111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it-IT"/>
              </a:p>
            </p:txBody>
          </p:sp>
          <p:sp>
            <p:nvSpPr>
              <p:cNvPr id="118805" name="Rectangle 51">
                <a:extLst>
                  <a:ext uri="{FF2B5EF4-FFF2-40B4-BE49-F238E27FC236}">
                    <a16:creationId xmlns:a16="http://schemas.microsoft.com/office/drawing/2014/main" id="{B8BA61F6-C0D7-4AD7-9492-B25985F42F9E}"/>
                  </a:ext>
                </a:extLst>
              </p:cNvPr>
              <p:cNvSpPr>
                <a:spLocks noChangeArrowheads="1"/>
              </p:cNvSpPr>
              <p:nvPr/>
            </p:nvSpPr>
            <p:spPr bwMode="auto">
              <a:xfrm>
                <a:off x="2939" y="3224"/>
                <a:ext cx="28" cy="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it-IT" sz="900" i="1">
                    <a:solidFill>
                      <a:srgbClr val="000000"/>
                    </a:solidFill>
                    <a:latin typeface="Times New Roman" panose="02020603050405020304" pitchFamily="18" charset="0"/>
                  </a:rPr>
                  <a:t>i</a:t>
                </a:r>
                <a:endParaRPr lang="en-US" altLang="it-IT" sz="1200" i="1">
                  <a:latin typeface="Tahoma" panose="020B0604030504040204" pitchFamily="34" charset="0"/>
                </a:endParaRPr>
              </a:p>
            </p:txBody>
          </p:sp>
          <p:sp>
            <p:nvSpPr>
              <p:cNvPr id="118806" name="Rectangle 52">
                <a:extLst>
                  <a:ext uri="{FF2B5EF4-FFF2-40B4-BE49-F238E27FC236}">
                    <a16:creationId xmlns:a16="http://schemas.microsoft.com/office/drawing/2014/main" id="{1A303BA9-462F-49B6-895E-A4C8BC1E10FE}"/>
                  </a:ext>
                </a:extLst>
              </p:cNvPr>
              <p:cNvSpPr>
                <a:spLocks noChangeArrowheads="1"/>
              </p:cNvSpPr>
              <p:nvPr/>
            </p:nvSpPr>
            <p:spPr bwMode="auto">
              <a:xfrm>
                <a:off x="3588" y="3224"/>
                <a:ext cx="150" cy="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it-IT" sz="900" i="1">
                    <a:solidFill>
                      <a:srgbClr val="000000"/>
                    </a:solidFill>
                    <a:latin typeface="Times New Roman" panose="02020603050405020304" pitchFamily="18" charset="0"/>
                  </a:rPr>
                  <a:t>i+1</a:t>
                </a:r>
                <a:endParaRPr lang="en-US" altLang="it-IT" sz="1200">
                  <a:latin typeface="Tahoma" panose="020B0604030504040204" pitchFamily="34" charset="0"/>
                </a:endParaRPr>
              </a:p>
            </p:txBody>
          </p:sp>
          <p:sp>
            <p:nvSpPr>
              <p:cNvPr id="118807" name="Rectangle 53">
                <a:extLst>
                  <a:ext uri="{FF2B5EF4-FFF2-40B4-BE49-F238E27FC236}">
                    <a16:creationId xmlns:a16="http://schemas.microsoft.com/office/drawing/2014/main" id="{E5B39AEC-4FF0-4C75-A5B0-D7BB7D684090}"/>
                  </a:ext>
                </a:extLst>
              </p:cNvPr>
              <p:cNvSpPr>
                <a:spLocks noChangeArrowheads="1"/>
              </p:cNvSpPr>
              <p:nvPr/>
            </p:nvSpPr>
            <p:spPr bwMode="auto">
              <a:xfrm>
                <a:off x="2819" y="3139"/>
                <a:ext cx="721" cy="3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it-IT" sz="1400" i="1">
                    <a:solidFill>
                      <a:srgbClr val="000000"/>
                    </a:solidFill>
                    <a:latin typeface="Times New Roman" panose="02020603050405020304" pitchFamily="18" charset="0"/>
                  </a:rPr>
                  <a:t>K      K    K</a:t>
                </a:r>
                <a:endParaRPr lang="en-US" altLang="it-IT" sz="1200">
                  <a:latin typeface="Tahoma" panose="020B0604030504040204" pitchFamily="34" charset="0"/>
                </a:endParaRPr>
              </a:p>
            </p:txBody>
          </p:sp>
        </p:grpSp>
        <p:sp>
          <p:nvSpPr>
            <p:cNvPr id="118798" name="Rectangle 54">
              <a:extLst>
                <a:ext uri="{FF2B5EF4-FFF2-40B4-BE49-F238E27FC236}">
                  <a16:creationId xmlns:a16="http://schemas.microsoft.com/office/drawing/2014/main" id="{02066DEC-FE51-427B-B6B4-54C4C8B3FE18}"/>
                </a:ext>
              </a:extLst>
            </p:cNvPr>
            <p:cNvSpPr>
              <a:spLocks noChangeArrowheads="1"/>
            </p:cNvSpPr>
            <p:nvPr/>
          </p:nvSpPr>
          <p:spPr bwMode="auto">
            <a:xfrm>
              <a:off x="4629" y="2227"/>
              <a:ext cx="414" cy="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it-IT" sz="1400" i="1">
                  <a:solidFill>
                    <a:srgbClr val="000000"/>
                  </a:solidFill>
                  <a:latin typeface="Times New Roman" panose="02020603050405020304" pitchFamily="18" charset="0"/>
                </a:rPr>
                <a:t>K     K</a:t>
              </a:r>
              <a:endParaRPr lang="en-US" altLang="it-IT" sz="1200">
                <a:latin typeface="Tahoma" panose="020B0604030504040204" pitchFamily="34" charset="0"/>
              </a:endParaRPr>
            </a:p>
          </p:txBody>
        </p:sp>
        <p:sp>
          <p:nvSpPr>
            <p:cNvPr id="118799" name="Rectangle 55">
              <a:extLst>
                <a:ext uri="{FF2B5EF4-FFF2-40B4-BE49-F238E27FC236}">
                  <a16:creationId xmlns:a16="http://schemas.microsoft.com/office/drawing/2014/main" id="{BEB75495-CA50-4576-AD22-D6683583B281}"/>
                </a:ext>
              </a:extLst>
            </p:cNvPr>
            <p:cNvSpPr>
              <a:spLocks noChangeArrowheads="1"/>
            </p:cNvSpPr>
            <p:nvPr/>
          </p:nvSpPr>
          <p:spPr bwMode="auto">
            <a:xfrm>
              <a:off x="5060" y="2285"/>
              <a:ext cx="62" cy="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it-IT" sz="900" i="1">
                  <a:solidFill>
                    <a:srgbClr val="000000"/>
                  </a:solidFill>
                  <a:latin typeface="Times New Roman" panose="02020603050405020304" pitchFamily="18" charset="0"/>
                </a:rPr>
                <a:t>F</a:t>
              </a:r>
              <a:endParaRPr lang="en-US" altLang="it-IT" sz="1200">
                <a:latin typeface="Tahoma" panose="020B0604030504040204" pitchFamily="34" charset="0"/>
              </a:endParaRPr>
            </a:p>
          </p:txBody>
        </p:sp>
        <p:sp>
          <p:nvSpPr>
            <p:cNvPr id="118800" name="Rectangle 56">
              <a:extLst>
                <a:ext uri="{FF2B5EF4-FFF2-40B4-BE49-F238E27FC236}">
                  <a16:creationId xmlns:a16="http://schemas.microsoft.com/office/drawing/2014/main" id="{4EE2C1D6-2385-49C8-BC3D-D28654AF1D9A}"/>
                </a:ext>
              </a:extLst>
            </p:cNvPr>
            <p:cNvSpPr>
              <a:spLocks noChangeArrowheads="1"/>
            </p:cNvSpPr>
            <p:nvPr/>
          </p:nvSpPr>
          <p:spPr bwMode="auto">
            <a:xfrm>
              <a:off x="4244" y="2062"/>
              <a:ext cx="1172" cy="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it-IT" sz="1400">
                  <a:solidFill>
                    <a:srgbClr val="000000"/>
                  </a:solidFill>
                  <a:latin typeface="Times New Roman" panose="02020603050405020304" pitchFamily="18" charset="0"/>
                </a:rPr>
                <a:t>sub-tree with keys</a:t>
              </a:r>
              <a:endParaRPr lang="en-US" altLang="it-IT" sz="1200">
                <a:latin typeface="Tahoma" panose="020B0604030504040204" pitchFamily="34" charset="0"/>
              </a:endParaRPr>
            </a:p>
          </p:txBody>
        </p:sp>
        <p:sp>
          <p:nvSpPr>
            <p:cNvPr id="118801" name="Rectangle 57">
              <a:extLst>
                <a:ext uri="{FF2B5EF4-FFF2-40B4-BE49-F238E27FC236}">
                  <a16:creationId xmlns:a16="http://schemas.microsoft.com/office/drawing/2014/main" id="{EEBDAE76-2C65-4178-9169-740CE9D994AF}"/>
                </a:ext>
              </a:extLst>
            </p:cNvPr>
            <p:cNvSpPr>
              <a:spLocks noChangeArrowheads="1"/>
            </p:cNvSpPr>
            <p:nvPr/>
          </p:nvSpPr>
          <p:spPr bwMode="auto">
            <a:xfrm>
              <a:off x="537" y="2062"/>
              <a:ext cx="1172" cy="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it-IT" sz="1400">
                  <a:solidFill>
                    <a:srgbClr val="000000"/>
                  </a:solidFill>
                  <a:latin typeface="Times New Roman" panose="02020603050405020304" pitchFamily="18" charset="0"/>
                </a:rPr>
                <a:t>sub-tree with keys</a:t>
              </a:r>
              <a:endParaRPr lang="en-US" altLang="it-IT" sz="1200">
                <a:latin typeface="Tahoma" panose="020B0604030504040204" pitchFamily="34" charset="0"/>
              </a:endParaRPr>
            </a:p>
          </p:txBody>
        </p:sp>
      </p:gr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2">
            <a:extLst>
              <a:ext uri="{FF2B5EF4-FFF2-40B4-BE49-F238E27FC236}">
                <a16:creationId xmlns:a16="http://schemas.microsoft.com/office/drawing/2014/main" id="{751F8F42-1179-4D8B-B624-AA57A3401E2B}"/>
              </a:ext>
            </a:extLst>
          </p:cNvPr>
          <p:cNvSpPr>
            <a:spLocks noGrp="1" noChangeArrowheads="1"/>
          </p:cNvSpPr>
          <p:nvPr>
            <p:ph type="title"/>
          </p:nvPr>
        </p:nvSpPr>
        <p:spPr/>
        <p:txBody>
          <a:bodyPr/>
          <a:lstStyle/>
          <a:p>
            <a:pPr eaLnBrk="1" hangingPunct="1"/>
            <a:r>
              <a:rPr lang="en-US" altLang="it-IT"/>
              <a:t>Split and Merge operations</a:t>
            </a:r>
          </a:p>
        </p:txBody>
      </p:sp>
      <p:sp>
        <p:nvSpPr>
          <p:cNvPr id="120835" name="Rectangle 4">
            <a:extLst>
              <a:ext uri="{FF2B5EF4-FFF2-40B4-BE49-F238E27FC236}">
                <a16:creationId xmlns:a16="http://schemas.microsoft.com/office/drawing/2014/main" id="{B22F3D4B-3F0F-4BC0-AA86-D9C72BC15659}"/>
              </a:ext>
            </a:extLst>
          </p:cNvPr>
          <p:cNvSpPr>
            <a:spLocks noGrp="1" noChangeArrowheads="1"/>
          </p:cNvSpPr>
          <p:nvPr>
            <p:ph type="body" idx="1"/>
          </p:nvPr>
        </p:nvSpPr>
        <p:spPr/>
        <p:txBody>
          <a:bodyPr/>
          <a:lstStyle/>
          <a:p>
            <a:pPr eaLnBrk="1" hangingPunct="1"/>
            <a:r>
              <a:rPr lang="en-US" altLang="it-IT" sz="2800"/>
              <a:t>SPLIT: required when the insertion of a new tuple cannot be done locally to a node</a:t>
            </a:r>
          </a:p>
          <a:p>
            <a:pPr lvl="1" eaLnBrk="1" hangingPunct="1"/>
            <a:r>
              <a:rPr lang="en-US" altLang="it-IT" sz="2400"/>
              <a:t>Causes an increase of pointers in the superior node and thus could recursively cause another split</a:t>
            </a:r>
          </a:p>
          <a:p>
            <a:pPr eaLnBrk="1" hangingPunct="1"/>
            <a:r>
              <a:rPr lang="en-US" altLang="it-IT" sz="2800"/>
              <a:t>MERGE: required when two “close” nodes have entries that could be condensed into a single node. Done in order to keep a high  node filling and minimal paths from the root to the leaves. </a:t>
            </a:r>
          </a:p>
          <a:p>
            <a:pPr lvl="1" eaLnBrk="1" hangingPunct="1"/>
            <a:r>
              <a:rPr lang="en-US" altLang="it-IT" sz="2400"/>
              <a:t>Causes a decrease of pointers in the superior node and thus could recursively cause another merge</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2">
            <a:extLst>
              <a:ext uri="{FF2B5EF4-FFF2-40B4-BE49-F238E27FC236}">
                <a16:creationId xmlns:a16="http://schemas.microsoft.com/office/drawing/2014/main" id="{27DD3D60-D443-4576-8F23-1A3F866FE8DA}"/>
              </a:ext>
            </a:extLst>
          </p:cNvPr>
          <p:cNvSpPr>
            <a:spLocks noGrp="1" noChangeArrowheads="1"/>
          </p:cNvSpPr>
          <p:nvPr>
            <p:ph type="title"/>
          </p:nvPr>
        </p:nvSpPr>
        <p:spPr/>
        <p:txBody>
          <a:bodyPr/>
          <a:lstStyle/>
          <a:p>
            <a:pPr eaLnBrk="1" hangingPunct="1"/>
            <a:r>
              <a:rPr lang="it-IT" altLang="it-IT"/>
              <a:t>Esempio di split e merge</a:t>
            </a:r>
            <a:endParaRPr lang="en-US" altLang="it-IT"/>
          </a:p>
        </p:txBody>
      </p:sp>
      <p:sp>
        <p:nvSpPr>
          <p:cNvPr id="122883" name="Rectangle 3">
            <a:extLst>
              <a:ext uri="{FF2B5EF4-FFF2-40B4-BE49-F238E27FC236}">
                <a16:creationId xmlns:a16="http://schemas.microsoft.com/office/drawing/2014/main" id="{F80B9CDE-65F8-4EBB-A153-F40043990348}"/>
              </a:ext>
            </a:extLst>
          </p:cNvPr>
          <p:cNvSpPr>
            <a:spLocks noGrp="1" noChangeArrowheads="1"/>
          </p:cNvSpPr>
          <p:nvPr>
            <p:ph type="body" idx="1"/>
          </p:nvPr>
        </p:nvSpPr>
        <p:spPr/>
        <p:txBody>
          <a:bodyPr/>
          <a:lstStyle/>
          <a:p>
            <a:pPr eaLnBrk="1" hangingPunct="1">
              <a:lnSpc>
                <a:spcPct val="80000"/>
              </a:lnSpc>
            </a:pPr>
            <a:r>
              <a:rPr lang="it-IT" altLang="it-IT" sz="2400"/>
              <a:t>Si consideri il seguente albero:</a:t>
            </a:r>
          </a:p>
          <a:p>
            <a:pPr eaLnBrk="1" hangingPunct="1">
              <a:lnSpc>
                <a:spcPct val="80000"/>
              </a:lnSpc>
            </a:pPr>
            <a:endParaRPr lang="it-IT" altLang="it-IT" sz="2400"/>
          </a:p>
          <a:p>
            <a:pPr eaLnBrk="1" hangingPunct="1">
              <a:lnSpc>
                <a:spcPct val="80000"/>
              </a:lnSpc>
            </a:pPr>
            <a:endParaRPr lang="it-IT" altLang="it-IT" sz="2400"/>
          </a:p>
          <a:p>
            <a:pPr eaLnBrk="1" hangingPunct="1">
              <a:lnSpc>
                <a:spcPct val="80000"/>
              </a:lnSpc>
            </a:pPr>
            <a:endParaRPr lang="it-IT" altLang="it-IT" sz="2400"/>
          </a:p>
          <a:p>
            <a:pPr eaLnBrk="1" hangingPunct="1">
              <a:lnSpc>
                <a:spcPct val="80000"/>
              </a:lnSpc>
            </a:pPr>
            <a:endParaRPr lang="it-IT" altLang="it-IT" sz="2400"/>
          </a:p>
          <a:p>
            <a:pPr eaLnBrk="1" hangingPunct="1">
              <a:lnSpc>
                <a:spcPct val="80000"/>
              </a:lnSpc>
            </a:pPr>
            <a:endParaRPr lang="it-IT" altLang="it-IT" sz="2400"/>
          </a:p>
          <a:p>
            <a:pPr eaLnBrk="1" hangingPunct="1">
              <a:lnSpc>
                <a:spcPct val="80000"/>
              </a:lnSpc>
            </a:pPr>
            <a:endParaRPr lang="it-IT" altLang="it-IT" sz="2400"/>
          </a:p>
          <a:p>
            <a:pPr eaLnBrk="1" hangingPunct="1">
              <a:lnSpc>
                <a:spcPct val="80000"/>
              </a:lnSpc>
            </a:pPr>
            <a:endParaRPr lang="it-IT" altLang="it-IT" sz="2400"/>
          </a:p>
          <a:p>
            <a:pPr eaLnBrk="1" hangingPunct="1">
              <a:lnSpc>
                <a:spcPct val="80000"/>
              </a:lnSpc>
            </a:pPr>
            <a:r>
              <a:rPr lang="it-IT" altLang="it-IT" sz="2400"/>
              <a:t>Si eseguano in sequenza le seguenti operazioni:</a:t>
            </a:r>
          </a:p>
          <a:p>
            <a:pPr eaLnBrk="1" hangingPunct="1">
              <a:lnSpc>
                <a:spcPct val="80000"/>
              </a:lnSpc>
              <a:buFontTx/>
              <a:buNone/>
            </a:pPr>
            <a:r>
              <a:rPr lang="it-IT" altLang="it-IT" sz="2400"/>
              <a:t>	Inserisci 9, Inserisci 10, Inserisci 8, Cancella 23, Cancella 19.</a:t>
            </a:r>
            <a:endParaRPr lang="en-US" altLang="it-IT" sz="2400"/>
          </a:p>
        </p:txBody>
      </p:sp>
      <p:sp>
        <p:nvSpPr>
          <p:cNvPr id="122884" name="Rectangle 5">
            <a:extLst>
              <a:ext uri="{FF2B5EF4-FFF2-40B4-BE49-F238E27FC236}">
                <a16:creationId xmlns:a16="http://schemas.microsoft.com/office/drawing/2014/main" id="{FA89E49D-CE05-4B29-B4D8-34CB9B41EE9B}"/>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it-IT" altLang="it-IT" sz="3600">
              <a:latin typeface="Tahoma" panose="020B0604030504040204" pitchFamily="34" charset="0"/>
            </a:endParaRPr>
          </a:p>
        </p:txBody>
      </p:sp>
      <p:graphicFrame>
        <p:nvGraphicFramePr>
          <p:cNvPr id="122885" name="Object 2">
            <a:extLst>
              <a:ext uri="{FF2B5EF4-FFF2-40B4-BE49-F238E27FC236}">
                <a16:creationId xmlns:a16="http://schemas.microsoft.com/office/drawing/2014/main" id="{FF7BF055-D26B-4140-9AE8-C91350AAEEC3}"/>
              </a:ext>
            </a:extLst>
          </p:cNvPr>
          <p:cNvGraphicFramePr>
            <a:graphicFrameLocks noChangeAspect="1"/>
          </p:cNvGraphicFramePr>
          <p:nvPr/>
        </p:nvGraphicFramePr>
        <p:xfrm>
          <a:off x="461963" y="1738313"/>
          <a:ext cx="8537575" cy="1752600"/>
        </p:xfrm>
        <a:graphic>
          <a:graphicData uri="http://schemas.openxmlformats.org/presentationml/2006/ole">
            <mc:AlternateContent xmlns:mc="http://schemas.openxmlformats.org/markup-compatibility/2006">
              <mc:Choice xmlns:v="urn:schemas-microsoft-com:vml" Requires="v">
                <p:oleObj spid="_x0000_s122904" name="Picture" r:id="rId4" imgW="5613400" imgH="1155700" progId="Word.Picture.8">
                  <p:embed/>
                </p:oleObj>
              </mc:Choice>
              <mc:Fallback>
                <p:oleObj name="Picture" r:id="rId4" imgW="5613400" imgH="1155700" progId="Word.Picture.8">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1963" y="1738313"/>
                        <a:ext cx="8537575"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3">
            <a:extLst>
              <a:ext uri="{FF2B5EF4-FFF2-40B4-BE49-F238E27FC236}">
                <a16:creationId xmlns:a16="http://schemas.microsoft.com/office/drawing/2014/main" id="{C57E6C0B-F4F8-4561-8CC4-C5430176C637}"/>
              </a:ext>
            </a:extLst>
          </p:cNvPr>
          <p:cNvSpPr>
            <a:spLocks noGrp="1" noChangeArrowheads="1"/>
          </p:cNvSpPr>
          <p:nvPr>
            <p:ph type="body" idx="1"/>
          </p:nvPr>
        </p:nvSpPr>
        <p:spPr>
          <a:xfrm>
            <a:off x="457200" y="0"/>
            <a:ext cx="8229600" cy="6227763"/>
          </a:xfrm>
        </p:spPr>
        <p:txBody>
          <a:bodyPr/>
          <a:lstStyle/>
          <a:p>
            <a:pPr eaLnBrk="1" hangingPunct="1"/>
            <a:r>
              <a:rPr lang="it-IT" altLang="it-IT"/>
              <a:t>Inserisci 9</a:t>
            </a:r>
          </a:p>
          <a:p>
            <a:pPr eaLnBrk="1" hangingPunct="1"/>
            <a:endParaRPr lang="it-IT" altLang="it-IT"/>
          </a:p>
          <a:p>
            <a:pPr eaLnBrk="1" hangingPunct="1"/>
            <a:endParaRPr lang="it-IT" altLang="it-IT"/>
          </a:p>
          <a:p>
            <a:pPr eaLnBrk="1" hangingPunct="1"/>
            <a:endParaRPr lang="it-IT" altLang="it-IT"/>
          </a:p>
          <a:p>
            <a:pPr eaLnBrk="1" hangingPunct="1"/>
            <a:r>
              <a:rPr lang="it-IT" altLang="it-IT"/>
              <a:t>Inserisci 10</a:t>
            </a:r>
          </a:p>
          <a:p>
            <a:pPr eaLnBrk="1" hangingPunct="1"/>
            <a:endParaRPr lang="it-IT" altLang="it-IT"/>
          </a:p>
          <a:p>
            <a:pPr eaLnBrk="1" hangingPunct="1"/>
            <a:endParaRPr lang="it-IT" altLang="it-IT"/>
          </a:p>
          <a:p>
            <a:pPr eaLnBrk="1" hangingPunct="1"/>
            <a:endParaRPr lang="it-IT" altLang="it-IT"/>
          </a:p>
          <a:p>
            <a:pPr eaLnBrk="1" hangingPunct="1"/>
            <a:r>
              <a:rPr lang="it-IT" altLang="it-IT"/>
              <a:t>Inserisci 8</a:t>
            </a:r>
          </a:p>
          <a:p>
            <a:pPr eaLnBrk="1" hangingPunct="1"/>
            <a:endParaRPr lang="en-US" altLang="it-IT"/>
          </a:p>
        </p:txBody>
      </p:sp>
      <p:sp>
        <p:nvSpPr>
          <p:cNvPr id="124931" name="Rectangle 5">
            <a:extLst>
              <a:ext uri="{FF2B5EF4-FFF2-40B4-BE49-F238E27FC236}">
                <a16:creationId xmlns:a16="http://schemas.microsoft.com/office/drawing/2014/main" id="{2384E17D-6BEB-48DA-A46A-02619941AE84}"/>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it-IT" altLang="it-IT" sz="3600">
              <a:latin typeface="Tahoma" panose="020B0604030504040204" pitchFamily="34" charset="0"/>
            </a:endParaRPr>
          </a:p>
        </p:txBody>
      </p:sp>
      <p:graphicFrame>
        <p:nvGraphicFramePr>
          <p:cNvPr id="124932" name="Object 2">
            <a:extLst>
              <a:ext uri="{FF2B5EF4-FFF2-40B4-BE49-F238E27FC236}">
                <a16:creationId xmlns:a16="http://schemas.microsoft.com/office/drawing/2014/main" id="{8D7F8E3B-4834-4CA2-82BB-CB23FA6728B6}"/>
              </a:ext>
            </a:extLst>
          </p:cNvPr>
          <p:cNvGraphicFramePr>
            <a:graphicFrameLocks noChangeAspect="1"/>
          </p:cNvGraphicFramePr>
          <p:nvPr/>
        </p:nvGraphicFramePr>
        <p:xfrm>
          <a:off x="401638" y="476250"/>
          <a:ext cx="8537575" cy="1752600"/>
        </p:xfrm>
        <a:graphic>
          <a:graphicData uri="http://schemas.openxmlformats.org/presentationml/2006/ole">
            <mc:AlternateContent xmlns:mc="http://schemas.openxmlformats.org/markup-compatibility/2006">
              <mc:Choice xmlns:v="urn:schemas-microsoft-com:vml" Requires="v">
                <p:oleObj spid="_x0000_s124989" name="Picture" r:id="rId4" imgW="5609844" imgH="1156716" progId="Word.Picture.8">
                  <p:embed/>
                </p:oleObj>
              </mc:Choice>
              <mc:Fallback>
                <p:oleObj name="Picture" r:id="rId4" imgW="5609844" imgH="1156716" progId="Word.Picture.8">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1638" y="476250"/>
                        <a:ext cx="8537575"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4933" name="Object 3">
            <a:extLst>
              <a:ext uri="{FF2B5EF4-FFF2-40B4-BE49-F238E27FC236}">
                <a16:creationId xmlns:a16="http://schemas.microsoft.com/office/drawing/2014/main" id="{3AC8153C-C53E-481B-A5BA-C08605E9AA95}"/>
              </a:ext>
            </a:extLst>
          </p:cNvPr>
          <p:cNvGraphicFramePr>
            <a:graphicFrameLocks noChangeAspect="1"/>
          </p:cNvGraphicFramePr>
          <p:nvPr/>
        </p:nvGraphicFramePr>
        <p:xfrm>
          <a:off x="592138" y="2835275"/>
          <a:ext cx="8383587" cy="1719263"/>
        </p:xfrm>
        <a:graphic>
          <a:graphicData uri="http://schemas.openxmlformats.org/presentationml/2006/ole">
            <mc:AlternateContent xmlns:mc="http://schemas.openxmlformats.org/markup-compatibility/2006">
              <mc:Choice xmlns:v="urn:schemas-microsoft-com:vml" Requires="v">
                <p:oleObj spid="_x0000_s124990" name="Picture" r:id="rId6" imgW="6752844" imgH="1385316" progId="Word.Picture.8">
                  <p:embed/>
                </p:oleObj>
              </mc:Choice>
              <mc:Fallback>
                <p:oleObj name="Picture" r:id="rId6" imgW="6752844" imgH="1385316" progId="Word.Picture.8">
                  <p:embed/>
                  <p:pic>
                    <p:nvPicPr>
                      <p:cNvPr id="0"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92138" y="2835275"/>
                        <a:ext cx="8383587" cy="171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4934" name="Object 4">
            <a:extLst>
              <a:ext uri="{FF2B5EF4-FFF2-40B4-BE49-F238E27FC236}">
                <a16:creationId xmlns:a16="http://schemas.microsoft.com/office/drawing/2014/main" id="{791E95A9-668C-486D-A6B3-11FFD03316DD}"/>
              </a:ext>
            </a:extLst>
          </p:cNvPr>
          <p:cNvGraphicFramePr>
            <a:graphicFrameLocks noChangeAspect="1"/>
          </p:cNvGraphicFramePr>
          <p:nvPr/>
        </p:nvGraphicFramePr>
        <p:xfrm>
          <a:off x="327025" y="5097463"/>
          <a:ext cx="8609013" cy="1760537"/>
        </p:xfrm>
        <a:graphic>
          <a:graphicData uri="http://schemas.openxmlformats.org/presentationml/2006/ole">
            <mc:AlternateContent xmlns:mc="http://schemas.openxmlformats.org/markup-compatibility/2006">
              <mc:Choice xmlns:v="urn:schemas-microsoft-com:vml" Requires="v">
                <p:oleObj spid="_x0000_s124991" name="Picture" r:id="rId8" imgW="6752844" imgH="1385316" progId="Word.Picture.8">
                  <p:embed/>
                </p:oleObj>
              </mc:Choice>
              <mc:Fallback>
                <p:oleObj name="Picture" r:id="rId8" imgW="6752844" imgH="1385316" progId="Word.Picture.8">
                  <p:embed/>
                  <p:pic>
                    <p:nvPicPr>
                      <p:cNvPr id="0" name="Object 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27025" y="5097463"/>
                        <a:ext cx="8609013" cy="1760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3">
            <a:extLst>
              <a:ext uri="{FF2B5EF4-FFF2-40B4-BE49-F238E27FC236}">
                <a16:creationId xmlns:a16="http://schemas.microsoft.com/office/drawing/2014/main" id="{A497E82F-9A7C-41E5-9C78-1CB8CA68786C}"/>
              </a:ext>
            </a:extLst>
          </p:cNvPr>
          <p:cNvSpPr>
            <a:spLocks noGrp="1" noChangeArrowheads="1"/>
          </p:cNvSpPr>
          <p:nvPr>
            <p:ph type="body" sz="half" idx="1"/>
          </p:nvPr>
        </p:nvSpPr>
        <p:spPr>
          <a:xfrm>
            <a:off x="430213" y="0"/>
            <a:ext cx="4065587" cy="5867400"/>
          </a:xfrm>
        </p:spPr>
        <p:txBody>
          <a:bodyPr/>
          <a:lstStyle/>
          <a:p>
            <a:pPr eaLnBrk="1" hangingPunct="1"/>
            <a:r>
              <a:rPr lang="it-IT" altLang="it-IT" sz="2800"/>
              <a:t>Cancella 23 </a:t>
            </a:r>
            <a:endParaRPr lang="en-US" altLang="it-IT" sz="2800"/>
          </a:p>
        </p:txBody>
      </p:sp>
      <p:graphicFrame>
        <p:nvGraphicFramePr>
          <p:cNvPr id="126979" name="Object 2">
            <a:extLst>
              <a:ext uri="{FF2B5EF4-FFF2-40B4-BE49-F238E27FC236}">
                <a16:creationId xmlns:a16="http://schemas.microsoft.com/office/drawing/2014/main" id="{EA1E9602-72BC-4A97-B858-692336D873CF}"/>
              </a:ext>
            </a:extLst>
          </p:cNvPr>
          <p:cNvGraphicFramePr>
            <a:graphicFrameLocks noGrp="1" noChangeAspect="1"/>
          </p:cNvGraphicFramePr>
          <p:nvPr>
            <p:ph sz="half" idx="2"/>
          </p:nvPr>
        </p:nvGraphicFramePr>
        <p:xfrm>
          <a:off x="282575" y="407988"/>
          <a:ext cx="8534400" cy="1744662"/>
        </p:xfrm>
        <a:graphic>
          <a:graphicData uri="http://schemas.openxmlformats.org/presentationml/2006/ole">
            <mc:AlternateContent xmlns:mc="http://schemas.openxmlformats.org/markup-compatibility/2006">
              <mc:Choice xmlns:v="urn:schemas-microsoft-com:vml" Requires="v">
                <p:oleObj spid="_x0000_s127021" name="Picture" r:id="rId4" imgW="6752844" imgH="1385316" progId="Word.Picture.8">
                  <p:embed/>
                </p:oleObj>
              </mc:Choice>
              <mc:Fallback>
                <p:oleObj name="Picture" r:id="rId4" imgW="6752844" imgH="1385316" progId="Word.Picture.8">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2575" y="407988"/>
                        <a:ext cx="8534400" cy="17446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6980" name="Line 6">
            <a:extLst>
              <a:ext uri="{FF2B5EF4-FFF2-40B4-BE49-F238E27FC236}">
                <a16:creationId xmlns:a16="http://schemas.microsoft.com/office/drawing/2014/main" id="{F8151E9E-1214-4632-A100-01B33CB9CC1F}"/>
              </a:ext>
            </a:extLst>
          </p:cNvPr>
          <p:cNvSpPr>
            <a:spLocks noChangeShapeType="1"/>
          </p:cNvSpPr>
          <p:nvPr/>
        </p:nvSpPr>
        <p:spPr bwMode="auto">
          <a:xfrm flipH="1">
            <a:off x="6470650" y="1703388"/>
            <a:ext cx="381000" cy="60960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126981" name="Line 7">
            <a:extLst>
              <a:ext uri="{FF2B5EF4-FFF2-40B4-BE49-F238E27FC236}">
                <a16:creationId xmlns:a16="http://schemas.microsoft.com/office/drawing/2014/main" id="{AC24C6DA-8F50-4A0B-B5E6-72D4AC25FFAE}"/>
              </a:ext>
            </a:extLst>
          </p:cNvPr>
          <p:cNvSpPr>
            <a:spLocks noChangeShapeType="1"/>
          </p:cNvSpPr>
          <p:nvPr/>
        </p:nvSpPr>
        <p:spPr bwMode="auto">
          <a:xfrm>
            <a:off x="6477000" y="1673225"/>
            <a:ext cx="457200" cy="60960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126982" name="Text Box 8">
            <a:extLst>
              <a:ext uri="{FF2B5EF4-FFF2-40B4-BE49-F238E27FC236}">
                <a16:creationId xmlns:a16="http://schemas.microsoft.com/office/drawing/2014/main" id="{D59C0C6C-F7C4-4807-B0D7-693B795F16A6}"/>
              </a:ext>
            </a:extLst>
          </p:cNvPr>
          <p:cNvSpPr txBox="1">
            <a:spLocks noChangeArrowheads="1"/>
          </p:cNvSpPr>
          <p:nvPr/>
        </p:nvSpPr>
        <p:spPr bwMode="auto">
          <a:xfrm>
            <a:off x="5267325" y="2262188"/>
            <a:ext cx="15303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it-IT" altLang="it-IT" sz="3600">
                <a:latin typeface="Tahoma" panose="020B0604030504040204" pitchFamily="34" charset="0"/>
              </a:rPr>
              <a:t>Underflow!!!</a:t>
            </a:r>
            <a:endParaRPr lang="en-US" altLang="it-IT" sz="3600">
              <a:latin typeface="Tahoma" panose="020B0604030504040204" pitchFamily="34" charset="0"/>
            </a:endParaRPr>
          </a:p>
        </p:txBody>
      </p:sp>
      <p:graphicFrame>
        <p:nvGraphicFramePr>
          <p:cNvPr id="126983" name="Object 3">
            <a:extLst>
              <a:ext uri="{FF2B5EF4-FFF2-40B4-BE49-F238E27FC236}">
                <a16:creationId xmlns:a16="http://schemas.microsoft.com/office/drawing/2014/main" id="{11C0CC4B-EE7D-4680-8304-48FD89E259BF}"/>
              </a:ext>
            </a:extLst>
          </p:cNvPr>
          <p:cNvGraphicFramePr>
            <a:graphicFrameLocks noChangeAspect="1"/>
          </p:cNvGraphicFramePr>
          <p:nvPr/>
        </p:nvGraphicFramePr>
        <p:xfrm>
          <a:off x="373063" y="4065588"/>
          <a:ext cx="8534400" cy="1744662"/>
        </p:xfrm>
        <a:graphic>
          <a:graphicData uri="http://schemas.openxmlformats.org/presentationml/2006/ole">
            <mc:AlternateContent xmlns:mc="http://schemas.openxmlformats.org/markup-compatibility/2006">
              <mc:Choice xmlns:v="urn:schemas-microsoft-com:vml" Requires="v">
                <p:oleObj spid="_x0000_s127022" name="Picture" r:id="rId6" imgW="6752844" imgH="1385316" progId="Word.Picture.8">
                  <p:embed/>
                </p:oleObj>
              </mc:Choice>
              <mc:Fallback>
                <p:oleObj name="Picture" r:id="rId6" imgW="6752844" imgH="1385316" progId="Word.Picture.8">
                  <p:embed/>
                  <p:pic>
                    <p:nvPicPr>
                      <p:cNvPr id="0"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3063" y="4065588"/>
                        <a:ext cx="8534400" cy="1744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26984" name="Freccia in giù 9">
            <a:extLst>
              <a:ext uri="{FF2B5EF4-FFF2-40B4-BE49-F238E27FC236}">
                <a16:creationId xmlns:a16="http://schemas.microsoft.com/office/drawing/2014/main" id="{D303F10D-8DFF-4F42-92A6-092E4364A463}"/>
              </a:ext>
            </a:extLst>
          </p:cNvPr>
          <p:cNvSpPr>
            <a:spLocks noChangeArrowheads="1"/>
          </p:cNvSpPr>
          <p:nvPr/>
        </p:nvSpPr>
        <p:spPr bwMode="auto">
          <a:xfrm>
            <a:off x="4391025" y="2886075"/>
            <a:ext cx="484188" cy="979488"/>
          </a:xfrm>
          <a:prstGeom prst="downArrow">
            <a:avLst>
              <a:gd name="adj1" fmla="val 50000"/>
              <a:gd name="adj2" fmla="val 50105"/>
            </a:avLst>
          </a:prstGeom>
          <a:solidFill>
            <a:srgbClr val="0070C0"/>
          </a:solidFill>
          <a:ln w="9525" algn="ctr">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it-IT" altLang="it-IT" sz="3600">
              <a:solidFill>
                <a:srgbClr val="0070C0"/>
              </a:solidFill>
              <a:latin typeface="Tahoma" panose="020B0604030504040204" pitchFamily="34" charset="0"/>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3">
            <a:extLst>
              <a:ext uri="{FF2B5EF4-FFF2-40B4-BE49-F238E27FC236}">
                <a16:creationId xmlns:a16="http://schemas.microsoft.com/office/drawing/2014/main" id="{C5A45EDC-ABE7-4ADC-B711-24DF615FFAD8}"/>
              </a:ext>
            </a:extLst>
          </p:cNvPr>
          <p:cNvSpPr>
            <a:spLocks noGrp="1" noChangeArrowheads="1"/>
          </p:cNvSpPr>
          <p:nvPr>
            <p:ph type="body" sz="half" idx="1"/>
          </p:nvPr>
        </p:nvSpPr>
        <p:spPr>
          <a:xfrm>
            <a:off x="457200" y="974725"/>
            <a:ext cx="4038600" cy="3886200"/>
          </a:xfrm>
        </p:spPr>
        <p:txBody>
          <a:bodyPr/>
          <a:lstStyle/>
          <a:p>
            <a:pPr eaLnBrk="1" hangingPunct="1"/>
            <a:r>
              <a:rPr lang="it-IT" altLang="it-IT" sz="2800"/>
              <a:t>Cancella 19 </a:t>
            </a:r>
            <a:endParaRPr lang="en-US" altLang="it-IT" sz="2800"/>
          </a:p>
        </p:txBody>
      </p:sp>
      <p:graphicFrame>
        <p:nvGraphicFramePr>
          <p:cNvPr id="129027" name="Object 2">
            <a:extLst>
              <a:ext uri="{FF2B5EF4-FFF2-40B4-BE49-F238E27FC236}">
                <a16:creationId xmlns:a16="http://schemas.microsoft.com/office/drawing/2014/main" id="{4A64191E-90F9-45B2-BC2E-8B555AEA7479}"/>
              </a:ext>
            </a:extLst>
          </p:cNvPr>
          <p:cNvGraphicFramePr>
            <a:graphicFrameLocks noGrp="1" noChangeAspect="1"/>
          </p:cNvGraphicFramePr>
          <p:nvPr>
            <p:ph sz="half" idx="2"/>
          </p:nvPr>
        </p:nvGraphicFramePr>
        <p:xfrm>
          <a:off x="381000" y="1812925"/>
          <a:ext cx="8534400" cy="1744663"/>
        </p:xfrm>
        <a:graphic>
          <a:graphicData uri="http://schemas.openxmlformats.org/presentationml/2006/ole">
            <mc:AlternateContent xmlns:mc="http://schemas.openxmlformats.org/markup-compatibility/2006">
              <mc:Choice xmlns:v="urn:schemas-microsoft-com:vml" Requires="v">
                <p:oleObj spid="_x0000_s129047" name="Picture" r:id="rId4" imgW="6752844" imgH="1385316" progId="Word.Picture.8">
                  <p:embed/>
                </p:oleObj>
              </mc:Choice>
              <mc:Fallback>
                <p:oleObj name="Picture" r:id="rId4" imgW="6752844" imgH="1385316" progId="Word.Picture.8">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1000" y="1812925"/>
                        <a:ext cx="8534400" cy="17446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9028" name="CasellaDiTesto 5">
            <a:extLst>
              <a:ext uri="{FF2B5EF4-FFF2-40B4-BE49-F238E27FC236}">
                <a16:creationId xmlns:a16="http://schemas.microsoft.com/office/drawing/2014/main" id="{9B1867B6-474A-4816-95AC-DAD0994D9C7A}"/>
              </a:ext>
            </a:extLst>
          </p:cNvPr>
          <p:cNvSpPr txBox="1">
            <a:spLocks noChangeArrowheads="1"/>
          </p:cNvSpPr>
          <p:nvPr/>
        </p:nvSpPr>
        <p:spPr bwMode="auto">
          <a:xfrm>
            <a:off x="660400" y="4014788"/>
            <a:ext cx="763905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it-IT" altLang="it-IT" sz="3600">
                <a:latin typeface="Tahoma" panose="020B0604030504040204" pitchFamily="34" charset="0"/>
              </a:rPr>
              <a:t>Si noti che non è necessario togliere il 19 dai nodi intermedi</a:t>
            </a: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ext Box 15">
            <a:extLst>
              <a:ext uri="{FF2B5EF4-FFF2-40B4-BE49-F238E27FC236}">
                <a16:creationId xmlns:a16="http://schemas.microsoft.com/office/drawing/2014/main" id="{72781EB8-D3A6-421E-BCD8-5626E31DB7AA}"/>
              </a:ext>
            </a:extLst>
          </p:cNvPr>
          <p:cNvSpPr txBox="1">
            <a:spLocks noChangeArrowheads="1"/>
          </p:cNvSpPr>
          <p:nvPr/>
        </p:nvSpPr>
        <p:spPr bwMode="auto">
          <a:xfrm>
            <a:off x="2819400" y="4305300"/>
            <a:ext cx="62484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defRPr>
            </a:lvl1pPr>
            <a:lvl2pPr marL="742950" indent="-285750" eaLnBrk="0" hangingPunct="0">
              <a:defRPr sz="2400">
                <a:solidFill>
                  <a:schemeClr val="tx1"/>
                </a:solidFill>
                <a:latin typeface="Arial" panose="020B0604020202020204" pitchFamily="34" charset="0"/>
              </a:defRPr>
            </a:lvl2pPr>
            <a:lvl3pPr marL="1143000" indent="-228600" eaLnBrk="0" hangingPunct="0">
              <a:defRPr sz="2400">
                <a:solidFill>
                  <a:schemeClr val="tx1"/>
                </a:solidFill>
                <a:latin typeface="Arial" panose="020B0604020202020204" pitchFamily="34" charset="0"/>
              </a:defRPr>
            </a:lvl3pPr>
            <a:lvl4pPr marL="1600200" indent="-228600" eaLnBrk="0" hangingPunct="0">
              <a:defRPr sz="2400">
                <a:solidFill>
                  <a:schemeClr val="tx1"/>
                </a:solidFill>
                <a:latin typeface="Arial" panose="020B0604020202020204" pitchFamily="34" charset="0"/>
              </a:defRPr>
            </a:lvl4pPr>
            <a:lvl5pPr marL="2057400" indent="-228600" eaLnBrk="0" hangingPunct="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altLang="it-IT" sz="2400" b="0" i="0" u="none" strike="noStrike" kern="1200" cap="none" spc="0" normalizeH="0" baseline="0" noProof="0">
                <a:ln>
                  <a:noFill/>
                </a:ln>
                <a:solidFill>
                  <a:srgbClr val="003F6E"/>
                </a:solidFill>
                <a:effectLst/>
                <a:uLnTx/>
                <a:uFillTx/>
                <a:latin typeface="MS Reference Sans Serif" panose="020B0604030504040204" pitchFamily="34" charset="0"/>
                <a:ea typeface="+mn-ea"/>
                <a:cs typeface="+mn-cs"/>
              </a:rPr>
              <a:t>Hashing</a:t>
            </a:r>
          </a:p>
        </p:txBody>
      </p:sp>
    </p:spTree>
    <p:custDataLst>
      <p:tags r:id="rId1"/>
    </p:custDataLst>
  </p:cSld>
  <p:clrMapOvr>
    <a:masterClrMapping/>
  </p:clrMapOvr>
  <p:transition>
    <p:fade thruBlk="1"/>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ext Box 6">
            <a:extLst>
              <a:ext uri="{FF2B5EF4-FFF2-40B4-BE49-F238E27FC236}">
                <a16:creationId xmlns:a16="http://schemas.microsoft.com/office/drawing/2014/main" id="{A40EE171-46FB-441D-A4C0-D282F1FBBFA8}"/>
              </a:ext>
            </a:extLst>
          </p:cNvPr>
          <p:cNvSpPr txBox="1">
            <a:spLocks noChangeArrowheads="1"/>
          </p:cNvSpPr>
          <p:nvPr/>
        </p:nvSpPr>
        <p:spPr bwMode="auto">
          <a:xfrm>
            <a:off x="1123950" y="3216275"/>
            <a:ext cx="1841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defRPr>
            </a:lvl1pPr>
            <a:lvl2pPr marL="742950" indent="-285750" eaLnBrk="0" hangingPunct="0">
              <a:defRPr sz="2400">
                <a:solidFill>
                  <a:schemeClr val="tx1"/>
                </a:solidFill>
                <a:latin typeface="Arial" panose="020B0604020202020204" pitchFamily="34" charset="0"/>
              </a:defRPr>
            </a:lvl2pPr>
            <a:lvl3pPr marL="1143000" indent="-228600" eaLnBrk="0" hangingPunct="0">
              <a:defRPr sz="2400">
                <a:solidFill>
                  <a:schemeClr val="tx1"/>
                </a:solidFill>
                <a:latin typeface="Arial" panose="020B0604020202020204" pitchFamily="34" charset="0"/>
              </a:defRPr>
            </a:lvl3pPr>
            <a:lvl4pPr marL="1600200" indent="-228600" eaLnBrk="0" hangingPunct="0">
              <a:defRPr sz="2400">
                <a:solidFill>
                  <a:schemeClr val="tx1"/>
                </a:solidFill>
                <a:latin typeface="Arial" panose="020B0604020202020204" pitchFamily="34" charset="0"/>
              </a:defRPr>
            </a:lvl4pPr>
            <a:lvl5pPr marL="2057400" indent="-228600" eaLnBrk="0" hangingPunct="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defRPr/>
            </a:pPr>
            <a:endParaRPr kumimoji="0" lang="en-US" altLang="it-IT" sz="2400" b="0" i="0" u="none" strike="noStrike" kern="1200" cap="none" spc="0" normalizeH="0" baseline="0" noProof="0">
              <a:ln>
                <a:noFill/>
              </a:ln>
              <a:solidFill>
                <a:srgbClr val="000000"/>
              </a:solidFill>
              <a:effectLst/>
              <a:uLnTx/>
              <a:uFillTx/>
              <a:latin typeface="Arial" panose="020B0604020202020204" pitchFamily="34" charset="0"/>
              <a:ea typeface="Arial Unicode MS" panose="020B0604020202020204" pitchFamily="34" charset="-128"/>
              <a:cs typeface="Arial Unicode MS" panose="020B0604020202020204" pitchFamily="34" charset="-128"/>
            </a:endParaRPr>
          </a:p>
        </p:txBody>
      </p:sp>
      <p:sp>
        <p:nvSpPr>
          <p:cNvPr id="17411" name="Text Box 7">
            <a:extLst>
              <a:ext uri="{FF2B5EF4-FFF2-40B4-BE49-F238E27FC236}">
                <a16:creationId xmlns:a16="http://schemas.microsoft.com/office/drawing/2014/main" id="{BFEC3A41-47F9-4B11-8AD0-1F5446D3BC1F}"/>
              </a:ext>
            </a:extLst>
          </p:cNvPr>
          <p:cNvSpPr txBox="1">
            <a:spLocks noChangeArrowheads="1"/>
          </p:cNvSpPr>
          <p:nvPr/>
        </p:nvSpPr>
        <p:spPr bwMode="auto">
          <a:xfrm>
            <a:off x="839788" y="3162300"/>
            <a:ext cx="184150" cy="53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defRPr>
            </a:lvl1pPr>
            <a:lvl2pPr marL="742950" indent="-285750" eaLnBrk="0" hangingPunct="0">
              <a:defRPr sz="2400">
                <a:solidFill>
                  <a:schemeClr val="tx1"/>
                </a:solidFill>
                <a:latin typeface="Arial" panose="020B0604020202020204" pitchFamily="34" charset="0"/>
              </a:defRPr>
            </a:lvl2pPr>
            <a:lvl3pPr marL="1143000" indent="-228600" eaLnBrk="0" hangingPunct="0">
              <a:defRPr sz="2400">
                <a:solidFill>
                  <a:schemeClr val="tx1"/>
                </a:solidFill>
                <a:latin typeface="Arial" panose="020B0604020202020204" pitchFamily="34" charset="0"/>
              </a:defRPr>
            </a:lvl3pPr>
            <a:lvl4pPr marL="1600200" indent="-228600" eaLnBrk="0" hangingPunct="0">
              <a:defRPr sz="2400">
                <a:solidFill>
                  <a:schemeClr val="tx1"/>
                </a:solidFill>
                <a:latin typeface="Arial" panose="020B0604020202020204" pitchFamily="34" charset="0"/>
              </a:defRPr>
            </a:lvl4pPr>
            <a:lvl5pPr marL="2057400" indent="-228600" eaLnBrk="0" hangingPunct="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l" defTabSz="914400" rtl="0" eaLnBrk="0" fontAlgn="base" latinLnBrk="0" hangingPunct="0">
              <a:lnSpc>
                <a:spcPct val="90000"/>
              </a:lnSpc>
              <a:spcBef>
                <a:spcPct val="30000"/>
              </a:spcBef>
              <a:spcAft>
                <a:spcPct val="0"/>
              </a:spcAft>
              <a:buClrTx/>
              <a:buSzTx/>
              <a:buFontTx/>
              <a:buNone/>
              <a:tabLst/>
              <a:defRPr/>
            </a:pPr>
            <a:endParaRPr kumimoji="0" lang="en-US" altLang="it-IT" sz="2400" b="0" i="0" u="none" strike="noStrike" kern="1200" cap="none" spc="0" normalizeH="0" baseline="0" noProof="0">
              <a:ln>
                <a:noFill/>
              </a:ln>
              <a:solidFill>
                <a:srgbClr val="000000"/>
              </a:solidFill>
              <a:effectLst/>
              <a:uLnTx/>
              <a:uFillTx/>
              <a:latin typeface="Arial" panose="020B0604020202020204" pitchFamily="34" charset="0"/>
              <a:ea typeface="Arial Unicode MS" panose="020B0604020202020204" pitchFamily="34" charset="-128"/>
              <a:cs typeface="Arial Unicode MS" panose="020B0604020202020204" pitchFamily="34" charset="-128"/>
            </a:endParaRPr>
          </a:p>
        </p:txBody>
      </p:sp>
      <p:sp>
        <p:nvSpPr>
          <p:cNvPr id="12" name="AutoShape 3">
            <a:extLst>
              <a:ext uri="{FF2B5EF4-FFF2-40B4-BE49-F238E27FC236}">
                <a16:creationId xmlns:a16="http://schemas.microsoft.com/office/drawing/2014/main" id="{A0856EB8-0AAE-4BAF-A75C-DD00F12C6466}"/>
              </a:ext>
            </a:extLst>
          </p:cNvPr>
          <p:cNvSpPr>
            <a:spLocks noChangeArrowheads="1"/>
          </p:cNvSpPr>
          <p:nvPr/>
        </p:nvSpPr>
        <p:spPr bwMode="auto">
          <a:xfrm>
            <a:off x="609600" y="685800"/>
            <a:ext cx="8077200" cy="5715000"/>
          </a:xfrm>
          <a:prstGeom prst="roundRect">
            <a:avLst>
              <a:gd name="adj" fmla="val 1250"/>
            </a:avLst>
          </a:prstGeom>
          <a:solidFill>
            <a:srgbClr val="CCECFF">
              <a:alpha val="50000"/>
            </a:srgbClr>
          </a:solidFill>
          <a:ln w="25400">
            <a:solidFill>
              <a:srgbClr val="004C80"/>
            </a:solidFill>
            <a:round/>
            <a:headEnd/>
            <a:tailEnd/>
          </a:ln>
          <a:effectLst/>
        </p:spPr>
        <p:txBody>
          <a:bodyPr tIns="91440" bIns="91440" anchor="ctr" anchorCtr="1"/>
          <a:lstStyle/>
          <a:p>
            <a:pPr marL="457200" marR="0" lvl="0" indent="-457200" algn="ctr" defTabSz="914400" rtl="0" eaLnBrk="0" fontAlgn="base" latinLnBrk="0" hangingPunct="0">
              <a:lnSpc>
                <a:spcPct val="100000"/>
              </a:lnSpc>
              <a:spcBef>
                <a:spcPct val="20000"/>
              </a:spcBef>
              <a:spcAft>
                <a:spcPct val="0"/>
              </a:spcAft>
              <a:buClrTx/>
              <a:buSzTx/>
              <a:buFontTx/>
              <a:buNone/>
              <a:tabLst/>
              <a:defRPr/>
            </a:pPr>
            <a:r>
              <a:rPr kumimoji="0" lang="it-IT" sz="2000" b="0" i="0" u="none" strike="noStrike" kern="1200" cap="none" spc="0" normalizeH="0" baseline="0" noProof="0" dirty="0">
                <a:ln>
                  <a:noFill/>
                </a:ln>
                <a:solidFill>
                  <a:srgbClr val="C00000"/>
                </a:solidFill>
                <a:effectLst/>
                <a:uLnTx/>
                <a:uFillTx/>
                <a:latin typeface="MS Reference Sans Serif"/>
                <a:ea typeface="+mn-ea"/>
                <a:cs typeface="+mn-cs"/>
              </a:rPr>
              <a:t>Dizionari in cui memorizzare insiemi </a:t>
            </a:r>
          </a:p>
          <a:p>
            <a:pPr marL="457200" marR="0" lvl="0" indent="-457200" algn="ctr" defTabSz="914400" rtl="0" eaLnBrk="0" fontAlgn="base" latinLnBrk="0" hangingPunct="0">
              <a:lnSpc>
                <a:spcPct val="100000"/>
              </a:lnSpc>
              <a:spcBef>
                <a:spcPct val="20000"/>
              </a:spcBef>
              <a:spcAft>
                <a:spcPct val="0"/>
              </a:spcAft>
              <a:buClrTx/>
              <a:buSzTx/>
              <a:buFontTx/>
              <a:buNone/>
              <a:tabLst/>
              <a:defRPr/>
            </a:pPr>
            <a:r>
              <a:rPr kumimoji="0" lang="it-IT" sz="2000" b="0" i="0" u="none" strike="noStrike" kern="1200" cap="none" spc="0" normalizeH="0" baseline="0" noProof="0" dirty="0">
                <a:ln>
                  <a:noFill/>
                </a:ln>
                <a:solidFill>
                  <a:srgbClr val="C00000"/>
                </a:solidFill>
                <a:effectLst/>
                <a:uLnTx/>
                <a:uFillTx/>
                <a:latin typeface="MS Reference Sans Serif"/>
                <a:ea typeface="+mn-ea"/>
                <a:cs typeface="+mn-cs"/>
              </a:rPr>
              <a:t>dinamici di copie (chiave, valore)</a:t>
            </a:r>
          </a:p>
          <a:p>
            <a:pPr marL="457200" marR="0" lvl="0" indent="-457200" algn="ctr" defTabSz="914400" rtl="0" eaLnBrk="0" fontAlgn="base" latinLnBrk="0" hangingPunct="0">
              <a:lnSpc>
                <a:spcPct val="100000"/>
              </a:lnSpc>
              <a:spcBef>
                <a:spcPct val="20000"/>
              </a:spcBef>
              <a:spcAft>
                <a:spcPct val="0"/>
              </a:spcAft>
              <a:buClrTx/>
              <a:buSzTx/>
              <a:buFontTx/>
              <a:buNone/>
              <a:tabLst/>
              <a:defRPr/>
            </a:pPr>
            <a:endParaRPr kumimoji="0" lang="it-IT" sz="2000" b="0" i="0" u="none" strike="noStrike" kern="1200" cap="none" spc="0" normalizeH="0" baseline="0" noProof="0" dirty="0">
              <a:ln>
                <a:noFill/>
              </a:ln>
              <a:solidFill>
                <a:srgbClr val="003F6E"/>
              </a:solidFill>
              <a:effectLst/>
              <a:uLnTx/>
              <a:uFillTx/>
              <a:latin typeface="MS Reference Sans Serif"/>
              <a:ea typeface="+mn-ea"/>
              <a:cs typeface="+mn-cs"/>
            </a:endParaRPr>
          </a:p>
          <a:p>
            <a:pPr marL="457200" marR="0" lvl="0" indent="-457200" algn="ctr" defTabSz="914400" rtl="0" eaLnBrk="0" fontAlgn="base" latinLnBrk="0" hangingPunct="0">
              <a:lnSpc>
                <a:spcPct val="100000"/>
              </a:lnSpc>
              <a:spcBef>
                <a:spcPct val="20000"/>
              </a:spcBef>
              <a:spcAft>
                <a:spcPct val="0"/>
              </a:spcAft>
              <a:buClrTx/>
              <a:buSzTx/>
              <a:buFontTx/>
              <a:buNone/>
              <a:tabLst/>
              <a:defRPr/>
            </a:pPr>
            <a:r>
              <a:rPr kumimoji="0" lang="it-IT" sz="2000" b="0" i="0" u="none" strike="noStrike" kern="1200" cap="none" spc="0" normalizeH="0" baseline="0" noProof="0" dirty="0">
                <a:ln>
                  <a:noFill/>
                </a:ln>
                <a:solidFill>
                  <a:srgbClr val="003F6E"/>
                </a:solidFill>
                <a:effectLst/>
                <a:uLnTx/>
                <a:uFillTx/>
                <a:latin typeface="MS Reference Sans Serif"/>
                <a:ea typeface="+mn-ea"/>
                <a:cs typeface="+mn-cs"/>
              </a:rPr>
              <a:t>Tipiche operazioni: search, insert, delete</a:t>
            </a:r>
          </a:p>
          <a:p>
            <a:pPr marL="457200" marR="0" lvl="0" indent="-457200" algn="ctr" defTabSz="914400" rtl="0" eaLnBrk="0" fontAlgn="base" latinLnBrk="0" hangingPunct="0">
              <a:lnSpc>
                <a:spcPct val="100000"/>
              </a:lnSpc>
              <a:spcBef>
                <a:spcPct val="20000"/>
              </a:spcBef>
              <a:spcAft>
                <a:spcPct val="0"/>
              </a:spcAft>
              <a:buClrTx/>
              <a:buSzTx/>
              <a:buFontTx/>
              <a:buNone/>
              <a:tabLst/>
              <a:defRPr/>
            </a:pPr>
            <a:endParaRPr kumimoji="0" lang="it-IT" sz="2000" b="0" i="0" u="none" strike="noStrike" kern="1200" cap="none" spc="0" normalizeH="0" baseline="0" noProof="0" dirty="0">
              <a:ln>
                <a:noFill/>
              </a:ln>
              <a:solidFill>
                <a:srgbClr val="003F6E"/>
              </a:solidFill>
              <a:effectLst/>
              <a:uLnTx/>
              <a:uFillTx/>
              <a:latin typeface="MS Reference Sans Serif"/>
              <a:ea typeface="+mn-ea"/>
              <a:cs typeface="+mn-cs"/>
            </a:endParaRPr>
          </a:p>
          <a:p>
            <a:pPr marL="457200" marR="0" lvl="0" indent="-457200" algn="ctr" defTabSz="914400" rtl="0" eaLnBrk="0" fontAlgn="base" latinLnBrk="0" hangingPunct="0">
              <a:lnSpc>
                <a:spcPct val="100000"/>
              </a:lnSpc>
              <a:spcBef>
                <a:spcPct val="20000"/>
              </a:spcBef>
              <a:spcAft>
                <a:spcPct val="0"/>
              </a:spcAft>
              <a:buClrTx/>
              <a:buSzTx/>
              <a:buFontTx/>
              <a:buNone/>
              <a:tabLst/>
              <a:defRPr/>
            </a:pPr>
            <a:r>
              <a:rPr kumimoji="0" lang="en-US" sz="2000" b="0" i="0" u="none" strike="noStrike" kern="1200" cap="none" spc="0" normalizeH="0" baseline="0" noProof="0" dirty="0" err="1">
                <a:ln>
                  <a:noFill/>
                </a:ln>
                <a:solidFill>
                  <a:srgbClr val="C00000"/>
                </a:solidFill>
                <a:effectLst/>
                <a:uLnTx/>
                <a:uFillTx/>
                <a:latin typeface="MS Reference Sans Serif"/>
                <a:ea typeface="+mn-ea"/>
                <a:cs typeface="+mn-cs"/>
              </a:rPr>
              <a:t>Tabella</a:t>
            </a:r>
            <a:r>
              <a:rPr kumimoji="0" lang="en-US" sz="2000" b="0" i="0" u="none" strike="noStrike" kern="1200" cap="none" spc="0" normalizeH="0" baseline="0" noProof="0" dirty="0">
                <a:ln>
                  <a:noFill/>
                </a:ln>
                <a:solidFill>
                  <a:srgbClr val="C00000"/>
                </a:solidFill>
                <a:effectLst/>
                <a:uLnTx/>
                <a:uFillTx/>
                <a:latin typeface="MS Reference Sans Serif"/>
                <a:ea typeface="+mn-ea"/>
                <a:cs typeface="+mn-cs"/>
              </a:rPr>
              <a:t> Hash = </a:t>
            </a:r>
            <a:r>
              <a:rPr kumimoji="0" lang="en-US" sz="2000" b="0" i="0" u="none" strike="noStrike" kern="1200" cap="none" spc="0" normalizeH="0" baseline="0" noProof="0" dirty="0" err="1">
                <a:ln>
                  <a:noFill/>
                </a:ln>
                <a:solidFill>
                  <a:srgbClr val="C00000"/>
                </a:solidFill>
                <a:effectLst/>
                <a:uLnTx/>
                <a:uFillTx/>
                <a:latin typeface="MS Reference Sans Serif"/>
                <a:ea typeface="+mn-ea"/>
                <a:cs typeface="+mn-cs"/>
              </a:rPr>
              <a:t>struttura</a:t>
            </a:r>
            <a:r>
              <a:rPr kumimoji="0" lang="en-US" sz="2000" b="0" i="0" u="none" strike="noStrike" kern="1200" cap="none" spc="0" normalizeH="0" baseline="0" noProof="0" dirty="0">
                <a:ln>
                  <a:noFill/>
                </a:ln>
                <a:solidFill>
                  <a:srgbClr val="C00000"/>
                </a:solidFill>
                <a:effectLst/>
                <a:uLnTx/>
                <a:uFillTx/>
                <a:latin typeface="MS Reference Sans Serif"/>
                <a:ea typeface="+mn-ea"/>
                <a:cs typeface="+mn-cs"/>
              </a:rPr>
              <a:t> </a:t>
            </a:r>
            <a:r>
              <a:rPr kumimoji="0" lang="en-US" sz="2000" b="0" i="0" u="none" strike="noStrike" kern="1200" cap="none" spc="0" normalizeH="0" baseline="0" noProof="0" dirty="0" err="1">
                <a:ln>
                  <a:noFill/>
                </a:ln>
                <a:solidFill>
                  <a:srgbClr val="C00000"/>
                </a:solidFill>
                <a:effectLst/>
                <a:uLnTx/>
                <a:uFillTx/>
                <a:latin typeface="MS Reference Sans Serif"/>
                <a:ea typeface="+mn-ea"/>
                <a:cs typeface="+mn-cs"/>
              </a:rPr>
              <a:t>dati</a:t>
            </a:r>
            <a:r>
              <a:rPr kumimoji="0" lang="en-US" sz="2000" b="0" i="0" u="none" strike="noStrike" kern="1200" cap="none" spc="0" normalizeH="0" baseline="0" noProof="0" dirty="0">
                <a:ln>
                  <a:noFill/>
                </a:ln>
                <a:solidFill>
                  <a:srgbClr val="C00000"/>
                </a:solidFill>
                <a:effectLst/>
                <a:uLnTx/>
                <a:uFillTx/>
                <a:latin typeface="MS Reference Sans Serif"/>
                <a:ea typeface="+mn-ea"/>
                <a:cs typeface="+mn-cs"/>
              </a:rPr>
              <a:t> </a:t>
            </a:r>
            <a:r>
              <a:rPr kumimoji="0" lang="en-US" sz="2000" b="0" i="0" u="none" strike="noStrike" kern="1200" cap="none" spc="0" normalizeH="0" baseline="0" noProof="0" dirty="0" err="1">
                <a:ln>
                  <a:noFill/>
                </a:ln>
                <a:solidFill>
                  <a:srgbClr val="C00000"/>
                </a:solidFill>
                <a:effectLst/>
                <a:uLnTx/>
                <a:uFillTx/>
                <a:latin typeface="MS Reference Sans Serif"/>
                <a:ea typeface="+mn-ea"/>
                <a:cs typeface="+mn-cs"/>
              </a:rPr>
              <a:t>efficiente</a:t>
            </a:r>
            <a:endParaRPr kumimoji="0" lang="en-US" sz="2000" b="0" i="0" u="none" strike="noStrike" kern="1200" cap="none" spc="0" normalizeH="0" baseline="0" noProof="0" dirty="0">
              <a:ln>
                <a:noFill/>
              </a:ln>
              <a:solidFill>
                <a:srgbClr val="C00000"/>
              </a:solidFill>
              <a:effectLst/>
              <a:uLnTx/>
              <a:uFillTx/>
              <a:latin typeface="MS Reference Sans Serif"/>
              <a:ea typeface="+mn-ea"/>
              <a:cs typeface="+mn-cs"/>
            </a:endParaRPr>
          </a:p>
          <a:p>
            <a:pPr marL="457200" marR="0" lvl="0" indent="-457200" algn="ctr" defTabSz="914400" rtl="0" eaLnBrk="0" fontAlgn="base" latinLnBrk="0" hangingPunct="0">
              <a:lnSpc>
                <a:spcPct val="100000"/>
              </a:lnSpc>
              <a:spcBef>
                <a:spcPct val="20000"/>
              </a:spcBef>
              <a:spcAft>
                <a:spcPct val="0"/>
              </a:spcAft>
              <a:buClrTx/>
              <a:buSzTx/>
              <a:buFontTx/>
              <a:buNone/>
              <a:tabLst/>
              <a:defRPr/>
            </a:pPr>
            <a:r>
              <a:rPr kumimoji="0" lang="en-US" sz="2000" b="0" i="0" u="none" strike="noStrike" kern="1200" cap="none" spc="0" normalizeH="0" baseline="0" noProof="0" dirty="0">
                <a:ln>
                  <a:noFill/>
                </a:ln>
                <a:solidFill>
                  <a:srgbClr val="C00000"/>
                </a:solidFill>
                <a:effectLst/>
                <a:uLnTx/>
                <a:uFillTx/>
                <a:latin typeface="MS Reference Sans Serif"/>
                <a:ea typeface="+mn-ea"/>
                <a:cs typeface="+mn-cs"/>
              </a:rPr>
              <a:t>per </a:t>
            </a:r>
            <a:r>
              <a:rPr kumimoji="0" lang="en-US" sz="2000" b="0" i="0" u="none" strike="noStrike" kern="1200" cap="none" spc="0" normalizeH="0" baseline="0" noProof="0" dirty="0" err="1">
                <a:ln>
                  <a:noFill/>
                </a:ln>
                <a:solidFill>
                  <a:srgbClr val="C00000"/>
                </a:solidFill>
                <a:effectLst/>
                <a:uLnTx/>
                <a:uFillTx/>
                <a:latin typeface="MS Reference Sans Serif"/>
                <a:ea typeface="+mn-ea"/>
                <a:cs typeface="+mn-cs"/>
              </a:rPr>
              <a:t>implementare</a:t>
            </a:r>
            <a:r>
              <a:rPr kumimoji="0" lang="en-US" sz="2000" b="0" i="0" u="none" strike="noStrike" kern="1200" cap="none" spc="0" normalizeH="0" baseline="0" noProof="0" dirty="0">
                <a:ln>
                  <a:noFill/>
                </a:ln>
                <a:solidFill>
                  <a:srgbClr val="C00000"/>
                </a:solidFill>
                <a:effectLst/>
                <a:uLnTx/>
                <a:uFillTx/>
                <a:latin typeface="MS Reference Sans Serif"/>
                <a:ea typeface="+mn-ea"/>
                <a:cs typeface="+mn-cs"/>
              </a:rPr>
              <a:t> </a:t>
            </a:r>
            <a:r>
              <a:rPr kumimoji="0" lang="en-US" sz="2000" b="0" i="0" u="none" strike="noStrike" kern="1200" cap="none" spc="0" normalizeH="0" baseline="0" noProof="0" dirty="0" err="1">
                <a:ln>
                  <a:noFill/>
                </a:ln>
                <a:solidFill>
                  <a:srgbClr val="C00000"/>
                </a:solidFill>
                <a:effectLst/>
                <a:uLnTx/>
                <a:uFillTx/>
                <a:latin typeface="MS Reference Sans Serif"/>
                <a:ea typeface="+mn-ea"/>
                <a:cs typeface="+mn-cs"/>
              </a:rPr>
              <a:t>dizionari</a:t>
            </a:r>
            <a:endParaRPr kumimoji="0" lang="en-US" sz="2000" b="0" i="0" u="none" strike="noStrike" kern="1200" cap="none" spc="0" normalizeH="0" baseline="0" noProof="0" dirty="0">
              <a:ln>
                <a:noFill/>
              </a:ln>
              <a:solidFill>
                <a:srgbClr val="C00000"/>
              </a:solidFill>
              <a:effectLst/>
              <a:uLnTx/>
              <a:uFillTx/>
              <a:latin typeface="MS Reference Sans Serif"/>
              <a:ea typeface="+mn-ea"/>
              <a:cs typeface="+mn-cs"/>
            </a:endParaRPr>
          </a:p>
          <a:p>
            <a:pPr marL="457200" marR="0" lvl="0" indent="-457200" algn="ctr" defTabSz="914400" rtl="0" eaLnBrk="0" fontAlgn="base" latinLnBrk="0" hangingPunct="0">
              <a:lnSpc>
                <a:spcPct val="100000"/>
              </a:lnSpc>
              <a:spcBef>
                <a:spcPct val="20000"/>
              </a:spcBef>
              <a:spcAft>
                <a:spcPct val="0"/>
              </a:spcAft>
              <a:buClrTx/>
              <a:buSzTx/>
              <a:buFontTx/>
              <a:buNone/>
              <a:tabLst/>
              <a:defRPr/>
            </a:pPr>
            <a:endParaRPr kumimoji="0" lang="it-IT" sz="2000" b="0" i="0" u="none" strike="noStrike" kern="1200" cap="none" spc="0" normalizeH="0" baseline="0" noProof="0" dirty="0">
              <a:ln>
                <a:noFill/>
              </a:ln>
              <a:solidFill>
                <a:srgbClr val="003F6E"/>
              </a:solidFill>
              <a:effectLst/>
              <a:uLnTx/>
              <a:uFillTx/>
              <a:latin typeface="MS Reference Sans Serif"/>
              <a:ea typeface="+mn-ea"/>
              <a:cs typeface="+mn-cs"/>
            </a:endParaRPr>
          </a:p>
          <a:p>
            <a:pPr marL="457200" marR="0" lvl="0" indent="-457200" algn="ctr" defTabSz="914400" rtl="0" eaLnBrk="0" fontAlgn="base" latinLnBrk="0" hangingPunct="0">
              <a:lnSpc>
                <a:spcPct val="100000"/>
              </a:lnSpc>
              <a:spcBef>
                <a:spcPct val="20000"/>
              </a:spcBef>
              <a:spcAft>
                <a:spcPct val="0"/>
              </a:spcAft>
              <a:buClrTx/>
              <a:buSzTx/>
              <a:buFontTx/>
              <a:buNone/>
              <a:tabLst/>
              <a:defRPr/>
            </a:pPr>
            <a:r>
              <a:rPr kumimoji="0" lang="it-IT" sz="2000" b="0" i="0" u="none" strike="noStrike" kern="1200" cap="none" spc="0" normalizeH="0" baseline="0" noProof="0" dirty="0">
                <a:ln>
                  <a:noFill/>
                </a:ln>
                <a:solidFill>
                  <a:srgbClr val="003F6E"/>
                </a:solidFill>
                <a:effectLst/>
                <a:uLnTx/>
                <a:uFillTx/>
                <a:latin typeface="MS Reference Sans Serif"/>
                <a:ea typeface="+mn-ea"/>
                <a:cs typeface="+mn-cs"/>
              </a:rPr>
              <a:t>Nel caso peggiore la ricerca di un elemento potrebbe avere complessità </a:t>
            </a:r>
            <a:r>
              <a:rPr kumimoji="0" lang="el-GR" sz="2000" b="0" i="0" u="none" strike="noStrike" kern="1200" cap="none" spc="0" normalizeH="0" baseline="0" noProof="0" dirty="0">
                <a:ln>
                  <a:noFill/>
                </a:ln>
                <a:solidFill>
                  <a:srgbClr val="003F6E"/>
                </a:solidFill>
                <a:effectLst/>
                <a:uLnTx/>
                <a:uFillTx/>
                <a:latin typeface="MS Reference Sans Serif"/>
                <a:ea typeface="+mn-ea"/>
                <a:cs typeface="+mn-cs"/>
              </a:rPr>
              <a:t>Θ</a:t>
            </a:r>
            <a:r>
              <a:rPr kumimoji="0" lang="it-IT" sz="2000" b="0" i="0" u="none" strike="noStrike" kern="1200" cap="none" spc="0" normalizeH="0" baseline="0" noProof="0" dirty="0">
                <a:ln>
                  <a:noFill/>
                </a:ln>
                <a:solidFill>
                  <a:srgbClr val="003F6E"/>
                </a:solidFill>
                <a:effectLst/>
                <a:uLnTx/>
                <a:uFillTx/>
                <a:latin typeface="MS Reference Sans Serif"/>
                <a:ea typeface="+mn-ea"/>
                <a:cs typeface="+mn-cs"/>
              </a:rPr>
              <a:t>(n)</a:t>
            </a:r>
          </a:p>
          <a:p>
            <a:pPr marL="457200" marR="0" lvl="0" indent="-457200" algn="ctr" defTabSz="914400" rtl="0" eaLnBrk="0" fontAlgn="base" latinLnBrk="0" hangingPunct="0">
              <a:lnSpc>
                <a:spcPct val="100000"/>
              </a:lnSpc>
              <a:spcBef>
                <a:spcPct val="20000"/>
              </a:spcBef>
              <a:spcAft>
                <a:spcPct val="0"/>
              </a:spcAft>
              <a:buClrTx/>
              <a:buSzTx/>
              <a:buFontTx/>
              <a:buNone/>
              <a:tabLst/>
              <a:defRPr/>
            </a:pPr>
            <a:endParaRPr kumimoji="0" lang="it-IT" sz="2000" b="0" i="0" u="none" strike="noStrike" kern="1200" cap="none" spc="0" normalizeH="0" baseline="0" noProof="0" dirty="0">
              <a:ln>
                <a:noFill/>
              </a:ln>
              <a:solidFill>
                <a:srgbClr val="003F6E"/>
              </a:solidFill>
              <a:effectLst/>
              <a:uLnTx/>
              <a:uFillTx/>
              <a:latin typeface="MS Reference Sans Serif"/>
              <a:ea typeface="+mn-ea"/>
              <a:cs typeface="+mn-cs"/>
            </a:endParaRPr>
          </a:p>
          <a:p>
            <a:pPr marL="457200" marR="0" lvl="0" indent="-457200" algn="ctr" defTabSz="914400" rtl="0" eaLnBrk="0" fontAlgn="base" latinLnBrk="0" hangingPunct="0">
              <a:lnSpc>
                <a:spcPct val="100000"/>
              </a:lnSpc>
              <a:spcBef>
                <a:spcPct val="20000"/>
              </a:spcBef>
              <a:spcAft>
                <a:spcPct val="0"/>
              </a:spcAft>
              <a:buClrTx/>
              <a:buSzTx/>
              <a:buFontTx/>
              <a:buNone/>
              <a:tabLst/>
              <a:defRPr/>
            </a:pPr>
            <a:r>
              <a:rPr kumimoji="0" lang="it-IT" sz="2000" b="0" i="0" u="none" strike="noStrike" kern="1200" cap="none" spc="0" normalizeH="0" baseline="0" noProof="0" dirty="0">
                <a:ln>
                  <a:noFill/>
                </a:ln>
                <a:solidFill>
                  <a:srgbClr val="C00000"/>
                </a:solidFill>
                <a:effectLst/>
                <a:uLnTx/>
                <a:uFillTx/>
                <a:latin typeface="MS Reference Sans Serif"/>
                <a:ea typeface="+mn-ea"/>
                <a:cs typeface="+mn-cs"/>
              </a:rPr>
              <a:t>Facendo assunzioni ragionevoli la ricerca </a:t>
            </a:r>
          </a:p>
          <a:p>
            <a:pPr marL="457200" marR="0" lvl="0" indent="-457200" algn="ctr" defTabSz="914400" rtl="0" eaLnBrk="0" fontAlgn="base" latinLnBrk="0" hangingPunct="0">
              <a:lnSpc>
                <a:spcPct val="100000"/>
              </a:lnSpc>
              <a:spcBef>
                <a:spcPct val="20000"/>
              </a:spcBef>
              <a:spcAft>
                <a:spcPct val="0"/>
              </a:spcAft>
              <a:buClrTx/>
              <a:buSzTx/>
              <a:buFontTx/>
              <a:buNone/>
              <a:tabLst/>
              <a:defRPr/>
            </a:pPr>
            <a:r>
              <a:rPr kumimoji="0" lang="it-IT" sz="2000" b="0" i="0" u="none" strike="noStrike" kern="1200" cap="none" spc="0" normalizeH="0" baseline="0" noProof="0" dirty="0">
                <a:ln>
                  <a:noFill/>
                </a:ln>
                <a:solidFill>
                  <a:srgbClr val="C00000"/>
                </a:solidFill>
                <a:effectLst/>
                <a:uLnTx/>
                <a:uFillTx/>
                <a:latin typeface="MS Reference Sans Serif"/>
                <a:ea typeface="+mn-ea"/>
                <a:cs typeface="+mn-cs"/>
              </a:rPr>
              <a:t>nel caso medio diventa  </a:t>
            </a:r>
            <a:r>
              <a:rPr kumimoji="0" lang="el-GR" sz="2000" b="0" i="0" u="none" strike="noStrike" kern="1200" cap="none" spc="0" normalizeH="0" baseline="0" noProof="0" dirty="0">
                <a:ln>
                  <a:noFill/>
                </a:ln>
                <a:solidFill>
                  <a:srgbClr val="C00000"/>
                </a:solidFill>
                <a:effectLst/>
                <a:uLnTx/>
                <a:uFillTx/>
                <a:latin typeface="MS Reference Sans Serif"/>
                <a:ea typeface="+mn-ea"/>
                <a:cs typeface="+mn-cs"/>
              </a:rPr>
              <a:t>Θ</a:t>
            </a:r>
            <a:r>
              <a:rPr kumimoji="0" lang="it-IT" sz="2000" b="0" i="0" u="none" strike="noStrike" kern="1200" cap="none" spc="0" normalizeH="0" baseline="0" noProof="0" dirty="0">
                <a:ln>
                  <a:noFill/>
                </a:ln>
                <a:solidFill>
                  <a:srgbClr val="C00000"/>
                </a:solidFill>
                <a:effectLst/>
                <a:uLnTx/>
                <a:uFillTx/>
                <a:latin typeface="MS Reference Sans Serif"/>
                <a:ea typeface="+mn-ea"/>
                <a:cs typeface="+mn-cs"/>
              </a:rPr>
              <a:t>(1)</a:t>
            </a:r>
          </a:p>
          <a:p>
            <a:pPr marL="457200" marR="0" lvl="0" indent="-457200" algn="ctr" defTabSz="914400" rtl="0" eaLnBrk="0" fontAlgn="base" latinLnBrk="0" hangingPunct="0">
              <a:lnSpc>
                <a:spcPct val="100000"/>
              </a:lnSpc>
              <a:spcBef>
                <a:spcPct val="20000"/>
              </a:spcBef>
              <a:spcAft>
                <a:spcPct val="0"/>
              </a:spcAft>
              <a:buClrTx/>
              <a:buSzTx/>
              <a:buFontTx/>
              <a:buNone/>
              <a:tabLst/>
              <a:defRPr/>
            </a:pPr>
            <a:endParaRPr kumimoji="0" lang="it-IT" sz="2000" b="0" i="0" u="none" strike="noStrike" kern="1200" cap="none" spc="0" normalizeH="0" baseline="0" noProof="0" dirty="0">
              <a:ln>
                <a:noFill/>
              </a:ln>
              <a:solidFill>
                <a:srgbClr val="C00000"/>
              </a:solidFill>
              <a:effectLst/>
              <a:uLnTx/>
              <a:uFillTx/>
              <a:latin typeface="MS Reference Sans Serif"/>
              <a:ea typeface="+mn-ea"/>
              <a:cs typeface="+mn-cs"/>
            </a:endParaRPr>
          </a:p>
          <a:p>
            <a:pPr marL="457200" marR="0" lvl="0" indent="-457200" algn="ctr" defTabSz="914400" rtl="0" eaLnBrk="0" fontAlgn="base" latinLnBrk="0" hangingPunct="0">
              <a:lnSpc>
                <a:spcPct val="100000"/>
              </a:lnSpc>
              <a:spcBef>
                <a:spcPct val="20000"/>
              </a:spcBef>
              <a:spcAft>
                <a:spcPct val="0"/>
              </a:spcAft>
              <a:buClrTx/>
              <a:buSzTx/>
              <a:buFontTx/>
              <a:buNone/>
              <a:tabLst/>
              <a:defRPr/>
            </a:pPr>
            <a:r>
              <a:rPr kumimoji="0" lang="it-IT" sz="2000" b="0" i="0" u="none" strike="noStrike" kern="1200" cap="none" spc="0" normalizeH="0" baseline="0" noProof="0" dirty="0">
                <a:ln>
                  <a:noFill/>
                </a:ln>
                <a:solidFill>
                  <a:srgbClr val="003F6E"/>
                </a:solidFill>
                <a:effectLst/>
                <a:uLnTx/>
                <a:uFillTx/>
                <a:latin typeface="MS Reference Sans Serif"/>
                <a:ea typeface="+mn-ea"/>
                <a:cs typeface="+mn-cs"/>
              </a:rPr>
              <a:t>Compilatori, Cache dei browser, Tabu-search, ...</a:t>
            </a:r>
            <a:endParaRPr kumimoji="0" lang="en-US" sz="2000" b="0" i="0" u="none" strike="noStrike" kern="1200" cap="none" spc="0" normalizeH="0" baseline="0" noProof="0" dirty="0">
              <a:ln>
                <a:noFill/>
              </a:ln>
              <a:solidFill>
                <a:srgbClr val="C00000"/>
              </a:solidFill>
              <a:effectLst/>
              <a:uLnTx/>
              <a:uFillTx/>
              <a:latin typeface="MS Reference Sans Serif"/>
              <a:ea typeface="+mn-ea"/>
              <a:cs typeface="+mn-cs"/>
            </a:endParaRPr>
          </a:p>
        </p:txBody>
      </p:sp>
      <p:sp>
        <p:nvSpPr>
          <p:cNvPr id="17413" name="Title 7">
            <a:extLst>
              <a:ext uri="{FF2B5EF4-FFF2-40B4-BE49-F238E27FC236}">
                <a16:creationId xmlns:a16="http://schemas.microsoft.com/office/drawing/2014/main" id="{D743152B-7B13-4F36-AD90-0490B15B0616}"/>
              </a:ext>
            </a:extLst>
          </p:cNvPr>
          <p:cNvSpPr>
            <a:spLocks noGrp="1"/>
          </p:cNvSpPr>
          <p:nvPr>
            <p:ph type="title"/>
          </p:nvPr>
        </p:nvSpPr>
        <p:spPr/>
        <p:txBody>
          <a:bodyPr/>
          <a:lstStyle/>
          <a:p>
            <a:endParaRPr lang="en-US" altLang="it-IT"/>
          </a:p>
        </p:txBody>
      </p:sp>
    </p:spTree>
  </p:cSld>
  <p:clrMapOvr>
    <a:masterClrMapping/>
  </p:clrMapOvr>
  <p:transition>
    <p:fade thruBlk="1"/>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12">
                                            <p:bg/>
                                          </p:spTgt>
                                        </p:tgtEl>
                                        <p:attrNameLst>
                                          <p:attrName>style.visibility</p:attrName>
                                        </p:attrNameLst>
                                      </p:cBhvr>
                                      <p:to>
                                        <p:strVal val="visible"/>
                                      </p:to>
                                    </p:set>
                                    <p:anim calcmode="lin" valueType="num">
                                      <p:cBhvr>
                                        <p:cTn id="7" dur="500" fill="hold"/>
                                        <p:tgtEl>
                                          <p:spTgt spid="12">
                                            <p:bg/>
                                          </p:spTgt>
                                        </p:tgtEl>
                                        <p:attrNameLst>
                                          <p:attrName>ppt_w</p:attrName>
                                        </p:attrNameLst>
                                      </p:cBhvr>
                                      <p:tavLst>
                                        <p:tav tm="0">
                                          <p:val>
                                            <p:strVal val="#ppt_w*0.70"/>
                                          </p:val>
                                        </p:tav>
                                        <p:tav tm="100000">
                                          <p:val>
                                            <p:strVal val="#ppt_w"/>
                                          </p:val>
                                        </p:tav>
                                      </p:tavLst>
                                    </p:anim>
                                    <p:anim calcmode="lin" valueType="num">
                                      <p:cBhvr>
                                        <p:cTn id="8" dur="500" fill="hold"/>
                                        <p:tgtEl>
                                          <p:spTgt spid="12">
                                            <p:bg/>
                                          </p:spTgt>
                                        </p:tgtEl>
                                        <p:attrNameLst>
                                          <p:attrName>ppt_h</p:attrName>
                                        </p:attrNameLst>
                                      </p:cBhvr>
                                      <p:tavLst>
                                        <p:tav tm="0">
                                          <p:val>
                                            <p:strVal val="#ppt_h"/>
                                          </p:val>
                                        </p:tav>
                                        <p:tav tm="100000">
                                          <p:val>
                                            <p:strVal val="#ppt_h"/>
                                          </p:val>
                                        </p:tav>
                                      </p:tavLst>
                                    </p:anim>
                                    <p:animEffect transition="in" filter="fade">
                                      <p:cBhvr>
                                        <p:cTn id="9" dur="500"/>
                                        <p:tgtEl>
                                          <p:spTgt spid="12">
                                            <p:bg/>
                                          </p:spTgt>
                                        </p:tgtEl>
                                      </p:cBhvr>
                                    </p:animEffect>
                                  </p:childTnLst>
                                </p:cTn>
                              </p:par>
                            </p:childTnLst>
                          </p:cTn>
                        </p:par>
                        <p:par>
                          <p:cTn id="10" fill="hold" nodeType="afterGroup">
                            <p:stCondLst>
                              <p:cond delay="500"/>
                            </p:stCondLst>
                            <p:childTnLst>
                              <p:par>
                                <p:cTn id="11" presetID="55" presetClass="entr" presetSubtype="0" fill="hold" grpId="0" nodeType="afterEffect">
                                  <p:stCondLst>
                                    <p:cond delay="0"/>
                                  </p:stCondLst>
                                  <p:childTnLst>
                                    <p:set>
                                      <p:cBhvr>
                                        <p:cTn id="12" dur="1" fill="hold">
                                          <p:stCondLst>
                                            <p:cond delay="0"/>
                                          </p:stCondLst>
                                        </p:cTn>
                                        <p:tgtEl>
                                          <p:spTgt spid="12">
                                            <p:txEl>
                                              <p:pRg st="0" end="0"/>
                                            </p:txEl>
                                          </p:spTgt>
                                        </p:tgtEl>
                                        <p:attrNameLst>
                                          <p:attrName>style.visibility</p:attrName>
                                        </p:attrNameLst>
                                      </p:cBhvr>
                                      <p:to>
                                        <p:strVal val="visible"/>
                                      </p:to>
                                    </p:set>
                                    <p:anim calcmode="lin" valueType="num">
                                      <p:cBhvr>
                                        <p:cTn id="13" dur="500" fill="hold"/>
                                        <p:tgtEl>
                                          <p:spTgt spid="12">
                                            <p:txEl>
                                              <p:pRg st="0" end="0"/>
                                            </p:txEl>
                                          </p:spTgt>
                                        </p:tgtEl>
                                        <p:attrNameLst>
                                          <p:attrName>ppt_w</p:attrName>
                                        </p:attrNameLst>
                                      </p:cBhvr>
                                      <p:tavLst>
                                        <p:tav tm="0">
                                          <p:val>
                                            <p:strVal val="#ppt_w*0.70"/>
                                          </p:val>
                                        </p:tav>
                                        <p:tav tm="100000">
                                          <p:val>
                                            <p:strVal val="#ppt_w"/>
                                          </p:val>
                                        </p:tav>
                                      </p:tavLst>
                                    </p:anim>
                                    <p:anim calcmode="lin" valueType="num">
                                      <p:cBhvr>
                                        <p:cTn id="14" dur="500" fill="hold"/>
                                        <p:tgtEl>
                                          <p:spTgt spid="12">
                                            <p:txEl>
                                              <p:pRg st="0" end="0"/>
                                            </p:txEl>
                                          </p:spTgt>
                                        </p:tgtEl>
                                        <p:attrNameLst>
                                          <p:attrName>ppt_h</p:attrName>
                                        </p:attrNameLst>
                                      </p:cBhvr>
                                      <p:tavLst>
                                        <p:tav tm="0">
                                          <p:val>
                                            <p:strVal val="#ppt_h"/>
                                          </p:val>
                                        </p:tav>
                                        <p:tav tm="100000">
                                          <p:val>
                                            <p:strVal val="#ppt_h"/>
                                          </p:val>
                                        </p:tav>
                                      </p:tavLst>
                                    </p:anim>
                                    <p:animEffect transition="in" filter="fade">
                                      <p:cBhvr>
                                        <p:cTn id="15" dur="500"/>
                                        <p:tgtEl>
                                          <p:spTgt spid="12">
                                            <p:txEl>
                                              <p:pRg st="0" end="0"/>
                                            </p:txEl>
                                          </p:spTgt>
                                        </p:tgtEl>
                                      </p:cBhvr>
                                    </p:animEffect>
                                  </p:childTnLst>
                                </p:cTn>
                              </p:par>
                            </p:childTnLst>
                          </p:cTn>
                        </p:par>
                        <p:par>
                          <p:cTn id="16" fill="hold" nodeType="afterGroup">
                            <p:stCondLst>
                              <p:cond delay="1000"/>
                            </p:stCondLst>
                            <p:childTnLst>
                              <p:par>
                                <p:cTn id="17" presetID="55" presetClass="entr" presetSubtype="0" fill="hold" grpId="0" nodeType="afterEffect">
                                  <p:stCondLst>
                                    <p:cond delay="0"/>
                                  </p:stCondLst>
                                  <p:childTnLst>
                                    <p:set>
                                      <p:cBhvr>
                                        <p:cTn id="18" dur="1" fill="hold">
                                          <p:stCondLst>
                                            <p:cond delay="0"/>
                                          </p:stCondLst>
                                        </p:cTn>
                                        <p:tgtEl>
                                          <p:spTgt spid="12">
                                            <p:txEl>
                                              <p:pRg st="1" end="1"/>
                                            </p:txEl>
                                          </p:spTgt>
                                        </p:tgtEl>
                                        <p:attrNameLst>
                                          <p:attrName>style.visibility</p:attrName>
                                        </p:attrNameLst>
                                      </p:cBhvr>
                                      <p:to>
                                        <p:strVal val="visible"/>
                                      </p:to>
                                    </p:set>
                                    <p:anim calcmode="lin" valueType="num">
                                      <p:cBhvr>
                                        <p:cTn id="19" dur="500" fill="hold"/>
                                        <p:tgtEl>
                                          <p:spTgt spid="12">
                                            <p:txEl>
                                              <p:pRg st="1" end="1"/>
                                            </p:txEl>
                                          </p:spTgt>
                                        </p:tgtEl>
                                        <p:attrNameLst>
                                          <p:attrName>ppt_w</p:attrName>
                                        </p:attrNameLst>
                                      </p:cBhvr>
                                      <p:tavLst>
                                        <p:tav tm="0">
                                          <p:val>
                                            <p:strVal val="#ppt_w*0.70"/>
                                          </p:val>
                                        </p:tav>
                                        <p:tav tm="100000">
                                          <p:val>
                                            <p:strVal val="#ppt_w"/>
                                          </p:val>
                                        </p:tav>
                                      </p:tavLst>
                                    </p:anim>
                                    <p:anim calcmode="lin" valueType="num">
                                      <p:cBhvr>
                                        <p:cTn id="20" dur="500" fill="hold"/>
                                        <p:tgtEl>
                                          <p:spTgt spid="12">
                                            <p:txEl>
                                              <p:pRg st="1" end="1"/>
                                            </p:txEl>
                                          </p:spTgt>
                                        </p:tgtEl>
                                        <p:attrNameLst>
                                          <p:attrName>ppt_h</p:attrName>
                                        </p:attrNameLst>
                                      </p:cBhvr>
                                      <p:tavLst>
                                        <p:tav tm="0">
                                          <p:val>
                                            <p:strVal val="#ppt_h"/>
                                          </p:val>
                                        </p:tav>
                                        <p:tav tm="100000">
                                          <p:val>
                                            <p:strVal val="#ppt_h"/>
                                          </p:val>
                                        </p:tav>
                                      </p:tavLst>
                                    </p:anim>
                                    <p:animEffect transition="in" filter="fade">
                                      <p:cBhvr>
                                        <p:cTn id="21" dur="500"/>
                                        <p:tgtEl>
                                          <p:spTgt spid="12">
                                            <p:txEl>
                                              <p:pRg st="1" end="1"/>
                                            </p:txEl>
                                          </p:spTgt>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55" presetClass="entr" presetSubtype="0" fill="hold" grpId="0" nodeType="clickEffect">
                                  <p:stCondLst>
                                    <p:cond delay="0"/>
                                  </p:stCondLst>
                                  <p:childTnLst>
                                    <p:set>
                                      <p:cBhvr>
                                        <p:cTn id="25" dur="1" fill="hold">
                                          <p:stCondLst>
                                            <p:cond delay="0"/>
                                          </p:stCondLst>
                                        </p:cTn>
                                        <p:tgtEl>
                                          <p:spTgt spid="12">
                                            <p:txEl>
                                              <p:pRg st="3" end="3"/>
                                            </p:txEl>
                                          </p:spTgt>
                                        </p:tgtEl>
                                        <p:attrNameLst>
                                          <p:attrName>style.visibility</p:attrName>
                                        </p:attrNameLst>
                                      </p:cBhvr>
                                      <p:to>
                                        <p:strVal val="visible"/>
                                      </p:to>
                                    </p:set>
                                    <p:anim calcmode="lin" valueType="num">
                                      <p:cBhvr>
                                        <p:cTn id="26" dur="500" fill="hold"/>
                                        <p:tgtEl>
                                          <p:spTgt spid="12">
                                            <p:txEl>
                                              <p:pRg st="3" end="3"/>
                                            </p:txEl>
                                          </p:spTgt>
                                        </p:tgtEl>
                                        <p:attrNameLst>
                                          <p:attrName>ppt_w</p:attrName>
                                        </p:attrNameLst>
                                      </p:cBhvr>
                                      <p:tavLst>
                                        <p:tav tm="0">
                                          <p:val>
                                            <p:strVal val="#ppt_w*0.70"/>
                                          </p:val>
                                        </p:tav>
                                        <p:tav tm="100000">
                                          <p:val>
                                            <p:strVal val="#ppt_w"/>
                                          </p:val>
                                        </p:tav>
                                      </p:tavLst>
                                    </p:anim>
                                    <p:anim calcmode="lin" valueType="num">
                                      <p:cBhvr>
                                        <p:cTn id="27" dur="500" fill="hold"/>
                                        <p:tgtEl>
                                          <p:spTgt spid="12">
                                            <p:txEl>
                                              <p:pRg st="3" end="3"/>
                                            </p:txEl>
                                          </p:spTgt>
                                        </p:tgtEl>
                                        <p:attrNameLst>
                                          <p:attrName>ppt_h</p:attrName>
                                        </p:attrNameLst>
                                      </p:cBhvr>
                                      <p:tavLst>
                                        <p:tav tm="0">
                                          <p:val>
                                            <p:strVal val="#ppt_h"/>
                                          </p:val>
                                        </p:tav>
                                        <p:tav tm="100000">
                                          <p:val>
                                            <p:strVal val="#ppt_h"/>
                                          </p:val>
                                        </p:tav>
                                      </p:tavLst>
                                    </p:anim>
                                    <p:animEffect transition="in" filter="fade">
                                      <p:cBhvr>
                                        <p:cTn id="28" dur="500"/>
                                        <p:tgtEl>
                                          <p:spTgt spid="12">
                                            <p:txEl>
                                              <p:pRg st="3" end="3"/>
                                            </p:txEl>
                                          </p:spTgt>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55" presetClass="entr" presetSubtype="0" fill="hold" grpId="0" nodeType="clickEffect">
                                  <p:stCondLst>
                                    <p:cond delay="0"/>
                                  </p:stCondLst>
                                  <p:childTnLst>
                                    <p:set>
                                      <p:cBhvr>
                                        <p:cTn id="32" dur="1" fill="hold">
                                          <p:stCondLst>
                                            <p:cond delay="0"/>
                                          </p:stCondLst>
                                        </p:cTn>
                                        <p:tgtEl>
                                          <p:spTgt spid="12">
                                            <p:txEl>
                                              <p:pRg st="5" end="5"/>
                                            </p:txEl>
                                          </p:spTgt>
                                        </p:tgtEl>
                                        <p:attrNameLst>
                                          <p:attrName>style.visibility</p:attrName>
                                        </p:attrNameLst>
                                      </p:cBhvr>
                                      <p:to>
                                        <p:strVal val="visible"/>
                                      </p:to>
                                    </p:set>
                                    <p:anim calcmode="lin" valueType="num">
                                      <p:cBhvr>
                                        <p:cTn id="33" dur="500" fill="hold"/>
                                        <p:tgtEl>
                                          <p:spTgt spid="12">
                                            <p:txEl>
                                              <p:pRg st="5" end="5"/>
                                            </p:txEl>
                                          </p:spTgt>
                                        </p:tgtEl>
                                        <p:attrNameLst>
                                          <p:attrName>ppt_w</p:attrName>
                                        </p:attrNameLst>
                                      </p:cBhvr>
                                      <p:tavLst>
                                        <p:tav tm="0">
                                          <p:val>
                                            <p:strVal val="#ppt_w*0.70"/>
                                          </p:val>
                                        </p:tav>
                                        <p:tav tm="100000">
                                          <p:val>
                                            <p:strVal val="#ppt_w"/>
                                          </p:val>
                                        </p:tav>
                                      </p:tavLst>
                                    </p:anim>
                                    <p:anim calcmode="lin" valueType="num">
                                      <p:cBhvr>
                                        <p:cTn id="34" dur="500" fill="hold"/>
                                        <p:tgtEl>
                                          <p:spTgt spid="12">
                                            <p:txEl>
                                              <p:pRg st="5" end="5"/>
                                            </p:txEl>
                                          </p:spTgt>
                                        </p:tgtEl>
                                        <p:attrNameLst>
                                          <p:attrName>ppt_h</p:attrName>
                                        </p:attrNameLst>
                                      </p:cBhvr>
                                      <p:tavLst>
                                        <p:tav tm="0">
                                          <p:val>
                                            <p:strVal val="#ppt_h"/>
                                          </p:val>
                                        </p:tav>
                                        <p:tav tm="100000">
                                          <p:val>
                                            <p:strVal val="#ppt_h"/>
                                          </p:val>
                                        </p:tav>
                                      </p:tavLst>
                                    </p:anim>
                                    <p:animEffect transition="in" filter="fade">
                                      <p:cBhvr>
                                        <p:cTn id="35" dur="500"/>
                                        <p:tgtEl>
                                          <p:spTgt spid="12">
                                            <p:txEl>
                                              <p:pRg st="5" end="5"/>
                                            </p:txEl>
                                          </p:spTgt>
                                        </p:tgtEl>
                                      </p:cBhvr>
                                    </p:animEffect>
                                  </p:childTnLst>
                                </p:cTn>
                              </p:par>
                              <p:par>
                                <p:cTn id="36" presetID="55" presetClass="entr" presetSubtype="0" fill="hold" grpId="0" nodeType="withEffect">
                                  <p:stCondLst>
                                    <p:cond delay="0"/>
                                  </p:stCondLst>
                                  <p:childTnLst>
                                    <p:set>
                                      <p:cBhvr>
                                        <p:cTn id="37" dur="1" fill="hold">
                                          <p:stCondLst>
                                            <p:cond delay="0"/>
                                          </p:stCondLst>
                                        </p:cTn>
                                        <p:tgtEl>
                                          <p:spTgt spid="12">
                                            <p:txEl>
                                              <p:pRg st="6" end="6"/>
                                            </p:txEl>
                                          </p:spTgt>
                                        </p:tgtEl>
                                        <p:attrNameLst>
                                          <p:attrName>style.visibility</p:attrName>
                                        </p:attrNameLst>
                                      </p:cBhvr>
                                      <p:to>
                                        <p:strVal val="visible"/>
                                      </p:to>
                                    </p:set>
                                    <p:anim calcmode="lin" valueType="num">
                                      <p:cBhvr>
                                        <p:cTn id="38" dur="500" fill="hold"/>
                                        <p:tgtEl>
                                          <p:spTgt spid="12">
                                            <p:txEl>
                                              <p:pRg st="6" end="6"/>
                                            </p:txEl>
                                          </p:spTgt>
                                        </p:tgtEl>
                                        <p:attrNameLst>
                                          <p:attrName>ppt_w</p:attrName>
                                        </p:attrNameLst>
                                      </p:cBhvr>
                                      <p:tavLst>
                                        <p:tav tm="0">
                                          <p:val>
                                            <p:strVal val="#ppt_w*0.70"/>
                                          </p:val>
                                        </p:tav>
                                        <p:tav tm="100000">
                                          <p:val>
                                            <p:strVal val="#ppt_w"/>
                                          </p:val>
                                        </p:tav>
                                      </p:tavLst>
                                    </p:anim>
                                    <p:anim calcmode="lin" valueType="num">
                                      <p:cBhvr>
                                        <p:cTn id="39" dur="500" fill="hold"/>
                                        <p:tgtEl>
                                          <p:spTgt spid="12">
                                            <p:txEl>
                                              <p:pRg st="6" end="6"/>
                                            </p:txEl>
                                          </p:spTgt>
                                        </p:tgtEl>
                                        <p:attrNameLst>
                                          <p:attrName>ppt_h</p:attrName>
                                        </p:attrNameLst>
                                      </p:cBhvr>
                                      <p:tavLst>
                                        <p:tav tm="0">
                                          <p:val>
                                            <p:strVal val="#ppt_h"/>
                                          </p:val>
                                        </p:tav>
                                        <p:tav tm="100000">
                                          <p:val>
                                            <p:strVal val="#ppt_h"/>
                                          </p:val>
                                        </p:tav>
                                      </p:tavLst>
                                    </p:anim>
                                    <p:animEffect transition="in" filter="fade">
                                      <p:cBhvr>
                                        <p:cTn id="40" dur="500"/>
                                        <p:tgtEl>
                                          <p:spTgt spid="12">
                                            <p:txEl>
                                              <p:pRg st="6" end="6"/>
                                            </p:txEl>
                                          </p:spTgt>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55" presetClass="entr" presetSubtype="0" fill="hold" grpId="0" nodeType="clickEffect">
                                  <p:stCondLst>
                                    <p:cond delay="0"/>
                                  </p:stCondLst>
                                  <p:childTnLst>
                                    <p:set>
                                      <p:cBhvr>
                                        <p:cTn id="44" dur="1" fill="hold">
                                          <p:stCondLst>
                                            <p:cond delay="0"/>
                                          </p:stCondLst>
                                        </p:cTn>
                                        <p:tgtEl>
                                          <p:spTgt spid="12">
                                            <p:txEl>
                                              <p:pRg st="8" end="8"/>
                                            </p:txEl>
                                          </p:spTgt>
                                        </p:tgtEl>
                                        <p:attrNameLst>
                                          <p:attrName>style.visibility</p:attrName>
                                        </p:attrNameLst>
                                      </p:cBhvr>
                                      <p:to>
                                        <p:strVal val="visible"/>
                                      </p:to>
                                    </p:set>
                                    <p:anim calcmode="lin" valueType="num">
                                      <p:cBhvr>
                                        <p:cTn id="45" dur="500" fill="hold"/>
                                        <p:tgtEl>
                                          <p:spTgt spid="12">
                                            <p:txEl>
                                              <p:pRg st="8" end="8"/>
                                            </p:txEl>
                                          </p:spTgt>
                                        </p:tgtEl>
                                        <p:attrNameLst>
                                          <p:attrName>ppt_w</p:attrName>
                                        </p:attrNameLst>
                                      </p:cBhvr>
                                      <p:tavLst>
                                        <p:tav tm="0">
                                          <p:val>
                                            <p:strVal val="#ppt_w*0.70"/>
                                          </p:val>
                                        </p:tav>
                                        <p:tav tm="100000">
                                          <p:val>
                                            <p:strVal val="#ppt_w"/>
                                          </p:val>
                                        </p:tav>
                                      </p:tavLst>
                                    </p:anim>
                                    <p:anim calcmode="lin" valueType="num">
                                      <p:cBhvr>
                                        <p:cTn id="46" dur="500" fill="hold"/>
                                        <p:tgtEl>
                                          <p:spTgt spid="12">
                                            <p:txEl>
                                              <p:pRg st="8" end="8"/>
                                            </p:txEl>
                                          </p:spTgt>
                                        </p:tgtEl>
                                        <p:attrNameLst>
                                          <p:attrName>ppt_h</p:attrName>
                                        </p:attrNameLst>
                                      </p:cBhvr>
                                      <p:tavLst>
                                        <p:tav tm="0">
                                          <p:val>
                                            <p:strVal val="#ppt_h"/>
                                          </p:val>
                                        </p:tav>
                                        <p:tav tm="100000">
                                          <p:val>
                                            <p:strVal val="#ppt_h"/>
                                          </p:val>
                                        </p:tav>
                                      </p:tavLst>
                                    </p:anim>
                                    <p:animEffect transition="in" filter="fade">
                                      <p:cBhvr>
                                        <p:cTn id="47" dur="500"/>
                                        <p:tgtEl>
                                          <p:spTgt spid="12">
                                            <p:txEl>
                                              <p:pRg st="8" end="8"/>
                                            </p:txEl>
                                          </p:spTgt>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55" presetClass="entr" presetSubtype="0" fill="hold" grpId="0" nodeType="clickEffect">
                                  <p:stCondLst>
                                    <p:cond delay="0"/>
                                  </p:stCondLst>
                                  <p:childTnLst>
                                    <p:set>
                                      <p:cBhvr>
                                        <p:cTn id="51" dur="1" fill="hold">
                                          <p:stCondLst>
                                            <p:cond delay="0"/>
                                          </p:stCondLst>
                                        </p:cTn>
                                        <p:tgtEl>
                                          <p:spTgt spid="12">
                                            <p:txEl>
                                              <p:pRg st="10" end="10"/>
                                            </p:txEl>
                                          </p:spTgt>
                                        </p:tgtEl>
                                        <p:attrNameLst>
                                          <p:attrName>style.visibility</p:attrName>
                                        </p:attrNameLst>
                                      </p:cBhvr>
                                      <p:to>
                                        <p:strVal val="visible"/>
                                      </p:to>
                                    </p:set>
                                    <p:anim calcmode="lin" valueType="num">
                                      <p:cBhvr>
                                        <p:cTn id="52" dur="500" fill="hold"/>
                                        <p:tgtEl>
                                          <p:spTgt spid="12">
                                            <p:txEl>
                                              <p:pRg st="10" end="10"/>
                                            </p:txEl>
                                          </p:spTgt>
                                        </p:tgtEl>
                                        <p:attrNameLst>
                                          <p:attrName>ppt_w</p:attrName>
                                        </p:attrNameLst>
                                      </p:cBhvr>
                                      <p:tavLst>
                                        <p:tav tm="0">
                                          <p:val>
                                            <p:strVal val="#ppt_w*0.70"/>
                                          </p:val>
                                        </p:tav>
                                        <p:tav tm="100000">
                                          <p:val>
                                            <p:strVal val="#ppt_w"/>
                                          </p:val>
                                        </p:tav>
                                      </p:tavLst>
                                    </p:anim>
                                    <p:anim calcmode="lin" valueType="num">
                                      <p:cBhvr>
                                        <p:cTn id="53" dur="500" fill="hold"/>
                                        <p:tgtEl>
                                          <p:spTgt spid="12">
                                            <p:txEl>
                                              <p:pRg st="10" end="10"/>
                                            </p:txEl>
                                          </p:spTgt>
                                        </p:tgtEl>
                                        <p:attrNameLst>
                                          <p:attrName>ppt_h</p:attrName>
                                        </p:attrNameLst>
                                      </p:cBhvr>
                                      <p:tavLst>
                                        <p:tav tm="0">
                                          <p:val>
                                            <p:strVal val="#ppt_h"/>
                                          </p:val>
                                        </p:tav>
                                        <p:tav tm="100000">
                                          <p:val>
                                            <p:strVal val="#ppt_h"/>
                                          </p:val>
                                        </p:tav>
                                      </p:tavLst>
                                    </p:anim>
                                    <p:animEffect transition="in" filter="fade">
                                      <p:cBhvr>
                                        <p:cTn id="54" dur="500"/>
                                        <p:tgtEl>
                                          <p:spTgt spid="12">
                                            <p:txEl>
                                              <p:pRg st="10" end="10"/>
                                            </p:txEl>
                                          </p:spTgt>
                                        </p:tgtEl>
                                      </p:cBhvr>
                                    </p:animEffect>
                                  </p:childTnLst>
                                </p:cTn>
                              </p:par>
                              <p:par>
                                <p:cTn id="55" presetID="55" presetClass="entr" presetSubtype="0" fill="hold" grpId="0" nodeType="withEffect">
                                  <p:stCondLst>
                                    <p:cond delay="0"/>
                                  </p:stCondLst>
                                  <p:childTnLst>
                                    <p:set>
                                      <p:cBhvr>
                                        <p:cTn id="56" dur="1" fill="hold">
                                          <p:stCondLst>
                                            <p:cond delay="0"/>
                                          </p:stCondLst>
                                        </p:cTn>
                                        <p:tgtEl>
                                          <p:spTgt spid="12">
                                            <p:txEl>
                                              <p:pRg st="11" end="11"/>
                                            </p:txEl>
                                          </p:spTgt>
                                        </p:tgtEl>
                                        <p:attrNameLst>
                                          <p:attrName>style.visibility</p:attrName>
                                        </p:attrNameLst>
                                      </p:cBhvr>
                                      <p:to>
                                        <p:strVal val="visible"/>
                                      </p:to>
                                    </p:set>
                                    <p:anim calcmode="lin" valueType="num">
                                      <p:cBhvr>
                                        <p:cTn id="57" dur="500" fill="hold"/>
                                        <p:tgtEl>
                                          <p:spTgt spid="12">
                                            <p:txEl>
                                              <p:pRg st="11" end="11"/>
                                            </p:txEl>
                                          </p:spTgt>
                                        </p:tgtEl>
                                        <p:attrNameLst>
                                          <p:attrName>ppt_w</p:attrName>
                                        </p:attrNameLst>
                                      </p:cBhvr>
                                      <p:tavLst>
                                        <p:tav tm="0">
                                          <p:val>
                                            <p:strVal val="#ppt_w*0.70"/>
                                          </p:val>
                                        </p:tav>
                                        <p:tav tm="100000">
                                          <p:val>
                                            <p:strVal val="#ppt_w"/>
                                          </p:val>
                                        </p:tav>
                                      </p:tavLst>
                                    </p:anim>
                                    <p:anim calcmode="lin" valueType="num">
                                      <p:cBhvr>
                                        <p:cTn id="58" dur="500" fill="hold"/>
                                        <p:tgtEl>
                                          <p:spTgt spid="12">
                                            <p:txEl>
                                              <p:pRg st="11" end="11"/>
                                            </p:txEl>
                                          </p:spTgt>
                                        </p:tgtEl>
                                        <p:attrNameLst>
                                          <p:attrName>ppt_h</p:attrName>
                                        </p:attrNameLst>
                                      </p:cBhvr>
                                      <p:tavLst>
                                        <p:tav tm="0">
                                          <p:val>
                                            <p:strVal val="#ppt_h"/>
                                          </p:val>
                                        </p:tav>
                                        <p:tav tm="100000">
                                          <p:val>
                                            <p:strVal val="#ppt_h"/>
                                          </p:val>
                                        </p:tav>
                                      </p:tavLst>
                                    </p:anim>
                                    <p:animEffect transition="in" filter="fade">
                                      <p:cBhvr>
                                        <p:cTn id="59" dur="500"/>
                                        <p:tgtEl>
                                          <p:spTgt spid="12">
                                            <p:txEl>
                                              <p:pRg st="11" end="11"/>
                                            </p:txEl>
                                          </p:spTgt>
                                        </p:tgtEl>
                                      </p:cBhvr>
                                    </p:animEffect>
                                  </p:childTnLst>
                                </p:cTn>
                              </p:par>
                            </p:childTnLst>
                          </p:cTn>
                        </p:par>
                      </p:childTnLst>
                    </p:cTn>
                  </p:par>
                  <p:par>
                    <p:cTn id="60" fill="hold" nodeType="clickPar">
                      <p:stCondLst>
                        <p:cond delay="indefinite"/>
                      </p:stCondLst>
                      <p:childTnLst>
                        <p:par>
                          <p:cTn id="61" fill="hold" nodeType="withGroup">
                            <p:stCondLst>
                              <p:cond delay="0"/>
                            </p:stCondLst>
                            <p:childTnLst>
                              <p:par>
                                <p:cTn id="62" presetID="55" presetClass="entr" presetSubtype="0" fill="hold" grpId="0" nodeType="clickEffect">
                                  <p:stCondLst>
                                    <p:cond delay="0"/>
                                  </p:stCondLst>
                                  <p:childTnLst>
                                    <p:set>
                                      <p:cBhvr>
                                        <p:cTn id="63" dur="1" fill="hold">
                                          <p:stCondLst>
                                            <p:cond delay="0"/>
                                          </p:stCondLst>
                                        </p:cTn>
                                        <p:tgtEl>
                                          <p:spTgt spid="12">
                                            <p:txEl>
                                              <p:pRg st="13" end="13"/>
                                            </p:txEl>
                                          </p:spTgt>
                                        </p:tgtEl>
                                        <p:attrNameLst>
                                          <p:attrName>style.visibility</p:attrName>
                                        </p:attrNameLst>
                                      </p:cBhvr>
                                      <p:to>
                                        <p:strVal val="visible"/>
                                      </p:to>
                                    </p:set>
                                    <p:anim calcmode="lin" valueType="num">
                                      <p:cBhvr>
                                        <p:cTn id="64" dur="500" fill="hold"/>
                                        <p:tgtEl>
                                          <p:spTgt spid="12">
                                            <p:txEl>
                                              <p:pRg st="13" end="13"/>
                                            </p:txEl>
                                          </p:spTgt>
                                        </p:tgtEl>
                                        <p:attrNameLst>
                                          <p:attrName>ppt_w</p:attrName>
                                        </p:attrNameLst>
                                      </p:cBhvr>
                                      <p:tavLst>
                                        <p:tav tm="0">
                                          <p:val>
                                            <p:strVal val="#ppt_w*0.70"/>
                                          </p:val>
                                        </p:tav>
                                        <p:tav tm="100000">
                                          <p:val>
                                            <p:strVal val="#ppt_w"/>
                                          </p:val>
                                        </p:tav>
                                      </p:tavLst>
                                    </p:anim>
                                    <p:anim calcmode="lin" valueType="num">
                                      <p:cBhvr>
                                        <p:cTn id="65" dur="500" fill="hold"/>
                                        <p:tgtEl>
                                          <p:spTgt spid="12">
                                            <p:txEl>
                                              <p:pRg st="13" end="13"/>
                                            </p:txEl>
                                          </p:spTgt>
                                        </p:tgtEl>
                                        <p:attrNameLst>
                                          <p:attrName>ppt_h</p:attrName>
                                        </p:attrNameLst>
                                      </p:cBhvr>
                                      <p:tavLst>
                                        <p:tav tm="0">
                                          <p:val>
                                            <p:strVal val="#ppt_h"/>
                                          </p:val>
                                        </p:tav>
                                        <p:tav tm="100000">
                                          <p:val>
                                            <p:strVal val="#ppt_h"/>
                                          </p:val>
                                        </p:tav>
                                      </p:tavLst>
                                    </p:anim>
                                    <p:animEffect transition="in" filter="fade">
                                      <p:cBhvr>
                                        <p:cTn id="66" dur="500"/>
                                        <p:tgtEl>
                                          <p:spTgt spid="12">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41E056E4-2A44-4621-86F1-0B0E879728F5}"/>
              </a:ext>
            </a:extLst>
          </p:cNvPr>
          <p:cNvSpPr>
            <a:spLocks noGrp="1" noChangeArrowheads="1"/>
          </p:cNvSpPr>
          <p:nvPr>
            <p:ph type="title"/>
          </p:nvPr>
        </p:nvSpPr>
        <p:spPr/>
        <p:txBody>
          <a:bodyPr/>
          <a:lstStyle/>
          <a:p>
            <a:r>
              <a:rPr lang="it-IT" altLang="it-IT"/>
              <a:t>Quale analisi effettuare?</a:t>
            </a:r>
          </a:p>
        </p:txBody>
      </p:sp>
      <p:sp>
        <p:nvSpPr>
          <p:cNvPr id="22531" name="Rectangle 3">
            <a:extLst>
              <a:ext uri="{FF2B5EF4-FFF2-40B4-BE49-F238E27FC236}">
                <a16:creationId xmlns:a16="http://schemas.microsoft.com/office/drawing/2014/main" id="{9EFBF880-532C-4773-8E9B-BEF7F6E53D5C}"/>
              </a:ext>
            </a:extLst>
          </p:cNvPr>
          <p:cNvSpPr>
            <a:spLocks noGrp="1" noChangeArrowheads="1"/>
          </p:cNvSpPr>
          <p:nvPr>
            <p:ph type="body" idx="1"/>
          </p:nvPr>
        </p:nvSpPr>
        <p:spPr/>
        <p:txBody>
          <a:bodyPr/>
          <a:lstStyle/>
          <a:p>
            <a:r>
              <a:rPr lang="it-IT" altLang="it-IT" sz="2400"/>
              <a:t>Caso migliore </a:t>
            </a:r>
          </a:p>
          <a:p>
            <a:pPr lvl="1"/>
            <a:r>
              <a:rPr lang="it-IT" altLang="it-IT" sz="2000"/>
              <a:t>Di solito accade raramente e non caratterizza bene l’algoritmo</a:t>
            </a:r>
          </a:p>
          <a:p>
            <a:pPr lvl="1"/>
            <a:r>
              <a:rPr lang="it-IT" altLang="it-IT" sz="2000"/>
              <a:t>Quest’analisi è utile nei casi in cui il caso migliore si verifica con una certa frequenza</a:t>
            </a:r>
          </a:p>
          <a:p>
            <a:r>
              <a:rPr lang="it-IT" altLang="it-IT" sz="2400"/>
              <a:t>Caso peggiore </a:t>
            </a:r>
          </a:p>
          <a:p>
            <a:pPr lvl="1"/>
            <a:r>
              <a:rPr lang="it-IT" altLang="it-IT" sz="2000"/>
              <a:t>È fondamentale, soprattutto in applicazioni real-time</a:t>
            </a:r>
          </a:p>
          <a:p>
            <a:r>
              <a:rPr lang="it-IT" altLang="it-IT" sz="2400"/>
              <a:t>Caso medio </a:t>
            </a:r>
          </a:p>
          <a:p>
            <a:pPr lvl="1"/>
            <a:r>
              <a:rPr lang="it-IT" altLang="it-IT" sz="2000"/>
              <a:t>Spesso rappresenta il comportamento “tipico”</a:t>
            </a:r>
          </a:p>
          <a:p>
            <a:pPr lvl="1"/>
            <a:r>
              <a:rPr lang="it-IT" altLang="it-IT" sz="2000"/>
              <a:t>Quest’analisi non è però sempre possibile, richiede di conoscere la distribuzione dei dati in ingresso</a:t>
            </a: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a:extLst>
              <a:ext uri="{FF2B5EF4-FFF2-40B4-BE49-F238E27FC236}">
                <a16:creationId xmlns:a16="http://schemas.microsoft.com/office/drawing/2014/main" id="{12C27545-B198-4DB9-ABE8-396B82F2B52D}"/>
              </a:ext>
            </a:extLst>
          </p:cNvPr>
          <p:cNvSpPr>
            <a:spLocks noGrp="1"/>
          </p:cNvSpPr>
          <p:nvPr>
            <p:ph type="title"/>
          </p:nvPr>
        </p:nvSpPr>
        <p:spPr/>
        <p:txBody>
          <a:bodyPr/>
          <a:lstStyle/>
          <a:p>
            <a:r>
              <a:rPr lang="en-US" altLang="it-IT"/>
              <a:t>Esempio</a:t>
            </a:r>
          </a:p>
        </p:txBody>
      </p:sp>
      <p:graphicFrame>
        <p:nvGraphicFramePr>
          <p:cNvPr id="5" name="Content Placeholder 4">
            <a:extLst>
              <a:ext uri="{FF2B5EF4-FFF2-40B4-BE49-F238E27FC236}">
                <a16:creationId xmlns:a16="http://schemas.microsoft.com/office/drawing/2014/main" id="{DB9D1B6C-B1D0-4D3B-96AC-B544B3F4FD4E}"/>
              </a:ext>
            </a:extLst>
          </p:cNvPr>
          <p:cNvGraphicFramePr>
            <a:graphicFrameLocks noGrp="1"/>
          </p:cNvGraphicFramePr>
          <p:nvPr>
            <p:ph idx="1"/>
          </p:nvPr>
        </p:nvGraphicFramePr>
        <p:xfrm>
          <a:off x="4267200" y="1235075"/>
          <a:ext cx="1524000" cy="3336921"/>
        </p:xfrm>
        <a:graphic>
          <a:graphicData uri="http://schemas.openxmlformats.org/drawingml/2006/table">
            <a:tbl>
              <a:tblPr firstRow="1" bandRow="1">
                <a:tableStyleId>{0505E3EF-67EA-436B-97B2-0124C06EBD24}</a:tableStyleId>
              </a:tblPr>
              <a:tblGrid>
                <a:gridCol w="1524000">
                  <a:extLst>
                    <a:ext uri="{9D8B030D-6E8A-4147-A177-3AD203B41FA5}">
                      <a16:colId xmlns:a16="http://schemas.microsoft.com/office/drawing/2014/main" val="20000"/>
                    </a:ext>
                  </a:extLst>
                </a:gridCol>
              </a:tblGrid>
              <a:tr h="370769">
                <a:tc>
                  <a:txBody>
                    <a:bodyPr/>
                    <a:lstStyle/>
                    <a:p>
                      <a:pPr algn="ctr"/>
                      <a:r>
                        <a:rPr lang="en-US" sz="1800" dirty="0" err="1">
                          <a:solidFill>
                            <a:srgbClr val="C00000"/>
                          </a:solidFill>
                        </a:rPr>
                        <a:t>Dizionario</a:t>
                      </a:r>
                      <a:endParaRPr lang="en-US" sz="1800" dirty="0">
                        <a:solidFill>
                          <a:srgbClr val="C00000"/>
                        </a:solidFill>
                      </a:endParaRPr>
                    </a:p>
                  </a:txBody>
                  <a:tcPr marT="45711" marB="4571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370769">
                <a:tc>
                  <a:txBody>
                    <a:bodyPr/>
                    <a:lstStyle/>
                    <a:p>
                      <a:pPr algn="ctr"/>
                      <a:r>
                        <a:rPr lang="en-US" sz="1800" dirty="0"/>
                        <a:t>r</a:t>
                      </a:r>
                      <a:r>
                        <a:rPr lang="en-US" sz="1800" baseline="-25000" dirty="0"/>
                        <a:t>1</a:t>
                      </a:r>
                    </a:p>
                  </a:txBody>
                  <a:tcPr marT="45711" marB="457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70769">
                <a:tc>
                  <a:txBody>
                    <a:bodyPr/>
                    <a:lstStyle/>
                    <a:p>
                      <a:pPr algn="ctr"/>
                      <a:endParaRPr lang="en-US" sz="1800"/>
                    </a:p>
                  </a:txBody>
                  <a:tcPr marT="45711" marB="457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70769">
                <a:tc>
                  <a:txBody>
                    <a:bodyPr/>
                    <a:lstStyle/>
                    <a:p>
                      <a:pPr algn="ctr"/>
                      <a:endParaRPr lang="en-US" sz="1800" dirty="0"/>
                    </a:p>
                  </a:txBody>
                  <a:tcPr marT="45711" marB="457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370769">
                <a:tc>
                  <a:txBody>
                    <a:bodyPr/>
                    <a:lstStyle/>
                    <a:p>
                      <a:pPr algn="ctr"/>
                      <a:endParaRPr lang="en-US" sz="1800" dirty="0"/>
                    </a:p>
                  </a:txBody>
                  <a:tcPr marT="45711" marB="457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370769">
                <a:tc>
                  <a:txBody>
                    <a:bodyPr/>
                    <a:lstStyle/>
                    <a:p>
                      <a:pPr algn="ctr"/>
                      <a:endParaRPr lang="en-US" sz="1800" dirty="0"/>
                    </a:p>
                  </a:txBody>
                  <a:tcPr marT="45711" marB="457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370769">
                <a:tc>
                  <a:txBody>
                    <a:bodyPr/>
                    <a:lstStyle/>
                    <a:p>
                      <a:pPr algn="ctr"/>
                      <a:endParaRPr lang="en-US" sz="1800" dirty="0"/>
                    </a:p>
                  </a:txBody>
                  <a:tcPr marT="45711" marB="457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370769">
                <a:tc>
                  <a:txBody>
                    <a:bodyPr/>
                    <a:lstStyle/>
                    <a:p>
                      <a:pPr algn="ctr"/>
                      <a:endParaRPr lang="en-US" sz="1800" dirty="0"/>
                    </a:p>
                  </a:txBody>
                  <a:tcPr marT="45711" marB="457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370769">
                <a:tc>
                  <a:txBody>
                    <a:bodyPr/>
                    <a:lstStyle/>
                    <a:p>
                      <a:pPr algn="ctr"/>
                      <a:r>
                        <a:rPr lang="en-US" sz="1800" dirty="0" err="1"/>
                        <a:t>r</a:t>
                      </a:r>
                      <a:r>
                        <a:rPr lang="en-US" sz="1800" baseline="-25000" dirty="0" err="1"/>
                        <a:t>n</a:t>
                      </a:r>
                      <a:endParaRPr lang="en-US" sz="1800" baseline="-25000" dirty="0"/>
                    </a:p>
                  </a:txBody>
                  <a:tcPr marT="45711" marB="457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18456" name="Slide Number Placeholder 3">
            <a:extLst>
              <a:ext uri="{FF2B5EF4-FFF2-40B4-BE49-F238E27FC236}">
                <a16:creationId xmlns:a16="http://schemas.microsoft.com/office/drawing/2014/main" id="{B1D88DDF-6006-4931-B7B8-C28B373FA32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defRPr>
            </a:lvl1pPr>
            <a:lvl2pPr marL="742950" indent="-285750" eaLnBrk="0" hangingPunct="0">
              <a:defRPr sz="2400">
                <a:solidFill>
                  <a:schemeClr val="tx1"/>
                </a:solidFill>
                <a:latin typeface="Arial" panose="020B0604020202020204" pitchFamily="34" charset="0"/>
              </a:defRPr>
            </a:lvl2pPr>
            <a:lvl3pPr marL="1143000" indent="-228600" eaLnBrk="0" hangingPunct="0">
              <a:defRPr sz="2400">
                <a:solidFill>
                  <a:schemeClr val="tx1"/>
                </a:solidFill>
                <a:latin typeface="Arial" panose="020B0604020202020204" pitchFamily="34" charset="0"/>
              </a:defRPr>
            </a:lvl3pPr>
            <a:lvl4pPr marL="1600200" indent="-228600" eaLnBrk="0" hangingPunct="0">
              <a:defRPr sz="2400">
                <a:solidFill>
                  <a:schemeClr val="tx1"/>
                </a:solidFill>
                <a:latin typeface="Arial" panose="020B0604020202020204" pitchFamily="34" charset="0"/>
              </a:defRPr>
            </a:lvl4pPr>
            <a:lvl5pPr marL="2057400" indent="-228600" eaLnBrk="0" hangingPunct="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914400" rtl="0" eaLnBrk="0" fontAlgn="base" latinLnBrk="0" hangingPunct="0">
              <a:lnSpc>
                <a:spcPct val="100000"/>
              </a:lnSpc>
              <a:spcBef>
                <a:spcPct val="20000"/>
              </a:spcBef>
              <a:spcAft>
                <a:spcPct val="0"/>
              </a:spcAft>
              <a:buClrTx/>
              <a:buSzTx/>
              <a:buFontTx/>
              <a:buNone/>
              <a:tabLst/>
              <a:defRPr/>
            </a:pPr>
            <a:fld id="{5BE6BECF-71B4-4995-8324-9B6868FDBE08}" type="slidenum">
              <a:rPr kumimoji="0" lang="it-IT" altLang="it-IT" sz="1600" b="1" i="0" u="none" strike="noStrike" kern="1200" cap="none" spc="0" normalizeH="0" baseline="0" noProof="0" smtClean="0">
                <a:ln>
                  <a:noFill/>
                </a:ln>
                <a:solidFill>
                  <a:srgbClr val="003F6E"/>
                </a:solidFill>
                <a:effectLst/>
                <a:uLnTx/>
                <a:uFillTx/>
                <a:latin typeface="Arial" panose="020B0604020202020204" pitchFamily="34" charset="0"/>
                <a:ea typeface="+mn-ea"/>
                <a:cs typeface="+mn-cs"/>
              </a:rPr>
              <a:pPr marL="0" marR="0" lvl="0" indent="0" algn="r" defTabSz="914400" rtl="0" eaLnBrk="0" fontAlgn="base" latinLnBrk="0" hangingPunct="0">
                <a:lnSpc>
                  <a:spcPct val="100000"/>
                </a:lnSpc>
                <a:spcBef>
                  <a:spcPct val="20000"/>
                </a:spcBef>
                <a:spcAft>
                  <a:spcPct val="0"/>
                </a:spcAft>
                <a:buClrTx/>
                <a:buSzTx/>
                <a:buFontTx/>
                <a:buNone/>
                <a:tabLst/>
                <a:defRPr/>
              </a:pPr>
              <a:t>90</a:t>
            </a:fld>
            <a:endParaRPr kumimoji="0" lang="it-IT" altLang="it-IT" sz="1600" b="1" i="0" u="none" strike="noStrike" kern="1200" cap="none" spc="0" normalizeH="0" baseline="0" noProof="0">
              <a:ln>
                <a:noFill/>
              </a:ln>
              <a:solidFill>
                <a:srgbClr val="003F6E"/>
              </a:solidFill>
              <a:effectLst/>
              <a:uLnTx/>
              <a:uFillTx/>
              <a:latin typeface="Arial" panose="020B0604020202020204" pitchFamily="34" charset="0"/>
              <a:ea typeface="+mn-ea"/>
              <a:cs typeface="+mn-cs"/>
            </a:endParaRPr>
          </a:p>
        </p:txBody>
      </p:sp>
      <p:graphicFrame>
        <p:nvGraphicFramePr>
          <p:cNvPr id="6" name="Content Placeholder 4">
            <a:extLst>
              <a:ext uri="{FF2B5EF4-FFF2-40B4-BE49-F238E27FC236}">
                <a16:creationId xmlns:a16="http://schemas.microsoft.com/office/drawing/2014/main" id="{E2EF951A-62C6-4B73-9ABA-8EB3972848CB}"/>
              </a:ext>
            </a:extLst>
          </p:cNvPr>
          <p:cNvGraphicFramePr>
            <a:graphicFrameLocks/>
          </p:cNvGraphicFramePr>
          <p:nvPr/>
        </p:nvGraphicFramePr>
        <p:xfrm>
          <a:off x="7162800" y="1616075"/>
          <a:ext cx="1524000" cy="1854200"/>
        </p:xfrm>
        <a:graphic>
          <a:graphicData uri="http://schemas.openxmlformats.org/drawingml/2006/table">
            <a:tbl>
              <a:tblPr firstRow="1" bandRow="1">
                <a:tableStyleId>{0505E3EF-67EA-436B-97B2-0124C06EBD24}</a:tableStyleId>
              </a:tblPr>
              <a:tblGrid>
                <a:gridCol w="1524000">
                  <a:extLst>
                    <a:ext uri="{9D8B030D-6E8A-4147-A177-3AD203B41FA5}">
                      <a16:colId xmlns:a16="http://schemas.microsoft.com/office/drawing/2014/main" val="20000"/>
                    </a:ext>
                  </a:extLst>
                </a:gridCol>
              </a:tblGrid>
              <a:tr h="370840">
                <a:tc>
                  <a:txBody>
                    <a:bodyPr/>
                    <a:lstStyle/>
                    <a:p>
                      <a:pPr algn="ctr"/>
                      <a:r>
                        <a:rPr lang="en-US" dirty="0">
                          <a:solidFill>
                            <a:srgbClr val="C00000"/>
                          </a:solidFill>
                        </a:rPr>
                        <a:t>Record</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370840">
                <a:tc>
                  <a:txBody>
                    <a:bodyPr/>
                    <a:lstStyle/>
                    <a:p>
                      <a:pPr algn="ctr"/>
                      <a:r>
                        <a:rPr lang="en-US" dirty="0"/>
                        <a:t>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70840">
                <a:tc>
                  <a:txBody>
                    <a:bodyPr/>
                    <a:lstStyle/>
                    <a:p>
                      <a:pPr algn="ctr"/>
                      <a:r>
                        <a:rPr lang="en-US" dirty="0"/>
                        <a:t>data</a:t>
                      </a:r>
                      <a:r>
                        <a:rPr lang="en-US" baseline="-25000"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70840">
                <a:tc>
                  <a:txBody>
                    <a:bodyPr/>
                    <a:lstStyle/>
                    <a:p>
                      <a:pPr algn="ctr"/>
                      <a:r>
                        <a:rPr lang="en-US"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err="1"/>
                        <a:t>data</a:t>
                      </a:r>
                      <a:r>
                        <a:rPr lang="en-US" baseline="-25000" dirty="0" err="1"/>
                        <a:t>n</a:t>
                      </a:r>
                      <a:endParaRPr lang="en-US" baseline="-25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cxnSp>
        <p:nvCxnSpPr>
          <p:cNvPr id="8" name="Curved Connector 7">
            <a:extLst>
              <a:ext uri="{FF2B5EF4-FFF2-40B4-BE49-F238E27FC236}">
                <a16:creationId xmlns:a16="http://schemas.microsoft.com/office/drawing/2014/main" id="{25B2BB40-576D-443E-A40D-89AD96E6EB1C}"/>
              </a:ext>
            </a:extLst>
          </p:cNvPr>
          <p:cNvCxnSpPr>
            <a:cxnSpLocks noChangeShapeType="1"/>
          </p:cNvCxnSpPr>
          <p:nvPr/>
        </p:nvCxnSpPr>
        <p:spPr bwMode="auto">
          <a:xfrm flipV="1">
            <a:off x="5029200" y="2225675"/>
            <a:ext cx="2133600" cy="304800"/>
          </a:xfrm>
          <a:prstGeom prst="curvedConnector3">
            <a:avLst>
              <a:gd name="adj1" fmla="val 93597"/>
            </a:avLst>
          </a:prstGeom>
          <a:noFill/>
          <a:ln w="76200" algn="ctr">
            <a:solidFill>
              <a:srgbClr val="C00000"/>
            </a:solidFill>
            <a:round/>
            <a:headEnd type="oval" w="med" len="med"/>
            <a:tailEnd type="triangle" w="med" len="med"/>
          </a:ln>
          <a:extLst>
            <a:ext uri="{909E8E84-426E-40DD-AFC4-6F175D3DCCD1}">
              <a14:hiddenFill xmlns:a14="http://schemas.microsoft.com/office/drawing/2010/main">
                <a:noFill/>
              </a14:hiddenFill>
            </a:ext>
          </a:extLst>
        </p:spPr>
      </p:cxnSp>
      <p:cxnSp>
        <p:nvCxnSpPr>
          <p:cNvPr id="13" name="Curved Connector 12">
            <a:extLst>
              <a:ext uri="{FF2B5EF4-FFF2-40B4-BE49-F238E27FC236}">
                <a16:creationId xmlns:a16="http://schemas.microsoft.com/office/drawing/2014/main" id="{33AFA604-5849-40B5-BB93-D28E1F9E2EAC}"/>
              </a:ext>
            </a:extLst>
          </p:cNvPr>
          <p:cNvCxnSpPr>
            <a:cxnSpLocks noChangeShapeType="1"/>
          </p:cNvCxnSpPr>
          <p:nvPr/>
        </p:nvCxnSpPr>
        <p:spPr bwMode="auto">
          <a:xfrm>
            <a:off x="3276600" y="2514600"/>
            <a:ext cx="990600" cy="17463"/>
          </a:xfrm>
          <a:prstGeom prst="curvedConnector3">
            <a:avLst>
              <a:gd name="adj1" fmla="val 50000"/>
            </a:avLst>
          </a:prstGeom>
          <a:noFill/>
          <a:ln w="76200" algn="ctr">
            <a:solidFill>
              <a:srgbClr val="C00000"/>
            </a:solidFill>
            <a:round/>
            <a:headEnd type="oval" w="med" len="med"/>
            <a:tailEnd type="triangle" w="med" len="med"/>
          </a:ln>
          <a:extLst>
            <a:ext uri="{909E8E84-426E-40DD-AFC4-6F175D3DCCD1}">
              <a14:hiddenFill xmlns:a14="http://schemas.microsoft.com/office/drawing/2010/main">
                <a:noFill/>
              </a14:hiddenFill>
            </a:ext>
          </a:extLst>
        </p:spPr>
      </p:cxnSp>
      <p:sp>
        <p:nvSpPr>
          <p:cNvPr id="16" name="TextBox 15">
            <a:extLst>
              <a:ext uri="{FF2B5EF4-FFF2-40B4-BE49-F238E27FC236}">
                <a16:creationId xmlns:a16="http://schemas.microsoft.com/office/drawing/2014/main" id="{78F66BA2-8B41-471B-88FB-4BC838C3CB13}"/>
              </a:ext>
            </a:extLst>
          </p:cNvPr>
          <p:cNvSpPr txBox="1"/>
          <p:nvPr/>
        </p:nvSpPr>
        <p:spPr>
          <a:xfrm>
            <a:off x="2743200" y="2209800"/>
            <a:ext cx="457200" cy="646113"/>
          </a:xfrm>
          <a:prstGeom prst="rect">
            <a:avLst/>
          </a:prstGeom>
          <a:noFill/>
        </p:spPr>
        <p:txBody>
          <a:bodyPr wrap="none">
            <a:spAutoFit/>
          </a:bodyPr>
          <a:lstStyle/>
          <a:p>
            <a:pPr marL="0" marR="0" lvl="0" indent="0" algn="l" defTabSz="914400" rtl="0" eaLnBrk="0" fontAlgn="base" latinLnBrk="0" hangingPunct="0">
              <a:lnSpc>
                <a:spcPct val="100000"/>
              </a:lnSpc>
              <a:spcBef>
                <a:spcPct val="20000"/>
              </a:spcBef>
              <a:spcAft>
                <a:spcPct val="0"/>
              </a:spcAft>
              <a:buClrTx/>
              <a:buSzTx/>
              <a:buFontTx/>
              <a:buNone/>
              <a:tabLst/>
              <a:defRPr/>
            </a:pPr>
            <a:r>
              <a:rPr kumimoji="0" lang="en-US" sz="3600" b="0" i="0" u="none" strike="noStrike" kern="1200" cap="none" spc="0" normalizeH="0" baseline="0" noProof="0" dirty="0">
                <a:ln>
                  <a:noFill/>
                </a:ln>
                <a:solidFill>
                  <a:srgbClr val="000000"/>
                </a:solidFill>
                <a:effectLst/>
                <a:uLnTx/>
                <a:uFillTx/>
                <a:latin typeface="MS Reference Sans Serif"/>
                <a:ea typeface="+mn-ea"/>
                <a:cs typeface="+mn-cs"/>
              </a:rPr>
              <a:t>k</a:t>
            </a:r>
          </a:p>
        </p:txBody>
      </p:sp>
      <p:sp>
        <p:nvSpPr>
          <p:cNvPr id="21" name="Text Box 35">
            <a:extLst>
              <a:ext uri="{FF2B5EF4-FFF2-40B4-BE49-F238E27FC236}">
                <a16:creationId xmlns:a16="http://schemas.microsoft.com/office/drawing/2014/main" id="{737C6BF4-4222-4E34-B37C-D9B2A63F3C5D}"/>
              </a:ext>
            </a:extLst>
          </p:cNvPr>
          <p:cNvSpPr txBox="1">
            <a:spLocks noChangeArrowheads="1"/>
          </p:cNvSpPr>
          <p:nvPr/>
        </p:nvSpPr>
        <p:spPr bwMode="auto">
          <a:xfrm>
            <a:off x="685800" y="3140075"/>
            <a:ext cx="2216150" cy="1508125"/>
          </a:xfrm>
          <a:prstGeom prst="rect">
            <a:avLst/>
          </a:prstGeom>
          <a:noFill/>
          <a:ln w="28575">
            <a:noFill/>
            <a:miter lim="800000"/>
            <a:headEnd/>
            <a:tailEnd/>
          </a:ln>
          <a:effectLst/>
        </p:spPr>
        <p:txBody>
          <a:bodyPr wrap="none">
            <a:spAutoFit/>
          </a:bodyPr>
          <a:lstStyle/>
          <a:p>
            <a:pPr marL="225425" marR="0" lvl="0" indent="-225425" algn="l" defTabSz="914400" rtl="0" eaLnBrk="0" fontAlgn="base" latinLnBrk="0" hangingPunct="0">
              <a:lnSpc>
                <a:spcPct val="100000"/>
              </a:lnSpc>
              <a:spcBef>
                <a:spcPct val="20000"/>
              </a:spcBef>
              <a:spcAft>
                <a:spcPct val="0"/>
              </a:spcAft>
              <a:buClrTx/>
              <a:buSzTx/>
              <a:buFontTx/>
              <a:buNone/>
              <a:tabLst/>
              <a:defRPr/>
            </a:pPr>
            <a:r>
              <a:rPr kumimoji="0" lang="en-US" sz="2000" b="0" i="0" u="none" strike="noStrike" kern="1200" cap="none" spc="0" normalizeH="0" baseline="0" noProof="0" dirty="0" err="1">
                <a:ln>
                  <a:noFill/>
                </a:ln>
                <a:solidFill>
                  <a:srgbClr val="000000"/>
                </a:solidFill>
                <a:effectLst/>
                <a:uLnTx/>
                <a:uFillTx/>
                <a:latin typeface="MS Reference Sans Serif"/>
                <a:ea typeface="Arial Unicode MS" pitchFamily="34" charset="-128"/>
                <a:cs typeface="Arial Unicode MS" pitchFamily="34" charset="-128"/>
              </a:rPr>
              <a:t>Operazioni</a:t>
            </a:r>
            <a:endParaRPr kumimoji="0" lang="en-US" sz="2000" b="0" i="0" u="none" strike="noStrike" kern="1200" cap="none" spc="0" normalizeH="0" baseline="0" noProof="0" dirty="0">
              <a:ln>
                <a:noFill/>
              </a:ln>
              <a:solidFill>
                <a:srgbClr val="000000"/>
              </a:solidFill>
              <a:effectLst/>
              <a:uLnTx/>
              <a:uFillTx/>
              <a:latin typeface="MS Reference Sans Serif"/>
              <a:ea typeface="Arial Unicode MS" pitchFamily="34" charset="-128"/>
              <a:cs typeface="Arial Unicode MS" pitchFamily="34" charset="-128"/>
            </a:endParaRPr>
          </a:p>
          <a:p>
            <a:pPr marL="225425" marR="0" lvl="0" indent="-225425" algn="l" defTabSz="914400" rtl="0" eaLnBrk="0" fontAlgn="base" latinLnBrk="0" hangingPunct="0">
              <a:lnSpc>
                <a:spcPct val="100000"/>
              </a:lnSpc>
              <a:spcBef>
                <a:spcPct val="20000"/>
              </a:spcBef>
              <a:spcAft>
                <a:spcPct val="0"/>
              </a:spcAft>
              <a:buClr>
                <a:srgbClr val="003F6E"/>
              </a:buClr>
              <a:buSzTx/>
              <a:buFont typeface="Wingdings" pitchFamily="2" charset="2"/>
              <a:buChar char="q"/>
              <a:tabLst/>
              <a:defRPr/>
            </a:pPr>
            <a:r>
              <a:rPr kumimoji="0" lang="en-US" sz="2000" b="0" i="0" u="none" strike="noStrike" kern="1200" cap="none" spc="0" normalizeH="0" baseline="0" noProof="0" dirty="0">
                <a:ln>
                  <a:noFill/>
                </a:ln>
                <a:solidFill>
                  <a:srgbClr val="000000"/>
                </a:solidFill>
                <a:effectLst/>
                <a:uLnTx/>
                <a:uFillTx/>
                <a:latin typeface="MS Reference Sans Serif"/>
                <a:ea typeface="Arial Unicode MS" pitchFamily="34" charset="-128"/>
                <a:cs typeface="Arial Unicode MS" pitchFamily="34" charset="-128"/>
              </a:rPr>
              <a:t>INSERT(S, x)</a:t>
            </a:r>
          </a:p>
          <a:p>
            <a:pPr marL="225425" marR="0" lvl="0" indent="-225425" algn="l" defTabSz="914400" rtl="0" eaLnBrk="0" fontAlgn="base" latinLnBrk="0" hangingPunct="0">
              <a:lnSpc>
                <a:spcPct val="100000"/>
              </a:lnSpc>
              <a:spcBef>
                <a:spcPct val="20000"/>
              </a:spcBef>
              <a:spcAft>
                <a:spcPct val="0"/>
              </a:spcAft>
              <a:buClr>
                <a:srgbClr val="003F6E"/>
              </a:buClr>
              <a:buSzTx/>
              <a:buFont typeface="Wingdings" pitchFamily="2" charset="2"/>
              <a:buChar char="q"/>
              <a:tabLst/>
              <a:defRPr/>
            </a:pPr>
            <a:r>
              <a:rPr kumimoji="0" lang="en-US" sz="2000" b="0" i="0" u="none" strike="noStrike" kern="1200" cap="none" spc="0" normalizeH="0" baseline="0" noProof="0" dirty="0">
                <a:ln>
                  <a:noFill/>
                </a:ln>
                <a:solidFill>
                  <a:srgbClr val="000000"/>
                </a:solidFill>
                <a:effectLst/>
                <a:uLnTx/>
                <a:uFillTx/>
                <a:latin typeface="MS Reference Sans Serif"/>
                <a:ea typeface="Arial Unicode MS" pitchFamily="34" charset="-128"/>
                <a:cs typeface="Arial Unicode MS" pitchFamily="34" charset="-128"/>
              </a:rPr>
              <a:t>DELETE(S, x)</a:t>
            </a:r>
          </a:p>
          <a:p>
            <a:pPr marL="225425" marR="0" lvl="0" indent="-225425" algn="l" defTabSz="914400" rtl="0" eaLnBrk="0" fontAlgn="base" latinLnBrk="0" hangingPunct="0">
              <a:lnSpc>
                <a:spcPct val="100000"/>
              </a:lnSpc>
              <a:spcBef>
                <a:spcPct val="20000"/>
              </a:spcBef>
              <a:spcAft>
                <a:spcPct val="0"/>
              </a:spcAft>
              <a:buClr>
                <a:srgbClr val="003F6E"/>
              </a:buClr>
              <a:buSzTx/>
              <a:buFont typeface="Wingdings" pitchFamily="2" charset="2"/>
              <a:buChar char="q"/>
              <a:tabLst/>
              <a:defRPr/>
            </a:pPr>
            <a:r>
              <a:rPr kumimoji="0" lang="en-US" sz="2000" b="0" i="0" u="none" strike="noStrike" kern="1200" cap="none" spc="0" normalizeH="0" baseline="0" noProof="0" dirty="0">
                <a:ln>
                  <a:noFill/>
                </a:ln>
                <a:solidFill>
                  <a:srgbClr val="000000"/>
                </a:solidFill>
                <a:effectLst/>
                <a:uLnTx/>
                <a:uFillTx/>
                <a:latin typeface="MS Reference Sans Serif"/>
                <a:ea typeface="Arial Unicode MS" pitchFamily="34" charset="-128"/>
                <a:cs typeface="Arial Unicode MS" pitchFamily="34" charset="-128"/>
              </a:rPr>
              <a:t>SEARCH(S, k)</a:t>
            </a:r>
          </a:p>
        </p:txBody>
      </p:sp>
      <p:sp>
        <p:nvSpPr>
          <p:cNvPr id="25" name="AutoShape 3">
            <a:extLst>
              <a:ext uri="{FF2B5EF4-FFF2-40B4-BE49-F238E27FC236}">
                <a16:creationId xmlns:a16="http://schemas.microsoft.com/office/drawing/2014/main" id="{3BF7006B-2F96-4431-8DBC-19D830A623D1}"/>
              </a:ext>
            </a:extLst>
          </p:cNvPr>
          <p:cNvSpPr>
            <a:spLocks noChangeArrowheads="1"/>
          </p:cNvSpPr>
          <p:nvPr/>
        </p:nvSpPr>
        <p:spPr bwMode="auto">
          <a:xfrm>
            <a:off x="609600" y="5181600"/>
            <a:ext cx="8077200" cy="1219200"/>
          </a:xfrm>
          <a:prstGeom prst="roundRect">
            <a:avLst>
              <a:gd name="adj" fmla="val 1250"/>
            </a:avLst>
          </a:prstGeom>
          <a:solidFill>
            <a:srgbClr val="CCECFF">
              <a:alpha val="50000"/>
            </a:srgbClr>
          </a:solidFill>
          <a:ln w="25400">
            <a:solidFill>
              <a:srgbClr val="004C80"/>
            </a:solidFill>
            <a:round/>
            <a:headEnd/>
            <a:tailEnd/>
          </a:ln>
          <a:effectLst/>
        </p:spPr>
        <p:txBody>
          <a:bodyPr tIns="91440" bIns="91440" anchor="ctr" anchorCtr="1"/>
          <a:lstStyle/>
          <a:p>
            <a:pPr marL="457200" marR="0" lvl="0" indent="-457200" algn="ctr" defTabSz="914400" rtl="0" eaLnBrk="0" fontAlgn="base" latinLnBrk="0" hangingPunct="0">
              <a:lnSpc>
                <a:spcPct val="100000"/>
              </a:lnSpc>
              <a:spcBef>
                <a:spcPct val="20000"/>
              </a:spcBef>
              <a:spcAft>
                <a:spcPct val="0"/>
              </a:spcAft>
              <a:buClrTx/>
              <a:buSzTx/>
              <a:buFontTx/>
              <a:buNone/>
              <a:tabLst/>
              <a:defRPr/>
            </a:pPr>
            <a:r>
              <a:rPr kumimoji="0" lang="en-US" sz="2800" b="0" i="0" u="none" strike="noStrike" kern="1200" cap="none" spc="0" normalizeH="0" baseline="0" noProof="0" dirty="0" err="1">
                <a:ln>
                  <a:noFill/>
                </a:ln>
                <a:solidFill>
                  <a:srgbClr val="003F6E"/>
                </a:solidFill>
                <a:effectLst/>
                <a:uLnTx/>
                <a:uFillTx/>
                <a:latin typeface="MS Reference Sans Serif"/>
                <a:ea typeface="+mn-ea"/>
                <a:cs typeface="+mn-cs"/>
              </a:rPr>
              <a:t>Quale</a:t>
            </a:r>
            <a:r>
              <a:rPr kumimoji="0" lang="en-US" sz="2800" b="0" i="0" u="none" strike="noStrike" kern="1200" cap="none" spc="0" normalizeH="0" baseline="0" noProof="0" dirty="0">
                <a:ln>
                  <a:noFill/>
                </a:ln>
                <a:solidFill>
                  <a:srgbClr val="003F6E"/>
                </a:solidFill>
                <a:effectLst/>
                <a:uLnTx/>
                <a:uFillTx/>
                <a:latin typeface="MS Reference Sans Serif"/>
                <a:ea typeface="+mn-ea"/>
                <a:cs typeface="+mn-cs"/>
              </a:rPr>
              <a:t> </a:t>
            </a:r>
            <a:r>
              <a:rPr kumimoji="0" lang="en-US" sz="2800" b="0" i="0" u="none" strike="noStrike" kern="1200" cap="none" spc="0" normalizeH="0" baseline="0" noProof="0" dirty="0" err="1">
                <a:ln>
                  <a:noFill/>
                </a:ln>
                <a:solidFill>
                  <a:srgbClr val="003F6E"/>
                </a:solidFill>
                <a:effectLst/>
                <a:uLnTx/>
                <a:uFillTx/>
                <a:latin typeface="MS Reference Sans Serif"/>
                <a:ea typeface="+mn-ea"/>
                <a:cs typeface="+mn-cs"/>
              </a:rPr>
              <a:t>struttura</a:t>
            </a:r>
            <a:r>
              <a:rPr kumimoji="0" lang="en-US" sz="2800" b="0" i="0" u="none" strike="noStrike" kern="1200" cap="none" spc="0" normalizeH="0" baseline="0" noProof="0" dirty="0">
                <a:ln>
                  <a:noFill/>
                </a:ln>
                <a:solidFill>
                  <a:srgbClr val="003F6E"/>
                </a:solidFill>
                <a:effectLst/>
                <a:uLnTx/>
                <a:uFillTx/>
                <a:latin typeface="MS Reference Sans Serif"/>
                <a:ea typeface="+mn-ea"/>
                <a:cs typeface="+mn-cs"/>
              </a:rPr>
              <a:t> </a:t>
            </a:r>
            <a:r>
              <a:rPr kumimoji="0" lang="en-US" sz="2800" b="0" i="0" u="none" strike="noStrike" kern="1200" cap="none" spc="0" normalizeH="0" baseline="0" noProof="0" dirty="0" err="1">
                <a:ln>
                  <a:noFill/>
                </a:ln>
                <a:solidFill>
                  <a:srgbClr val="003F6E"/>
                </a:solidFill>
                <a:effectLst/>
                <a:uLnTx/>
                <a:uFillTx/>
                <a:latin typeface="MS Reference Sans Serif"/>
                <a:ea typeface="+mn-ea"/>
                <a:cs typeface="+mn-cs"/>
              </a:rPr>
              <a:t>dati</a:t>
            </a:r>
            <a:r>
              <a:rPr kumimoji="0" lang="en-US" sz="2800" b="0" i="0" u="none" strike="noStrike" kern="1200" cap="none" spc="0" normalizeH="0" baseline="0" noProof="0" dirty="0">
                <a:ln>
                  <a:noFill/>
                </a:ln>
                <a:solidFill>
                  <a:srgbClr val="003F6E"/>
                </a:solidFill>
                <a:effectLst/>
                <a:uLnTx/>
                <a:uFillTx/>
                <a:latin typeface="MS Reference Sans Serif"/>
                <a:ea typeface="+mn-ea"/>
                <a:cs typeface="+mn-cs"/>
              </a:rPr>
              <a:t> per </a:t>
            </a:r>
            <a:r>
              <a:rPr kumimoji="0" lang="en-US" sz="2800" b="0" i="0" u="none" strike="noStrike" kern="1200" cap="none" spc="0" normalizeH="0" baseline="0" noProof="0" dirty="0" err="1">
                <a:ln>
                  <a:noFill/>
                </a:ln>
                <a:solidFill>
                  <a:srgbClr val="003F6E"/>
                </a:solidFill>
                <a:effectLst/>
                <a:uLnTx/>
                <a:uFillTx/>
                <a:latin typeface="MS Reference Sans Serif"/>
                <a:ea typeface="+mn-ea"/>
                <a:cs typeface="+mn-cs"/>
              </a:rPr>
              <a:t>il</a:t>
            </a:r>
            <a:r>
              <a:rPr kumimoji="0" lang="en-US" sz="2800" b="0" i="0" u="none" strike="noStrike" kern="1200" cap="none" spc="0" normalizeH="0" baseline="0" noProof="0" dirty="0">
                <a:ln>
                  <a:noFill/>
                </a:ln>
                <a:solidFill>
                  <a:srgbClr val="003F6E"/>
                </a:solidFill>
                <a:effectLst/>
                <a:uLnTx/>
                <a:uFillTx/>
                <a:latin typeface="MS Reference Sans Serif"/>
                <a:ea typeface="+mn-ea"/>
                <a:cs typeface="+mn-cs"/>
              </a:rPr>
              <a:t> </a:t>
            </a:r>
            <a:r>
              <a:rPr kumimoji="0" lang="en-US" sz="2800" b="0" i="0" u="none" strike="noStrike" kern="1200" cap="none" spc="0" normalizeH="0" baseline="0" noProof="0" dirty="0" err="1">
                <a:ln>
                  <a:noFill/>
                </a:ln>
                <a:solidFill>
                  <a:srgbClr val="003F6E"/>
                </a:solidFill>
                <a:effectLst/>
                <a:uLnTx/>
                <a:uFillTx/>
                <a:latin typeface="MS Reference Sans Serif"/>
                <a:ea typeface="+mn-ea"/>
                <a:cs typeface="+mn-cs"/>
              </a:rPr>
              <a:t>dizionario</a:t>
            </a:r>
            <a:r>
              <a:rPr kumimoji="0" lang="en-US" sz="2800" b="0" i="0" u="none" strike="noStrike" kern="1200" cap="none" spc="0" normalizeH="0" baseline="0" noProof="0" dirty="0">
                <a:ln>
                  <a:noFill/>
                </a:ln>
                <a:solidFill>
                  <a:srgbClr val="003F6E"/>
                </a:solidFill>
                <a:effectLst/>
                <a:uLnTx/>
                <a:uFillTx/>
                <a:latin typeface="MS Reference Sans Serif"/>
                <a:ea typeface="+mn-ea"/>
                <a:cs typeface="+mn-cs"/>
              </a:rPr>
              <a:t>?</a:t>
            </a:r>
          </a:p>
        </p:txBody>
      </p:sp>
    </p:spTree>
  </p:cSld>
  <p:clrMapOvr>
    <a:masterClrMapping/>
  </p:clrMapOvr>
  <p:transition>
    <p:fade thruBlk="1"/>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par>
                                <p:cTn id="13" presetID="10"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10" presetClass="entr" presetSubtype="0" fill="hold"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par>
                                <p:cTn id="21" presetID="10" presetClass="entr" presetSubtype="0" fill="hold" nodeType="with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1" presetClass="entr" presetSubtype="0" fill="hold" grpId="0" nodeType="clickEffect">
                                  <p:stCondLst>
                                    <p:cond delay="0"/>
                                  </p:stCondLst>
                                  <p:childTnLst>
                                    <p:set>
                                      <p:cBhvr>
                                        <p:cTn id="27" dur="1" fill="hold">
                                          <p:stCondLst>
                                            <p:cond delay="499"/>
                                          </p:stCondLst>
                                        </p:cTn>
                                        <p:tgtEl>
                                          <p:spTgt spid="21"/>
                                        </p:tgtEl>
                                        <p:attrNameLst>
                                          <p:attrName>style.visibility</p:attrName>
                                        </p:attrNameLst>
                                      </p:cBhvr>
                                      <p:to>
                                        <p:strVal val="visible"/>
                                      </p:to>
                                    </p:set>
                                  </p:childTnLst>
                                </p:cTn>
                              </p:par>
                            </p:childTnLst>
                          </p:cTn>
                        </p:par>
                      </p:childTnLst>
                    </p:cTn>
                  </p:par>
                  <p:par>
                    <p:cTn id="28" fill="hold" nodeType="clickPar">
                      <p:stCondLst>
                        <p:cond delay="indefinite"/>
                      </p:stCondLst>
                      <p:childTnLst>
                        <p:par>
                          <p:cTn id="29" fill="hold" nodeType="withGroup">
                            <p:stCondLst>
                              <p:cond delay="0"/>
                            </p:stCondLst>
                            <p:childTnLst>
                              <p:par>
                                <p:cTn id="30" presetID="55" presetClass="entr" presetSubtype="0" fill="hold" grpId="0" nodeType="clickEffect">
                                  <p:stCondLst>
                                    <p:cond delay="0"/>
                                  </p:stCondLst>
                                  <p:childTnLst>
                                    <p:set>
                                      <p:cBhvr>
                                        <p:cTn id="31" dur="1" fill="hold">
                                          <p:stCondLst>
                                            <p:cond delay="0"/>
                                          </p:stCondLst>
                                        </p:cTn>
                                        <p:tgtEl>
                                          <p:spTgt spid="25">
                                            <p:bg/>
                                          </p:spTgt>
                                        </p:tgtEl>
                                        <p:attrNameLst>
                                          <p:attrName>style.visibility</p:attrName>
                                        </p:attrNameLst>
                                      </p:cBhvr>
                                      <p:to>
                                        <p:strVal val="visible"/>
                                      </p:to>
                                    </p:set>
                                    <p:anim calcmode="lin" valueType="num">
                                      <p:cBhvr>
                                        <p:cTn id="32" dur="500" fill="hold"/>
                                        <p:tgtEl>
                                          <p:spTgt spid="25">
                                            <p:bg/>
                                          </p:spTgt>
                                        </p:tgtEl>
                                        <p:attrNameLst>
                                          <p:attrName>ppt_w</p:attrName>
                                        </p:attrNameLst>
                                      </p:cBhvr>
                                      <p:tavLst>
                                        <p:tav tm="0">
                                          <p:val>
                                            <p:strVal val="#ppt_w*0.70"/>
                                          </p:val>
                                        </p:tav>
                                        <p:tav tm="100000">
                                          <p:val>
                                            <p:strVal val="#ppt_w"/>
                                          </p:val>
                                        </p:tav>
                                      </p:tavLst>
                                    </p:anim>
                                    <p:anim calcmode="lin" valueType="num">
                                      <p:cBhvr>
                                        <p:cTn id="33" dur="500" fill="hold"/>
                                        <p:tgtEl>
                                          <p:spTgt spid="25">
                                            <p:bg/>
                                          </p:spTgt>
                                        </p:tgtEl>
                                        <p:attrNameLst>
                                          <p:attrName>ppt_h</p:attrName>
                                        </p:attrNameLst>
                                      </p:cBhvr>
                                      <p:tavLst>
                                        <p:tav tm="0">
                                          <p:val>
                                            <p:strVal val="#ppt_h"/>
                                          </p:val>
                                        </p:tav>
                                        <p:tav tm="100000">
                                          <p:val>
                                            <p:strVal val="#ppt_h"/>
                                          </p:val>
                                        </p:tav>
                                      </p:tavLst>
                                    </p:anim>
                                    <p:animEffect transition="in" filter="fade">
                                      <p:cBhvr>
                                        <p:cTn id="34" dur="500"/>
                                        <p:tgtEl>
                                          <p:spTgt spid="25">
                                            <p:bg/>
                                          </p:spTgt>
                                        </p:tgtEl>
                                      </p:cBhvr>
                                    </p:animEffect>
                                  </p:childTnLst>
                                </p:cTn>
                              </p:par>
                            </p:childTnLst>
                          </p:cTn>
                        </p:par>
                        <p:par>
                          <p:cTn id="35" fill="hold" nodeType="afterGroup">
                            <p:stCondLst>
                              <p:cond delay="500"/>
                            </p:stCondLst>
                            <p:childTnLst>
                              <p:par>
                                <p:cTn id="36" presetID="55" presetClass="entr" presetSubtype="0" fill="hold" grpId="0" nodeType="afterEffect">
                                  <p:stCondLst>
                                    <p:cond delay="0"/>
                                  </p:stCondLst>
                                  <p:childTnLst>
                                    <p:set>
                                      <p:cBhvr>
                                        <p:cTn id="37" dur="1" fill="hold">
                                          <p:stCondLst>
                                            <p:cond delay="0"/>
                                          </p:stCondLst>
                                        </p:cTn>
                                        <p:tgtEl>
                                          <p:spTgt spid="25">
                                            <p:txEl>
                                              <p:pRg st="0" end="0"/>
                                            </p:txEl>
                                          </p:spTgt>
                                        </p:tgtEl>
                                        <p:attrNameLst>
                                          <p:attrName>style.visibility</p:attrName>
                                        </p:attrNameLst>
                                      </p:cBhvr>
                                      <p:to>
                                        <p:strVal val="visible"/>
                                      </p:to>
                                    </p:set>
                                    <p:anim calcmode="lin" valueType="num">
                                      <p:cBhvr>
                                        <p:cTn id="38" dur="500" fill="hold"/>
                                        <p:tgtEl>
                                          <p:spTgt spid="25">
                                            <p:txEl>
                                              <p:pRg st="0" end="0"/>
                                            </p:txEl>
                                          </p:spTgt>
                                        </p:tgtEl>
                                        <p:attrNameLst>
                                          <p:attrName>ppt_w</p:attrName>
                                        </p:attrNameLst>
                                      </p:cBhvr>
                                      <p:tavLst>
                                        <p:tav tm="0">
                                          <p:val>
                                            <p:strVal val="#ppt_w*0.70"/>
                                          </p:val>
                                        </p:tav>
                                        <p:tav tm="100000">
                                          <p:val>
                                            <p:strVal val="#ppt_w"/>
                                          </p:val>
                                        </p:tav>
                                      </p:tavLst>
                                    </p:anim>
                                    <p:anim calcmode="lin" valueType="num">
                                      <p:cBhvr>
                                        <p:cTn id="39" dur="500" fill="hold"/>
                                        <p:tgtEl>
                                          <p:spTgt spid="25">
                                            <p:txEl>
                                              <p:pRg st="0" end="0"/>
                                            </p:txEl>
                                          </p:spTgt>
                                        </p:tgtEl>
                                        <p:attrNameLst>
                                          <p:attrName>ppt_h</p:attrName>
                                        </p:attrNameLst>
                                      </p:cBhvr>
                                      <p:tavLst>
                                        <p:tav tm="0">
                                          <p:val>
                                            <p:strVal val="#ppt_h"/>
                                          </p:val>
                                        </p:tav>
                                        <p:tav tm="100000">
                                          <p:val>
                                            <p:strVal val="#ppt_h"/>
                                          </p:val>
                                        </p:tav>
                                      </p:tavLst>
                                    </p:anim>
                                    <p:animEffect transition="in" filter="fade">
                                      <p:cBhvr>
                                        <p:cTn id="40" dur="500"/>
                                        <p:tgtEl>
                                          <p:spTgt spid="2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21" grpId="0" autoUpdateAnimBg="0"/>
      <p:bldP spid="25" grpId="0" build="p"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a:extLst>
              <a:ext uri="{FF2B5EF4-FFF2-40B4-BE49-F238E27FC236}">
                <a16:creationId xmlns:a16="http://schemas.microsoft.com/office/drawing/2014/main" id="{3F203CA5-1EBF-42C6-A43D-46789DC94429}"/>
              </a:ext>
            </a:extLst>
          </p:cNvPr>
          <p:cNvSpPr>
            <a:spLocks noGrp="1"/>
          </p:cNvSpPr>
          <p:nvPr>
            <p:ph type="title"/>
          </p:nvPr>
        </p:nvSpPr>
        <p:spPr/>
        <p:txBody>
          <a:bodyPr/>
          <a:lstStyle/>
          <a:p>
            <a:r>
              <a:rPr lang="en-US" altLang="it-IT"/>
              <a:t>Tabella ad Accesso Diretto</a:t>
            </a:r>
          </a:p>
        </p:txBody>
      </p:sp>
      <p:sp>
        <p:nvSpPr>
          <p:cNvPr id="19459" name="Content Placeholder 2">
            <a:extLst>
              <a:ext uri="{FF2B5EF4-FFF2-40B4-BE49-F238E27FC236}">
                <a16:creationId xmlns:a16="http://schemas.microsoft.com/office/drawing/2014/main" id="{2DA193BC-8051-4AAB-BE25-C4358A89F0D6}"/>
              </a:ext>
            </a:extLst>
          </p:cNvPr>
          <p:cNvSpPr>
            <a:spLocks noGrp="1"/>
          </p:cNvSpPr>
          <p:nvPr>
            <p:ph idx="1"/>
          </p:nvPr>
        </p:nvSpPr>
        <p:spPr/>
        <p:txBody>
          <a:bodyPr/>
          <a:lstStyle/>
          <a:p>
            <a:r>
              <a:rPr lang="en-US" altLang="it-IT"/>
              <a:t>Supponiamo che l’universo delle chiavi possibili </a:t>
            </a:r>
            <a:br>
              <a:rPr lang="en-US" altLang="it-IT"/>
            </a:br>
            <a:r>
              <a:rPr lang="en-US" altLang="it-IT"/>
              <a:t>U</a:t>
            </a:r>
            <a:r>
              <a:rPr lang="en-US" altLang="it-IT">
                <a:latin typeface="cmsy10"/>
              </a:rPr>
              <a:t>2</a:t>
            </a:r>
            <a:r>
              <a:rPr lang="en-US" altLang="it-IT"/>
              <a:t>{0, 1, …, m–1}, contenga m chiavi distinte</a:t>
            </a:r>
          </a:p>
          <a:p>
            <a:endParaRPr lang="en-US" altLang="it-IT"/>
          </a:p>
          <a:p>
            <a:r>
              <a:rPr lang="en-US" altLang="it-IT"/>
              <a:t>Utilizziamo un array T[0 . . m–1] cosi definito</a:t>
            </a:r>
          </a:p>
          <a:p>
            <a:pPr lvl="1"/>
            <a:r>
              <a:rPr lang="en-US" altLang="it-IT"/>
              <a:t>T[k] = x, se k</a:t>
            </a:r>
            <a:r>
              <a:rPr lang="en-US" altLang="it-IT">
                <a:latin typeface="cmsy10"/>
              </a:rPr>
              <a:t>2</a:t>
            </a:r>
            <a:r>
              <a:rPr lang="en-US" altLang="it-IT"/>
              <a:t>U e key[x]=k</a:t>
            </a:r>
          </a:p>
          <a:p>
            <a:pPr lvl="1"/>
            <a:r>
              <a:rPr lang="en-US" altLang="it-IT"/>
              <a:t>T[k] = NIL altrimenti</a:t>
            </a:r>
          </a:p>
          <a:p>
            <a:pPr lvl="1"/>
            <a:endParaRPr lang="en-US" altLang="it-IT"/>
          </a:p>
          <a:p>
            <a:r>
              <a:rPr lang="en-US" altLang="it-IT"/>
              <a:t>L’operazione di accesso è </a:t>
            </a:r>
            <a:r>
              <a:rPr lang="el-GR" altLang="it-IT"/>
              <a:t>Θ</a:t>
            </a:r>
            <a:r>
              <a:rPr lang="en-US" altLang="it-IT"/>
              <a:t>(1)</a:t>
            </a:r>
          </a:p>
          <a:p>
            <a:endParaRPr lang="en-US" altLang="it-IT"/>
          </a:p>
          <a:p>
            <a:endParaRPr lang="en-US" altLang="it-IT"/>
          </a:p>
          <a:p>
            <a:endParaRPr lang="en-US" altLang="it-IT"/>
          </a:p>
          <a:p>
            <a:endParaRPr lang="en-US" altLang="it-IT"/>
          </a:p>
          <a:p>
            <a:endParaRPr lang="en-US" altLang="it-IT"/>
          </a:p>
          <a:p>
            <a:endParaRPr lang="en-US" altLang="it-IT"/>
          </a:p>
          <a:p>
            <a:endParaRPr lang="en-US" altLang="it-IT"/>
          </a:p>
        </p:txBody>
      </p:sp>
      <p:sp>
        <p:nvSpPr>
          <p:cNvPr id="19460" name="Slide Number Placeholder 3">
            <a:extLst>
              <a:ext uri="{FF2B5EF4-FFF2-40B4-BE49-F238E27FC236}">
                <a16:creationId xmlns:a16="http://schemas.microsoft.com/office/drawing/2014/main" id="{7FDD5B20-42EC-4663-827B-4DEF9D287E0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defRPr>
            </a:lvl1pPr>
            <a:lvl2pPr marL="742950" indent="-285750" eaLnBrk="0" hangingPunct="0">
              <a:defRPr sz="2400">
                <a:solidFill>
                  <a:schemeClr val="tx1"/>
                </a:solidFill>
                <a:latin typeface="Arial" panose="020B0604020202020204" pitchFamily="34" charset="0"/>
              </a:defRPr>
            </a:lvl2pPr>
            <a:lvl3pPr marL="1143000" indent="-228600" eaLnBrk="0" hangingPunct="0">
              <a:defRPr sz="2400">
                <a:solidFill>
                  <a:schemeClr val="tx1"/>
                </a:solidFill>
                <a:latin typeface="Arial" panose="020B0604020202020204" pitchFamily="34" charset="0"/>
              </a:defRPr>
            </a:lvl3pPr>
            <a:lvl4pPr marL="1600200" indent="-228600" eaLnBrk="0" hangingPunct="0">
              <a:defRPr sz="2400">
                <a:solidFill>
                  <a:schemeClr val="tx1"/>
                </a:solidFill>
                <a:latin typeface="Arial" panose="020B0604020202020204" pitchFamily="34" charset="0"/>
              </a:defRPr>
            </a:lvl4pPr>
            <a:lvl5pPr marL="2057400" indent="-228600" eaLnBrk="0" hangingPunct="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914400" rtl="0" eaLnBrk="0" fontAlgn="base" latinLnBrk="0" hangingPunct="0">
              <a:lnSpc>
                <a:spcPct val="100000"/>
              </a:lnSpc>
              <a:spcBef>
                <a:spcPct val="20000"/>
              </a:spcBef>
              <a:spcAft>
                <a:spcPct val="0"/>
              </a:spcAft>
              <a:buClrTx/>
              <a:buSzTx/>
              <a:buFontTx/>
              <a:buNone/>
              <a:tabLst/>
              <a:defRPr/>
            </a:pPr>
            <a:fld id="{5244EE51-CF2D-4E27-A8C5-4DD45BEA312E}" type="slidenum">
              <a:rPr kumimoji="0" lang="it-IT" altLang="it-IT" sz="1600" b="1" i="0" u="none" strike="noStrike" kern="1200" cap="none" spc="0" normalizeH="0" baseline="0" noProof="0" smtClean="0">
                <a:ln>
                  <a:noFill/>
                </a:ln>
                <a:solidFill>
                  <a:srgbClr val="003F6E"/>
                </a:solidFill>
                <a:effectLst/>
                <a:uLnTx/>
                <a:uFillTx/>
                <a:latin typeface="Arial" panose="020B0604020202020204" pitchFamily="34" charset="0"/>
                <a:ea typeface="+mn-ea"/>
                <a:cs typeface="+mn-cs"/>
              </a:rPr>
              <a:pPr marL="0" marR="0" lvl="0" indent="0" algn="r" defTabSz="914400" rtl="0" eaLnBrk="0" fontAlgn="base" latinLnBrk="0" hangingPunct="0">
                <a:lnSpc>
                  <a:spcPct val="100000"/>
                </a:lnSpc>
                <a:spcBef>
                  <a:spcPct val="20000"/>
                </a:spcBef>
                <a:spcAft>
                  <a:spcPct val="0"/>
                </a:spcAft>
                <a:buClrTx/>
                <a:buSzTx/>
                <a:buFontTx/>
                <a:buNone/>
                <a:tabLst/>
                <a:defRPr/>
              </a:pPr>
              <a:t>91</a:t>
            </a:fld>
            <a:endParaRPr kumimoji="0" lang="it-IT" altLang="it-IT" sz="1600" b="1" i="0" u="none" strike="noStrike" kern="1200" cap="none" spc="0" normalizeH="0" baseline="0" noProof="0">
              <a:ln>
                <a:noFill/>
              </a:ln>
              <a:solidFill>
                <a:srgbClr val="003F6E"/>
              </a:solidFill>
              <a:effectLst/>
              <a:uLnTx/>
              <a:uFillTx/>
              <a:latin typeface="Arial" panose="020B0604020202020204" pitchFamily="34" charset="0"/>
              <a:ea typeface="+mn-ea"/>
              <a:cs typeface="+mn-cs"/>
            </a:endParaRPr>
          </a:p>
        </p:txBody>
      </p:sp>
      <p:sp>
        <p:nvSpPr>
          <p:cNvPr id="11" name="AutoShape 3">
            <a:extLst>
              <a:ext uri="{FF2B5EF4-FFF2-40B4-BE49-F238E27FC236}">
                <a16:creationId xmlns:a16="http://schemas.microsoft.com/office/drawing/2014/main" id="{8B1D3C4C-A7DD-4028-BC63-C01D876F1FD3}"/>
              </a:ext>
            </a:extLst>
          </p:cNvPr>
          <p:cNvSpPr>
            <a:spLocks noChangeArrowheads="1"/>
          </p:cNvSpPr>
          <p:nvPr/>
        </p:nvSpPr>
        <p:spPr bwMode="auto">
          <a:xfrm>
            <a:off x="609600" y="4419600"/>
            <a:ext cx="8077200" cy="1981200"/>
          </a:xfrm>
          <a:prstGeom prst="roundRect">
            <a:avLst>
              <a:gd name="adj" fmla="val 1250"/>
            </a:avLst>
          </a:prstGeom>
          <a:solidFill>
            <a:srgbClr val="CCECFF">
              <a:alpha val="50000"/>
            </a:srgbClr>
          </a:solidFill>
          <a:ln w="25400">
            <a:solidFill>
              <a:srgbClr val="004C80"/>
            </a:solidFill>
            <a:round/>
            <a:headEnd/>
            <a:tailEnd/>
          </a:ln>
          <a:effectLst/>
        </p:spPr>
        <p:txBody>
          <a:bodyPr tIns="91440" bIns="91440" anchor="ctr" anchorCtr="1"/>
          <a:lstStyle/>
          <a:p>
            <a:pPr marL="457200" marR="0" lvl="0" indent="-457200" algn="ctr" defTabSz="914400" rtl="0" eaLnBrk="0" fontAlgn="base" latinLnBrk="0" hangingPunct="0">
              <a:lnSpc>
                <a:spcPct val="100000"/>
              </a:lnSpc>
              <a:spcBef>
                <a:spcPct val="20000"/>
              </a:spcBef>
              <a:spcAft>
                <a:spcPct val="0"/>
              </a:spcAft>
              <a:buClrTx/>
              <a:buSzTx/>
              <a:buFontTx/>
              <a:buNone/>
              <a:tabLst/>
              <a:defRPr/>
            </a:pPr>
            <a:r>
              <a:rPr kumimoji="0" lang="en-US" sz="2200" b="0" i="0" u="none" strike="noStrike" kern="1200" cap="none" spc="0" normalizeH="0" baseline="0" noProof="0" dirty="0" err="1">
                <a:ln>
                  <a:noFill/>
                </a:ln>
                <a:solidFill>
                  <a:srgbClr val="003F6E"/>
                </a:solidFill>
                <a:effectLst/>
                <a:uLnTx/>
                <a:uFillTx/>
                <a:latin typeface="MS Reference Sans Serif"/>
                <a:ea typeface="+mn-ea"/>
                <a:cs typeface="+mn-cs"/>
              </a:rPr>
              <a:t>Problema</a:t>
            </a:r>
            <a:r>
              <a:rPr kumimoji="0" lang="en-US" sz="2200" b="0" i="0" u="none" strike="noStrike" kern="1200" cap="none" spc="0" normalizeH="0" baseline="0" noProof="0" dirty="0">
                <a:ln>
                  <a:noFill/>
                </a:ln>
                <a:solidFill>
                  <a:srgbClr val="003F6E"/>
                </a:solidFill>
                <a:effectLst/>
                <a:uLnTx/>
                <a:uFillTx/>
                <a:latin typeface="MS Reference Sans Serif"/>
                <a:ea typeface="+mn-ea"/>
                <a:cs typeface="+mn-cs"/>
              </a:rPr>
              <a:t>: </a:t>
            </a:r>
            <a:r>
              <a:rPr kumimoji="0" lang="en-US" sz="2200" b="0" i="0" u="none" strike="noStrike" kern="1200" cap="none" spc="0" normalizeH="0" baseline="0" noProof="0" dirty="0" err="1">
                <a:ln>
                  <a:noFill/>
                </a:ln>
                <a:solidFill>
                  <a:srgbClr val="003F6E"/>
                </a:solidFill>
                <a:effectLst/>
                <a:uLnTx/>
                <a:uFillTx/>
                <a:latin typeface="MS Reference Sans Serif"/>
                <a:ea typeface="+mn-ea"/>
                <a:cs typeface="+mn-cs"/>
              </a:rPr>
              <a:t>l’universo</a:t>
            </a:r>
            <a:r>
              <a:rPr kumimoji="0" lang="en-US" sz="2200" b="0" i="0" u="none" strike="noStrike" kern="1200" cap="none" spc="0" normalizeH="0" baseline="0" noProof="0" dirty="0">
                <a:ln>
                  <a:noFill/>
                </a:ln>
                <a:solidFill>
                  <a:srgbClr val="003F6E"/>
                </a:solidFill>
                <a:effectLst/>
                <a:uLnTx/>
                <a:uFillTx/>
                <a:latin typeface="MS Reference Sans Serif"/>
                <a:ea typeface="+mn-ea"/>
                <a:cs typeface="+mn-cs"/>
              </a:rPr>
              <a:t> U </a:t>
            </a:r>
            <a:r>
              <a:rPr kumimoji="0" lang="en-US" sz="2200" b="0" i="0" u="none" strike="noStrike" kern="1200" cap="none" spc="0" normalizeH="0" baseline="0" noProof="0" dirty="0" err="1">
                <a:ln>
                  <a:noFill/>
                </a:ln>
                <a:solidFill>
                  <a:srgbClr val="003F6E"/>
                </a:solidFill>
                <a:effectLst/>
                <a:uLnTx/>
                <a:uFillTx/>
                <a:latin typeface="MS Reference Sans Serif"/>
                <a:ea typeface="+mn-ea"/>
                <a:cs typeface="+mn-cs"/>
              </a:rPr>
              <a:t>può</a:t>
            </a:r>
            <a:r>
              <a:rPr kumimoji="0" lang="en-US" sz="2200" b="0" i="0" u="none" strike="noStrike" kern="1200" cap="none" spc="0" normalizeH="0" baseline="0" noProof="0" dirty="0">
                <a:ln>
                  <a:noFill/>
                </a:ln>
                <a:solidFill>
                  <a:srgbClr val="003F6E"/>
                </a:solidFill>
                <a:effectLst/>
                <a:uLnTx/>
                <a:uFillTx/>
                <a:latin typeface="MS Reference Sans Serif"/>
                <a:ea typeface="+mn-ea"/>
                <a:cs typeface="+mn-cs"/>
              </a:rPr>
              <a:t> </a:t>
            </a:r>
            <a:r>
              <a:rPr kumimoji="0" lang="en-US" sz="2200" b="0" i="0" u="none" strike="noStrike" kern="1200" cap="none" spc="0" normalizeH="0" baseline="0" noProof="0" dirty="0" err="1">
                <a:ln>
                  <a:noFill/>
                </a:ln>
                <a:solidFill>
                  <a:srgbClr val="003F6E"/>
                </a:solidFill>
                <a:effectLst/>
                <a:uLnTx/>
                <a:uFillTx/>
                <a:latin typeface="MS Reference Sans Serif"/>
                <a:ea typeface="+mn-ea"/>
                <a:cs typeface="+mn-cs"/>
              </a:rPr>
              <a:t>essere</a:t>
            </a:r>
            <a:r>
              <a:rPr kumimoji="0" lang="en-US" sz="2200" b="0" i="0" u="none" strike="noStrike" kern="1200" cap="none" spc="0" normalizeH="0" baseline="0" noProof="0" dirty="0">
                <a:ln>
                  <a:noFill/>
                </a:ln>
                <a:solidFill>
                  <a:srgbClr val="003F6E"/>
                </a:solidFill>
                <a:effectLst/>
                <a:uLnTx/>
                <a:uFillTx/>
                <a:latin typeface="MS Reference Sans Serif"/>
                <a:ea typeface="+mn-ea"/>
                <a:cs typeface="+mn-cs"/>
              </a:rPr>
              <a:t> molto </a:t>
            </a:r>
            <a:r>
              <a:rPr kumimoji="0" lang="en-US" sz="2200" b="0" i="0" u="none" strike="noStrike" kern="1200" cap="none" spc="0" normalizeH="0" baseline="0" noProof="0" dirty="0" err="1">
                <a:ln>
                  <a:noFill/>
                </a:ln>
                <a:solidFill>
                  <a:srgbClr val="003F6E"/>
                </a:solidFill>
                <a:effectLst/>
                <a:uLnTx/>
                <a:uFillTx/>
                <a:latin typeface="MS Reference Sans Serif"/>
                <a:ea typeface="+mn-ea"/>
                <a:cs typeface="+mn-cs"/>
              </a:rPr>
              <a:t>grande</a:t>
            </a:r>
            <a:r>
              <a:rPr kumimoji="0" lang="en-US" sz="2200" b="0" i="0" u="none" strike="noStrike" kern="1200" cap="none" spc="0" normalizeH="0" baseline="0" noProof="0" dirty="0">
                <a:ln>
                  <a:noFill/>
                </a:ln>
                <a:solidFill>
                  <a:srgbClr val="003F6E"/>
                </a:solidFill>
                <a:effectLst/>
                <a:uLnTx/>
                <a:uFillTx/>
                <a:latin typeface="MS Reference Sans Serif"/>
                <a:ea typeface="+mn-ea"/>
                <a:cs typeface="+mn-cs"/>
              </a:rPr>
              <a:t> e</a:t>
            </a:r>
          </a:p>
          <a:p>
            <a:pPr marL="457200" marR="0" lvl="0" indent="-457200" algn="ctr" defTabSz="914400" rtl="0" eaLnBrk="0" fontAlgn="base" latinLnBrk="0" hangingPunct="0">
              <a:lnSpc>
                <a:spcPct val="100000"/>
              </a:lnSpc>
              <a:spcBef>
                <a:spcPct val="20000"/>
              </a:spcBef>
              <a:spcAft>
                <a:spcPct val="0"/>
              </a:spcAft>
              <a:buClrTx/>
              <a:buSzTx/>
              <a:buFontTx/>
              <a:buNone/>
              <a:tabLst/>
              <a:defRPr/>
            </a:pPr>
            <a:r>
              <a:rPr kumimoji="0" lang="en-US" sz="2200" b="0" i="0" u="none" strike="noStrike" kern="1200" cap="none" spc="0" normalizeH="0" baseline="0" noProof="0" dirty="0" err="1">
                <a:ln>
                  <a:noFill/>
                </a:ln>
                <a:solidFill>
                  <a:srgbClr val="003F6E"/>
                </a:solidFill>
                <a:effectLst/>
                <a:uLnTx/>
                <a:uFillTx/>
                <a:latin typeface="MS Reference Sans Serif"/>
                <a:ea typeface="+mn-ea"/>
                <a:cs typeface="+mn-cs"/>
              </a:rPr>
              <a:t>l’array</a:t>
            </a:r>
            <a:r>
              <a:rPr kumimoji="0" lang="en-US" sz="2200" b="0" i="0" u="none" strike="noStrike" kern="1200" cap="none" spc="0" normalizeH="0" baseline="0" noProof="0" dirty="0">
                <a:ln>
                  <a:noFill/>
                </a:ln>
                <a:solidFill>
                  <a:srgbClr val="003F6E"/>
                </a:solidFill>
                <a:effectLst/>
                <a:uLnTx/>
                <a:uFillTx/>
                <a:latin typeface="MS Reference Sans Serif"/>
                <a:ea typeface="+mn-ea"/>
                <a:cs typeface="+mn-cs"/>
              </a:rPr>
              <a:t> T </a:t>
            </a:r>
            <a:r>
              <a:rPr kumimoji="0" lang="en-US" sz="2200" b="0" i="0" u="none" strike="noStrike" kern="1200" cap="none" spc="0" normalizeH="0" baseline="0" noProof="0" dirty="0" err="1">
                <a:ln>
                  <a:noFill/>
                </a:ln>
                <a:solidFill>
                  <a:srgbClr val="003F6E"/>
                </a:solidFill>
                <a:effectLst/>
                <a:uLnTx/>
                <a:uFillTx/>
                <a:latin typeface="MS Reference Sans Serif"/>
                <a:ea typeface="+mn-ea"/>
                <a:cs typeface="+mn-cs"/>
              </a:rPr>
              <a:t>così</a:t>
            </a:r>
            <a:r>
              <a:rPr kumimoji="0" lang="en-US" sz="2200" b="0" i="0" u="none" strike="noStrike" kern="1200" cap="none" spc="0" normalizeH="0" baseline="0" noProof="0" dirty="0">
                <a:ln>
                  <a:noFill/>
                </a:ln>
                <a:solidFill>
                  <a:srgbClr val="003F6E"/>
                </a:solidFill>
                <a:effectLst/>
                <a:uLnTx/>
                <a:uFillTx/>
                <a:latin typeface="MS Reference Sans Serif"/>
                <a:ea typeface="+mn-ea"/>
                <a:cs typeface="+mn-cs"/>
              </a:rPr>
              <a:t> </a:t>
            </a:r>
            <a:r>
              <a:rPr kumimoji="0" lang="en-US" sz="2200" b="0" i="0" u="none" strike="noStrike" kern="1200" cap="none" spc="0" normalizeH="0" baseline="0" noProof="0" dirty="0" err="1">
                <a:ln>
                  <a:noFill/>
                </a:ln>
                <a:solidFill>
                  <a:srgbClr val="003F6E"/>
                </a:solidFill>
                <a:effectLst/>
                <a:uLnTx/>
                <a:uFillTx/>
                <a:latin typeface="MS Reference Sans Serif"/>
                <a:ea typeface="+mn-ea"/>
                <a:cs typeface="+mn-cs"/>
              </a:rPr>
              <a:t>definito</a:t>
            </a:r>
            <a:r>
              <a:rPr kumimoji="0" lang="en-US" sz="2200" b="0" i="0" u="none" strike="noStrike" kern="1200" cap="none" spc="0" normalizeH="0" baseline="0" noProof="0" dirty="0">
                <a:ln>
                  <a:noFill/>
                </a:ln>
                <a:solidFill>
                  <a:srgbClr val="003F6E"/>
                </a:solidFill>
                <a:effectLst/>
                <a:uLnTx/>
                <a:uFillTx/>
                <a:latin typeface="MS Reference Sans Serif"/>
                <a:ea typeface="+mn-ea"/>
                <a:cs typeface="+mn-cs"/>
              </a:rPr>
              <a:t> non </a:t>
            </a:r>
            <a:r>
              <a:rPr kumimoji="0" lang="en-US" sz="2200" b="0" i="0" u="none" strike="noStrike" kern="1200" cap="none" spc="0" normalizeH="0" baseline="0" noProof="0" dirty="0" err="1">
                <a:ln>
                  <a:noFill/>
                </a:ln>
                <a:solidFill>
                  <a:srgbClr val="003F6E"/>
                </a:solidFill>
                <a:effectLst/>
                <a:uLnTx/>
                <a:uFillTx/>
                <a:latin typeface="MS Reference Sans Serif"/>
                <a:ea typeface="+mn-ea"/>
                <a:cs typeface="+mn-cs"/>
              </a:rPr>
              <a:t>può</a:t>
            </a:r>
            <a:r>
              <a:rPr kumimoji="0" lang="en-US" sz="2200" b="0" i="0" u="none" strike="noStrike" kern="1200" cap="none" spc="0" normalizeH="0" baseline="0" noProof="0" dirty="0">
                <a:ln>
                  <a:noFill/>
                </a:ln>
                <a:solidFill>
                  <a:srgbClr val="003F6E"/>
                </a:solidFill>
                <a:effectLst/>
                <a:uLnTx/>
                <a:uFillTx/>
                <a:latin typeface="MS Reference Sans Serif"/>
                <a:ea typeface="+mn-ea"/>
                <a:cs typeface="+mn-cs"/>
              </a:rPr>
              <a:t> </a:t>
            </a:r>
            <a:r>
              <a:rPr kumimoji="0" lang="en-US" sz="2200" b="0" i="0" u="none" strike="noStrike" kern="1200" cap="none" spc="0" normalizeH="0" baseline="0" noProof="0" dirty="0" err="1">
                <a:ln>
                  <a:noFill/>
                </a:ln>
                <a:solidFill>
                  <a:srgbClr val="003F6E"/>
                </a:solidFill>
                <a:effectLst/>
                <a:uLnTx/>
                <a:uFillTx/>
                <a:latin typeface="MS Reference Sans Serif"/>
                <a:ea typeface="+mn-ea"/>
                <a:cs typeface="+mn-cs"/>
              </a:rPr>
              <a:t>essere</a:t>
            </a:r>
            <a:r>
              <a:rPr kumimoji="0" lang="en-US" sz="2200" b="0" i="0" u="none" strike="noStrike" kern="1200" cap="none" spc="0" normalizeH="0" baseline="0" noProof="0" dirty="0">
                <a:ln>
                  <a:noFill/>
                </a:ln>
                <a:solidFill>
                  <a:srgbClr val="003F6E"/>
                </a:solidFill>
                <a:effectLst/>
                <a:uLnTx/>
                <a:uFillTx/>
                <a:latin typeface="MS Reference Sans Serif"/>
                <a:ea typeface="+mn-ea"/>
                <a:cs typeface="+mn-cs"/>
              </a:rPr>
              <a:t> </a:t>
            </a:r>
            <a:r>
              <a:rPr kumimoji="0" lang="en-US" sz="2200" b="0" i="0" u="none" strike="noStrike" kern="1200" cap="none" spc="0" normalizeH="0" baseline="0" noProof="0" dirty="0" err="1">
                <a:ln>
                  <a:noFill/>
                </a:ln>
                <a:solidFill>
                  <a:srgbClr val="003F6E"/>
                </a:solidFill>
                <a:effectLst/>
                <a:uLnTx/>
                <a:uFillTx/>
                <a:latin typeface="MS Reference Sans Serif"/>
                <a:ea typeface="+mn-ea"/>
                <a:cs typeface="+mn-cs"/>
              </a:rPr>
              <a:t>utilizzato</a:t>
            </a:r>
            <a:endParaRPr kumimoji="0" lang="en-US" sz="2200" b="0" i="0" u="none" strike="noStrike" kern="1200" cap="none" spc="0" normalizeH="0" baseline="0" noProof="0" dirty="0">
              <a:ln>
                <a:noFill/>
              </a:ln>
              <a:solidFill>
                <a:srgbClr val="003F6E"/>
              </a:solidFill>
              <a:effectLst/>
              <a:uLnTx/>
              <a:uFillTx/>
              <a:latin typeface="MS Reference Sans Serif"/>
              <a:ea typeface="+mn-ea"/>
              <a:cs typeface="+mn-cs"/>
            </a:endParaRPr>
          </a:p>
          <a:p>
            <a:pPr marL="457200" marR="0" lvl="0" indent="-457200" algn="ctr" defTabSz="914400" rtl="0" eaLnBrk="0" fontAlgn="base" latinLnBrk="0" hangingPunct="0">
              <a:lnSpc>
                <a:spcPct val="100000"/>
              </a:lnSpc>
              <a:spcBef>
                <a:spcPct val="20000"/>
              </a:spcBef>
              <a:spcAft>
                <a:spcPct val="0"/>
              </a:spcAft>
              <a:buClrTx/>
              <a:buSzTx/>
              <a:buFontTx/>
              <a:buNone/>
              <a:tabLst/>
              <a:defRPr/>
            </a:pPr>
            <a:endParaRPr kumimoji="0" lang="en-US" sz="2200" b="0" i="0" u="none" strike="noStrike" kern="1200" cap="none" spc="0" normalizeH="0" baseline="0" noProof="0" dirty="0">
              <a:ln>
                <a:noFill/>
              </a:ln>
              <a:solidFill>
                <a:srgbClr val="003F6E"/>
              </a:solidFill>
              <a:effectLst/>
              <a:uLnTx/>
              <a:uFillTx/>
              <a:latin typeface="MS Reference Sans Serif"/>
              <a:ea typeface="+mn-ea"/>
              <a:cs typeface="+mn-cs"/>
            </a:endParaRPr>
          </a:p>
          <a:p>
            <a:pPr marL="457200" marR="0" lvl="0" indent="-457200" algn="ctr" defTabSz="914400" rtl="0" eaLnBrk="0" fontAlgn="base" latinLnBrk="0" hangingPunct="0">
              <a:lnSpc>
                <a:spcPct val="100000"/>
              </a:lnSpc>
              <a:spcBef>
                <a:spcPct val="20000"/>
              </a:spcBef>
              <a:spcAft>
                <a:spcPct val="0"/>
              </a:spcAft>
              <a:buClrTx/>
              <a:buSzTx/>
              <a:buFontTx/>
              <a:buNone/>
              <a:tabLst/>
              <a:defRPr/>
            </a:pPr>
            <a:r>
              <a:rPr kumimoji="0" lang="en-US" sz="2200" b="0" i="0" u="none" strike="noStrike" kern="1200" cap="none" spc="0" normalizeH="0" baseline="0" noProof="0" dirty="0" err="1">
                <a:ln>
                  <a:noFill/>
                </a:ln>
                <a:solidFill>
                  <a:srgbClr val="003F6E"/>
                </a:solidFill>
                <a:effectLst/>
                <a:uLnTx/>
                <a:uFillTx/>
                <a:latin typeface="MS Reference Sans Serif"/>
                <a:ea typeface="+mn-ea"/>
                <a:cs typeface="+mn-cs"/>
              </a:rPr>
              <a:t>Esempio</a:t>
            </a:r>
            <a:r>
              <a:rPr kumimoji="0" lang="en-US" sz="2200" b="0" i="0" u="none" strike="noStrike" kern="1200" cap="none" spc="0" normalizeH="0" baseline="0" noProof="0" dirty="0">
                <a:ln>
                  <a:noFill/>
                </a:ln>
                <a:solidFill>
                  <a:srgbClr val="003F6E"/>
                </a:solidFill>
                <a:effectLst/>
                <a:uLnTx/>
                <a:uFillTx/>
                <a:latin typeface="MS Reference Sans Serif"/>
                <a:ea typeface="+mn-ea"/>
                <a:cs typeface="+mn-cs"/>
              </a:rPr>
              <a:t>: </a:t>
            </a:r>
            <a:r>
              <a:rPr kumimoji="0" lang="en-US" sz="2200" b="0" i="0" u="none" strike="noStrike" kern="1200" cap="none" spc="0" normalizeH="0" baseline="0" noProof="0" dirty="0" err="1">
                <a:ln>
                  <a:noFill/>
                </a:ln>
                <a:solidFill>
                  <a:srgbClr val="003F6E"/>
                </a:solidFill>
                <a:effectLst/>
                <a:uLnTx/>
                <a:uFillTx/>
                <a:latin typeface="MS Reference Sans Serif"/>
                <a:ea typeface="+mn-ea"/>
                <a:cs typeface="+mn-cs"/>
              </a:rPr>
              <a:t>una</a:t>
            </a:r>
            <a:r>
              <a:rPr kumimoji="0" lang="en-US" sz="2200" b="0" i="0" u="none" strike="noStrike" kern="1200" cap="none" spc="0" normalizeH="0" baseline="0" noProof="0" dirty="0">
                <a:ln>
                  <a:noFill/>
                </a:ln>
                <a:solidFill>
                  <a:srgbClr val="003F6E"/>
                </a:solidFill>
                <a:effectLst/>
                <a:uLnTx/>
                <a:uFillTx/>
                <a:latin typeface="MS Reference Sans Serif"/>
                <a:ea typeface="+mn-ea"/>
                <a:cs typeface="+mn-cs"/>
              </a:rPr>
              <a:t> </a:t>
            </a:r>
            <a:r>
              <a:rPr kumimoji="0" lang="en-US" sz="2200" b="0" i="0" u="none" strike="noStrike" kern="1200" cap="none" spc="0" normalizeH="0" baseline="0" noProof="0" dirty="0" err="1">
                <a:ln>
                  <a:noFill/>
                </a:ln>
                <a:solidFill>
                  <a:srgbClr val="003F6E"/>
                </a:solidFill>
                <a:effectLst/>
                <a:uLnTx/>
                <a:uFillTx/>
                <a:latin typeface="MS Reference Sans Serif"/>
                <a:ea typeface="+mn-ea"/>
                <a:cs typeface="+mn-cs"/>
              </a:rPr>
              <a:t>chiave</a:t>
            </a:r>
            <a:r>
              <a:rPr kumimoji="0" lang="en-US" sz="2200" b="0" i="0" u="none" strike="noStrike" kern="1200" cap="none" spc="0" normalizeH="0" baseline="0" noProof="0" dirty="0">
                <a:ln>
                  <a:noFill/>
                </a:ln>
                <a:solidFill>
                  <a:srgbClr val="003F6E"/>
                </a:solidFill>
                <a:effectLst/>
                <a:uLnTx/>
                <a:uFillTx/>
                <a:latin typeface="MS Reference Sans Serif"/>
                <a:ea typeface="+mn-ea"/>
                <a:cs typeface="+mn-cs"/>
              </a:rPr>
              <a:t> a 64 bit </a:t>
            </a:r>
            <a:r>
              <a:rPr kumimoji="0" lang="en-US" sz="2200" b="0" i="0" u="none" strike="noStrike" kern="1200" cap="none" spc="0" normalizeH="0" baseline="0" noProof="0" dirty="0" err="1">
                <a:ln>
                  <a:noFill/>
                </a:ln>
                <a:solidFill>
                  <a:srgbClr val="003F6E"/>
                </a:solidFill>
                <a:effectLst/>
                <a:uLnTx/>
                <a:uFillTx/>
                <a:latin typeface="MS Reference Sans Serif"/>
                <a:ea typeface="+mn-ea"/>
                <a:cs typeface="+mn-cs"/>
              </a:rPr>
              <a:t>rappresenta</a:t>
            </a:r>
            <a:r>
              <a:rPr kumimoji="0" lang="en-US" sz="2200" b="0" i="0" u="none" strike="noStrike" kern="1200" cap="none" spc="0" normalizeH="0" baseline="0" noProof="0" dirty="0">
                <a:ln>
                  <a:noFill/>
                </a:ln>
                <a:solidFill>
                  <a:srgbClr val="003F6E"/>
                </a:solidFill>
                <a:effectLst/>
                <a:uLnTx/>
                <a:uFillTx/>
                <a:latin typeface="MS Reference Sans Serif"/>
                <a:ea typeface="+mn-ea"/>
                <a:cs typeface="+mn-cs"/>
              </a:rPr>
              <a:t> </a:t>
            </a:r>
            <a:r>
              <a:rPr kumimoji="0" lang="en-US" sz="2200" b="0" i="0" u="none" strike="noStrike" kern="1200" cap="none" spc="0" normalizeH="0" baseline="0" noProof="0" dirty="0">
                <a:ln>
                  <a:noFill/>
                </a:ln>
                <a:solidFill>
                  <a:srgbClr val="003F6E"/>
                </a:solidFill>
                <a:effectLst/>
                <a:uLnTx/>
                <a:uFillTx/>
                <a:latin typeface="MS Reference Sans Serif"/>
                <a:ea typeface="Arial Unicode MS" pitchFamily="34" charset="-128"/>
                <a:cs typeface="Arial Unicode MS" pitchFamily="34" charset="-128"/>
              </a:rPr>
              <a:t>18,446,744,073,709,551,616 </a:t>
            </a:r>
            <a:r>
              <a:rPr kumimoji="0" lang="en-US" sz="2200" b="0" i="0" u="none" strike="noStrike" kern="1200" cap="none" spc="0" normalizeH="0" baseline="0" noProof="0" dirty="0" err="1">
                <a:ln>
                  <a:noFill/>
                </a:ln>
                <a:solidFill>
                  <a:srgbClr val="003F6E"/>
                </a:solidFill>
                <a:effectLst/>
                <a:uLnTx/>
                <a:uFillTx/>
                <a:latin typeface="MS Reference Sans Serif"/>
                <a:ea typeface="Arial Unicode MS" pitchFamily="34" charset="-128"/>
                <a:cs typeface="Arial Unicode MS" pitchFamily="34" charset="-128"/>
              </a:rPr>
              <a:t>valori</a:t>
            </a:r>
            <a:endParaRPr kumimoji="0" lang="en-US" sz="2200" b="0" i="0" u="none" strike="noStrike" kern="1200" cap="none" spc="0" normalizeH="0" baseline="0" noProof="0" dirty="0">
              <a:ln>
                <a:noFill/>
              </a:ln>
              <a:solidFill>
                <a:srgbClr val="003F6E"/>
              </a:solidFill>
              <a:effectLst/>
              <a:uLnTx/>
              <a:uFillTx/>
              <a:latin typeface="MS Reference Sans Serif"/>
              <a:ea typeface="+mn-ea"/>
              <a:cs typeface="+mn-cs"/>
            </a:endParaRPr>
          </a:p>
        </p:txBody>
      </p:sp>
    </p:spTree>
  </p:cSld>
  <p:clrMapOvr>
    <a:masterClrMapping/>
  </p:clrMapOvr>
  <p:transition>
    <p:fade thruBlk="1"/>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strVal val="#ppt_w*0.70"/>
                                          </p:val>
                                        </p:tav>
                                        <p:tav tm="100000">
                                          <p:val>
                                            <p:strVal val="#ppt_w"/>
                                          </p:val>
                                        </p:tav>
                                      </p:tavLst>
                                    </p:anim>
                                    <p:anim calcmode="lin" valueType="num">
                                      <p:cBhvr>
                                        <p:cTn id="8" dur="500" fill="hold"/>
                                        <p:tgtEl>
                                          <p:spTgt spid="11"/>
                                        </p:tgtEl>
                                        <p:attrNameLst>
                                          <p:attrName>ppt_h</p:attrName>
                                        </p:attrNameLst>
                                      </p:cBhvr>
                                      <p:tavLst>
                                        <p:tav tm="0">
                                          <p:val>
                                            <p:strVal val="#ppt_h"/>
                                          </p:val>
                                        </p:tav>
                                        <p:tav tm="100000">
                                          <p:val>
                                            <p:strVal val="#ppt_h"/>
                                          </p:val>
                                        </p:tav>
                                      </p:tavLst>
                                    </p:anim>
                                    <p:animEffect transition="in" filter="fade">
                                      <p:cBhvr>
                                        <p:cTn id="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a:extLst>
              <a:ext uri="{FF2B5EF4-FFF2-40B4-BE49-F238E27FC236}">
                <a16:creationId xmlns:a16="http://schemas.microsoft.com/office/drawing/2014/main" id="{B1B27635-EA17-4E78-BF83-CFBC6690EF7A}"/>
              </a:ext>
            </a:extLst>
          </p:cNvPr>
          <p:cNvSpPr>
            <a:spLocks noGrp="1" noChangeArrowheads="1"/>
          </p:cNvSpPr>
          <p:nvPr>
            <p:ph type="title"/>
          </p:nvPr>
        </p:nvSpPr>
        <p:spPr/>
        <p:txBody>
          <a:bodyPr/>
          <a:lstStyle/>
          <a:p>
            <a:r>
              <a:rPr lang="en-US" altLang="it-IT"/>
              <a:t>Funzioni di Hash</a:t>
            </a:r>
          </a:p>
        </p:txBody>
      </p:sp>
      <p:sp>
        <p:nvSpPr>
          <p:cNvPr id="281678" name="Text Box 78">
            <a:extLst>
              <a:ext uri="{FF2B5EF4-FFF2-40B4-BE49-F238E27FC236}">
                <a16:creationId xmlns:a16="http://schemas.microsoft.com/office/drawing/2014/main" id="{54B2A53D-B606-4DC9-AD68-7A5682C3CA06}"/>
              </a:ext>
            </a:extLst>
          </p:cNvPr>
          <p:cNvSpPr txBox="1">
            <a:spLocks noChangeArrowheads="1"/>
          </p:cNvSpPr>
          <p:nvPr/>
        </p:nvSpPr>
        <p:spPr bwMode="auto">
          <a:xfrm>
            <a:off x="604838" y="5638800"/>
            <a:ext cx="7240587" cy="769938"/>
          </a:xfrm>
          <a:prstGeom prst="rect">
            <a:avLst/>
          </a:prstGeom>
          <a:solidFill>
            <a:schemeClr val="bg1"/>
          </a:solidFill>
          <a:ln w="28575">
            <a:noFill/>
            <a:miter lim="800000"/>
            <a:headEnd/>
            <a:tailEnd/>
          </a:ln>
          <a:effectLst/>
        </p:spPr>
        <p:txBody>
          <a:bodyPr wrap="none">
            <a:spAutoFit/>
          </a:bodyPr>
          <a:lstStyle/>
          <a:p>
            <a:pPr marL="0" marR="0" lvl="0" indent="0" algn="l" defTabSz="914400" rtl="0" eaLnBrk="0" fontAlgn="base" latinLnBrk="0" hangingPunct="0">
              <a:lnSpc>
                <a:spcPct val="100000"/>
              </a:lnSpc>
              <a:spcBef>
                <a:spcPct val="20000"/>
              </a:spcBef>
              <a:spcAft>
                <a:spcPct val="0"/>
              </a:spcAft>
              <a:buClrTx/>
              <a:buSzTx/>
              <a:buFontTx/>
              <a:buNone/>
              <a:tabLst/>
              <a:defRPr/>
            </a:pPr>
            <a:r>
              <a:rPr kumimoji="0" lang="en-US" sz="2000" b="0" i="0" u="none" strike="noStrike" kern="1200" cap="none" spc="0" normalizeH="0" baseline="0" noProof="0" dirty="0" err="1">
                <a:ln>
                  <a:noFill/>
                </a:ln>
                <a:solidFill>
                  <a:srgbClr val="000000"/>
                </a:solidFill>
                <a:effectLst/>
                <a:uLnTx/>
                <a:uFillTx/>
                <a:latin typeface="MS Reference Sans Serif"/>
                <a:ea typeface="Arial Unicode MS" pitchFamily="34" charset="-128"/>
                <a:cs typeface="Arial Unicode MS" pitchFamily="34" charset="-128"/>
              </a:rPr>
              <a:t>Quando</a:t>
            </a:r>
            <a:r>
              <a:rPr kumimoji="0" lang="en-US" sz="2000" b="0" i="0" u="none" strike="noStrike" kern="1200" cap="none" spc="0" normalizeH="0" baseline="0" noProof="0" dirty="0">
                <a:ln>
                  <a:noFill/>
                </a:ln>
                <a:solidFill>
                  <a:srgbClr val="000000"/>
                </a:solidFill>
                <a:effectLst/>
                <a:uLnTx/>
                <a:uFillTx/>
                <a:latin typeface="MS Reference Sans Serif"/>
                <a:ea typeface="Arial Unicode MS" pitchFamily="34" charset="-128"/>
                <a:cs typeface="Arial Unicode MS" pitchFamily="34" charset="-128"/>
              </a:rPr>
              <a:t> </a:t>
            </a:r>
            <a:r>
              <a:rPr kumimoji="0" lang="en-US" sz="2000" b="0" i="0" u="none" strike="noStrike" kern="1200" cap="none" spc="0" normalizeH="0" baseline="0" noProof="0" dirty="0" err="1">
                <a:ln>
                  <a:noFill/>
                </a:ln>
                <a:solidFill>
                  <a:srgbClr val="000000"/>
                </a:solidFill>
                <a:effectLst/>
                <a:uLnTx/>
                <a:uFillTx/>
                <a:latin typeface="MS Reference Sans Serif"/>
                <a:ea typeface="Arial Unicode MS" pitchFamily="34" charset="-128"/>
                <a:cs typeface="Arial Unicode MS" pitchFamily="34" charset="-128"/>
              </a:rPr>
              <a:t>inseriamo</a:t>
            </a:r>
            <a:r>
              <a:rPr kumimoji="0" lang="en-US" sz="2000" b="0" i="0" u="none" strike="noStrike" kern="1200" cap="none" spc="0" normalizeH="0" baseline="0" noProof="0" dirty="0">
                <a:ln>
                  <a:noFill/>
                </a:ln>
                <a:solidFill>
                  <a:srgbClr val="000000"/>
                </a:solidFill>
                <a:effectLst/>
                <a:uLnTx/>
                <a:uFillTx/>
                <a:latin typeface="MS Reference Sans Serif"/>
                <a:ea typeface="Arial Unicode MS" pitchFamily="34" charset="-128"/>
                <a:cs typeface="Arial Unicode MS" pitchFamily="34" charset="-128"/>
              </a:rPr>
              <a:t> </a:t>
            </a:r>
            <a:r>
              <a:rPr kumimoji="0" lang="en-US" sz="2000" b="0" i="0" u="none" strike="noStrike" kern="1200" cap="none" spc="0" normalizeH="0" baseline="0" noProof="0" dirty="0" err="1">
                <a:ln>
                  <a:noFill/>
                </a:ln>
                <a:solidFill>
                  <a:srgbClr val="000000"/>
                </a:solidFill>
                <a:effectLst/>
                <a:uLnTx/>
                <a:uFillTx/>
                <a:latin typeface="MS Reference Sans Serif"/>
                <a:ea typeface="Arial Unicode MS" pitchFamily="34" charset="-128"/>
                <a:cs typeface="Arial Unicode MS" pitchFamily="34" charset="-128"/>
              </a:rPr>
              <a:t>una</a:t>
            </a:r>
            <a:r>
              <a:rPr kumimoji="0" lang="en-US" sz="2000" b="0" i="0" u="none" strike="noStrike" kern="1200" cap="none" spc="0" normalizeH="0" baseline="0" noProof="0" dirty="0">
                <a:ln>
                  <a:noFill/>
                </a:ln>
                <a:solidFill>
                  <a:srgbClr val="000000"/>
                </a:solidFill>
                <a:effectLst/>
                <a:uLnTx/>
                <a:uFillTx/>
                <a:latin typeface="MS Reference Sans Serif"/>
                <a:ea typeface="Arial Unicode MS" pitchFamily="34" charset="-128"/>
                <a:cs typeface="Arial Unicode MS" pitchFamily="34" charset="-128"/>
              </a:rPr>
              <a:t> </a:t>
            </a:r>
            <a:r>
              <a:rPr kumimoji="0" lang="en-US" sz="2000" b="0" i="0" u="none" strike="noStrike" kern="1200" cap="none" spc="0" normalizeH="0" baseline="0" noProof="0" dirty="0" err="1">
                <a:ln>
                  <a:noFill/>
                </a:ln>
                <a:solidFill>
                  <a:srgbClr val="000000"/>
                </a:solidFill>
                <a:effectLst/>
                <a:uLnTx/>
                <a:uFillTx/>
                <a:latin typeface="MS Reference Sans Serif"/>
                <a:ea typeface="Arial Unicode MS" pitchFamily="34" charset="-128"/>
                <a:cs typeface="Arial Unicode MS" pitchFamily="34" charset="-128"/>
              </a:rPr>
              <a:t>chiave</a:t>
            </a:r>
            <a:r>
              <a:rPr kumimoji="0" lang="en-US" sz="2000" b="0" i="0" u="none" strike="noStrike" kern="1200" cap="none" spc="0" normalizeH="0" baseline="0" noProof="0" dirty="0">
                <a:ln>
                  <a:noFill/>
                </a:ln>
                <a:solidFill>
                  <a:srgbClr val="000000"/>
                </a:solidFill>
                <a:effectLst/>
                <a:uLnTx/>
                <a:uFillTx/>
                <a:latin typeface="MS Reference Sans Serif"/>
                <a:ea typeface="Arial Unicode MS" pitchFamily="34" charset="-128"/>
                <a:cs typeface="Arial Unicode MS" pitchFamily="34" charset="-128"/>
              </a:rPr>
              <a:t> </a:t>
            </a:r>
            <a:r>
              <a:rPr kumimoji="0" lang="en-US" sz="2000" b="0" i="0" u="none" strike="noStrike" kern="1200" cap="none" spc="0" normalizeH="0" baseline="0" noProof="0" dirty="0" err="1">
                <a:ln>
                  <a:noFill/>
                </a:ln>
                <a:solidFill>
                  <a:srgbClr val="000000"/>
                </a:solidFill>
                <a:effectLst/>
                <a:uLnTx/>
                <a:uFillTx/>
                <a:latin typeface="MS Reference Sans Serif"/>
                <a:ea typeface="Arial Unicode MS" pitchFamily="34" charset="-128"/>
                <a:cs typeface="Arial Unicode MS" pitchFamily="34" charset="-128"/>
              </a:rPr>
              <a:t>k</a:t>
            </a:r>
            <a:r>
              <a:rPr kumimoji="0" lang="en-US" sz="2000" b="0" i="0" u="none" strike="noStrike" kern="1200" cap="none" spc="0" normalizeH="0" baseline="-25000" noProof="0" dirty="0" err="1">
                <a:ln>
                  <a:noFill/>
                </a:ln>
                <a:solidFill>
                  <a:srgbClr val="000000"/>
                </a:solidFill>
                <a:effectLst/>
                <a:uLnTx/>
                <a:uFillTx/>
                <a:latin typeface="MS Reference Sans Serif"/>
                <a:ea typeface="Arial Unicode MS" pitchFamily="34" charset="-128"/>
                <a:cs typeface="Arial Unicode MS" pitchFamily="34" charset="-128"/>
              </a:rPr>
              <a:t>i</a:t>
            </a:r>
            <a:r>
              <a:rPr kumimoji="0" lang="en-US" sz="2000" b="0" i="0" u="none" strike="noStrike" kern="1200" cap="none" spc="0" normalizeH="0" baseline="0" noProof="0" dirty="0">
                <a:ln>
                  <a:noFill/>
                </a:ln>
                <a:solidFill>
                  <a:srgbClr val="000000"/>
                </a:solidFill>
                <a:effectLst/>
                <a:uLnTx/>
                <a:uFillTx/>
                <a:latin typeface="MS Reference Sans Serif"/>
                <a:ea typeface="Arial Unicode MS" pitchFamily="34" charset="-128"/>
                <a:cs typeface="Arial Unicode MS" pitchFamily="34" charset="-128"/>
              </a:rPr>
              <a:t>, </a:t>
            </a:r>
            <a:r>
              <a:rPr kumimoji="0" lang="en-US" sz="2000" b="0" i="0" u="none" strike="noStrike" kern="1200" cap="none" spc="0" normalizeH="0" baseline="0" noProof="0" dirty="0">
                <a:ln>
                  <a:noFill/>
                </a:ln>
                <a:solidFill>
                  <a:srgbClr val="C00000"/>
                </a:solidFill>
                <a:effectLst/>
                <a:uLnTx/>
                <a:uFillTx/>
                <a:latin typeface="MS Reference Sans Serif"/>
                <a:ea typeface="Arial Unicode MS" pitchFamily="34" charset="-128"/>
                <a:cs typeface="Arial Unicode MS" pitchFamily="34" charset="-128"/>
              </a:rPr>
              <a:t>la </a:t>
            </a:r>
            <a:r>
              <a:rPr kumimoji="0" lang="en-US" sz="2000" b="0" i="0" u="none" strike="noStrike" kern="1200" cap="none" spc="0" normalizeH="0" baseline="0" noProof="0" dirty="0" err="1">
                <a:ln>
                  <a:noFill/>
                </a:ln>
                <a:solidFill>
                  <a:srgbClr val="C00000"/>
                </a:solidFill>
                <a:effectLst/>
                <a:uLnTx/>
                <a:uFillTx/>
                <a:latin typeface="MS Reference Sans Serif"/>
                <a:ea typeface="Arial Unicode MS" pitchFamily="34" charset="-128"/>
                <a:cs typeface="Arial Unicode MS" pitchFamily="34" charset="-128"/>
              </a:rPr>
              <a:t>funzione</a:t>
            </a:r>
            <a:r>
              <a:rPr kumimoji="0" lang="en-US" sz="2000" b="0" i="0" u="none" strike="noStrike" kern="1200" cap="none" spc="0" normalizeH="0" baseline="0" noProof="0" dirty="0">
                <a:ln>
                  <a:noFill/>
                </a:ln>
                <a:solidFill>
                  <a:srgbClr val="C00000"/>
                </a:solidFill>
                <a:effectLst/>
                <a:uLnTx/>
                <a:uFillTx/>
                <a:latin typeface="MS Reference Sans Serif"/>
                <a:ea typeface="Arial Unicode MS" pitchFamily="34" charset="-128"/>
                <a:cs typeface="Arial Unicode MS" pitchFamily="34" charset="-128"/>
              </a:rPr>
              <a:t> </a:t>
            </a:r>
            <a:r>
              <a:rPr kumimoji="0" lang="en-US" sz="2000" b="0" i="0" u="none" strike="noStrike" kern="1200" cap="none" spc="0" normalizeH="0" baseline="0" noProof="0" dirty="0" err="1">
                <a:ln>
                  <a:noFill/>
                </a:ln>
                <a:solidFill>
                  <a:srgbClr val="C00000"/>
                </a:solidFill>
                <a:effectLst/>
                <a:uLnTx/>
                <a:uFillTx/>
                <a:latin typeface="MS Reference Sans Serif"/>
                <a:ea typeface="Arial Unicode MS" pitchFamily="34" charset="-128"/>
                <a:cs typeface="Arial Unicode MS" pitchFamily="34" charset="-128"/>
              </a:rPr>
              <a:t>di</a:t>
            </a:r>
            <a:r>
              <a:rPr kumimoji="0" lang="en-US" sz="2000" b="0" i="0" u="none" strike="noStrike" kern="1200" cap="none" spc="0" normalizeH="0" baseline="0" noProof="0" dirty="0">
                <a:ln>
                  <a:noFill/>
                </a:ln>
                <a:solidFill>
                  <a:srgbClr val="C00000"/>
                </a:solidFill>
                <a:effectLst/>
                <a:uLnTx/>
                <a:uFillTx/>
                <a:latin typeface="MS Reference Sans Serif"/>
                <a:ea typeface="Arial Unicode MS" pitchFamily="34" charset="-128"/>
                <a:cs typeface="Arial Unicode MS" pitchFamily="34" charset="-128"/>
              </a:rPr>
              <a:t> hash h</a:t>
            </a:r>
            <a:r>
              <a:rPr kumimoji="0" lang="en-US" sz="2000" b="0" i="0" u="none" strike="noStrike" kern="1200" cap="none" spc="0" normalizeH="0" baseline="0" noProof="0" dirty="0">
                <a:ln>
                  <a:noFill/>
                </a:ln>
                <a:solidFill>
                  <a:srgbClr val="000000"/>
                </a:solidFill>
                <a:effectLst/>
                <a:uLnTx/>
                <a:uFillTx/>
                <a:latin typeface="MS Reference Sans Serif"/>
                <a:ea typeface="Arial Unicode MS" pitchFamily="34" charset="-128"/>
                <a:cs typeface="Arial Unicode MS" pitchFamily="34" charset="-128"/>
              </a:rPr>
              <a:t> </a:t>
            </a:r>
          </a:p>
          <a:p>
            <a:pPr marL="0" marR="0" lvl="0" indent="0" algn="l" defTabSz="914400" rtl="0" eaLnBrk="0" fontAlgn="base" latinLnBrk="0" hangingPunct="0">
              <a:lnSpc>
                <a:spcPct val="100000"/>
              </a:lnSpc>
              <a:spcBef>
                <a:spcPct val="20000"/>
              </a:spcBef>
              <a:spcAft>
                <a:spcPct val="0"/>
              </a:spcAft>
              <a:buClrTx/>
              <a:buSzTx/>
              <a:buFontTx/>
              <a:buNone/>
              <a:tabLst/>
              <a:defRPr/>
            </a:pPr>
            <a:r>
              <a:rPr kumimoji="0" lang="en-US" sz="2000" b="0" i="0" u="none" strike="noStrike" kern="1200" cap="none" spc="0" normalizeH="0" baseline="0" noProof="0" dirty="0" err="1">
                <a:ln>
                  <a:noFill/>
                </a:ln>
                <a:solidFill>
                  <a:srgbClr val="000000"/>
                </a:solidFill>
                <a:effectLst/>
                <a:uLnTx/>
                <a:uFillTx/>
                <a:latin typeface="MS Reference Sans Serif"/>
                <a:ea typeface="Arial Unicode MS" pitchFamily="34" charset="-128"/>
                <a:cs typeface="Arial Unicode MS" pitchFamily="34" charset="-128"/>
              </a:rPr>
              <a:t>mappa</a:t>
            </a:r>
            <a:r>
              <a:rPr kumimoji="0" lang="en-US" sz="2000" b="0" i="0" u="none" strike="noStrike" kern="1200" cap="none" spc="0" normalizeH="0" baseline="0" noProof="0" dirty="0">
                <a:ln>
                  <a:noFill/>
                </a:ln>
                <a:solidFill>
                  <a:srgbClr val="000000"/>
                </a:solidFill>
                <a:effectLst/>
                <a:uLnTx/>
                <a:uFillTx/>
                <a:latin typeface="MS Reference Sans Serif"/>
                <a:ea typeface="Arial Unicode MS" pitchFamily="34" charset="-128"/>
                <a:cs typeface="Arial Unicode MS" pitchFamily="34" charset="-128"/>
              </a:rPr>
              <a:t> la </a:t>
            </a:r>
            <a:r>
              <a:rPr kumimoji="0" lang="en-US" sz="2000" b="0" i="0" u="none" strike="noStrike" kern="1200" cap="none" spc="0" normalizeH="0" baseline="0" noProof="0" dirty="0" err="1">
                <a:ln>
                  <a:noFill/>
                </a:ln>
                <a:solidFill>
                  <a:srgbClr val="000000"/>
                </a:solidFill>
                <a:effectLst/>
                <a:uLnTx/>
                <a:uFillTx/>
                <a:latin typeface="MS Reference Sans Serif"/>
                <a:ea typeface="Arial Unicode MS" pitchFamily="34" charset="-128"/>
                <a:cs typeface="Arial Unicode MS" pitchFamily="34" charset="-128"/>
              </a:rPr>
              <a:t>chiave</a:t>
            </a:r>
            <a:r>
              <a:rPr kumimoji="0" lang="en-US" sz="2000" b="0" i="0" u="none" strike="noStrike" kern="1200" cap="none" spc="0" normalizeH="0" baseline="0" noProof="0" dirty="0">
                <a:ln>
                  <a:noFill/>
                </a:ln>
                <a:solidFill>
                  <a:srgbClr val="000000"/>
                </a:solidFill>
                <a:effectLst/>
                <a:uLnTx/>
                <a:uFillTx/>
                <a:latin typeface="MS Reference Sans Serif"/>
                <a:ea typeface="Arial Unicode MS" pitchFamily="34" charset="-128"/>
                <a:cs typeface="Arial Unicode MS" pitchFamily="34" charset="-128"/>
              </a:rPr>
              <a:t> in </a:t>
            </a:r>
            <a:r>
              <a:rPr kumimoji="0" lang="en-US" sz="2000" b="0" i="0" u="none" strike="noStrike" kern="1200" cap="none" spc="0" normalizeH="0" baseline="0" noProof="0" dirty="0" err="1">
                <a:ln>
                  <a:noFill/>
                </a:ln>
                <a:solidFill>
                  <a:srgbClr val="000000"/>
                </a:solidFill>
                <a:effectLst/>
                <a:uLnTx/>
                <a:uFillTx/>
                <a:latin typeface="MS Reference Sans Serif"/>
                <a:ea typeface="Arial Unicode MS" pitchFamily="34" charset="-128"/>
                <a:cs typeface="Arial Unicode MS" pitchFamily="34" charset="-128"/>
              </a:rPr>
              <a:t>uno</a:t>
            </a:r>
            <a:r>
              <a:rPr kumimoji="0" lang="en-US" sz="2000" b="0" i="0" u="none" strike="noStrike" kern="1200" cap="none" spc="0" normalizeH="0" baseline="0" noProof="0" dirty="0">
                <a:ln>
                  <a:noFill/>
                </a:ln>
                <a:solidFill>
                  <a:srgbClr val="000000"/>
                </a:solidFill>
                <a:effectLst/>
                <a:uLnTx/>
                <a:uFillTx/>
                <a:latin typeface="MS Reference Sans Serif"/>
                <a:ea typeface="Arial Unicode MS" pitchFamily="34" charset="-128"/>
                <a:cs typeface="Arial Unicode MS" pitchFamily="34" charset="-128"/>
              </a:rPr>
              <a:t> slot </a:t>
            </a:r>
            <a:r>
              <a:rPr kumimoji="0" lang="en-US" sz="2000" b="0" i="0" u="none" strike="noStrike" kern="1200" cap="none" spc="0" normalizeH="0" baseline="0" noProof="0" dirty="0" err="1">
                <a:ln>
                  <a:noFill/>
                </a:ln>
                <a:solidFill>
                  <a:srgbClr val="000000"/>
                </a:solidFill>
                <a:effectLst/>
                <a:uLnTx/>
                <a:uFillTx/>
                <a:latin typeface="MS Reference Sans Serif"/>
                <a:ea typeface="Arial Unicode MS" pitchFamily="34" charset="-128"/>
                <a:cs typeface="Arial Unicode MS" pitchFamily="34" charset="-128"/>
              </a:rPr>
              <a:t>di</a:t>
            </a:r>
            <a:r>
              <a:rPr kumimoji="0" lang="en-US" sz="2000" b="0" i="0" u="none" strike="noStrike" kern="1200" cap="none" spc="0" normalizeH="0" baseline="0" noProof="0" dirty="0">
                <a:ln>
                  <a:noFill/>
                </a:ln>
                <a:solidFill>
                  <a:srgbClr val="000000"/>
                </a:solidFill>
                <a:effectLst/>
                <a:uLnTx/>
                <a:uFillTx/>
                <a:latin typeface="MS Reference Sans Serif"/>
                <a:ea typeface="Arial Unicode MS" pitchFamily="34" charset="-128"/>
                <a:cs typeface="Arial Unicode MS" pitchFamily="34" charset="-128"/>
              </a:rPr>
              <a:t> T</a:t>
            </a:r>
          </a:p>
        </p:txBody>
      </p:sp>
      <p:sp>
        <p:nvSpPr>
          <p:cNvPr id="281660" name="Text Box 60">
            <a:extLst>
              <a:ext uri="{FF2B5EF4-FFF2-40B4-BE49-F238E27FC236}">
                <a16:creationId xmlns:a16="http://schemas.microsoft.com/office/drawing/2014/main" id="{091B36B7-CDDB-49EA-BB65-533E237F8F87}"/>
              </a:ext>
            </a:extLst>
          </p:cNvPr>
          <p:cNvSpPr txBox="1">
            <a:spLocks noChangeArrowheads="1"/>
          </p:cNvSpPr>
          <p:nvPr/>
        </p:nvSpPr>
        <p:spPr bwMode="auto">
          <a:xfrm>
            <a:off x="593725" y="5638800"/>
            <a:ext cx="8229600" cy="892175"/>
          </a:xfrm>
          <a:prstGeom prst="rect">
            <a:avLst/>
          </a:prstGeom>
          <a:solidFill>
            <a:schemeClr val="bg1"/>
          </a:solidFill>
          <a:ln w="28575">
            <a:noFill/>
            <a:miter lim="800000"/>
            <a:headEnd/>
            <a:tailEnd/>
          </a:ln>
          <a:effectLst/>
        </p:spPr>
        <p:txBody>
          <a:bodyPr>
            <a:spAutoFit/>
          </a:bodyPr>
          <a:lstStyle/>
          <a:p>
            <a:pPr marL="0" marR="0" lvl="0" indent="0" algn="l" defTabSz="914400" rtl="0" eaLnBrk="0" fontAlgn="base" latinLnBrk="0" hangingPunct="0">
              <a:lnSpc>
                <a:spcPct val="80000"/>
              </a:lnSpc>
              <a:spcBef>
                <a:spcPct val="20000"/>
              </a:spcBef>
              <a:spcAft>
                <a:spcPct val="0"/>
              </a:spcAft>
              <a:buClrTx/>
              <a:buSzTx/>
              <a:buFontTx/>
              <a:buNone/>
              <a:tabLst/>
              <a:defRPr/>
            </a:pPr>
            <a:r>
              <a:rPr kumimoji="0" lang="en-US" sz="2000" b="0" i="0" u="none" strike="noStrike" kern="1200" cap="none" spc="0" normalizeH="0" baseline="0" noProof="0" dirty="0" err="1">
                <a:ln>
                  <a:noFill/>
                </a:ln>
                <a:solidFill>
                  <a:srgbClr val="000000"/>
                </a:solidFill>
                <a:effectLst/>
                <a:uLnTx/>
                <a:uFillTx/>
                <a:latin typeface="MS Reference Sans Serif"/>
                <a:ea typeface="Arial Unicode MS" pitchFamily="34" charset="-128"/>
                <a:cs typeface="Arial Unicode MS" pitchFamily="34" charset="-128"/>
              </a:rPr>
              <a:t>Quando</a:t>
            </a:r>
            <a:r>
              <a:rPr kumimoji="0" lang="en-US" sz="2000" b="0" i="0" u="none" strike="noStrike" kern="1200" cap="none" spc="0" normalizeH="0" baseline="0" noProof="0" dirty="0">
                <a:ln>
                  <a:noFill/>
                </a:ln>
                <a:solidFill>
                  <a:srgbClr val="000000"/>
                </a:solidFill>
                <a:effectLst/>
                <a:uLnTx/>
                <a:uFillTx/>
                <a:latin typeface="MS Reference Sans Serif"/>
                <a:ea typeface="Arial Unicode MS" pitchFamily="34" charset="-128"/>
                <a:cs typeface="Arial Unicode MS" pitchFamily="34" charset="-128"/>
              </a:rPr>
              <a:t> </a:t>
            </a:r>
            <a:r>
              <a:rPr kumimoji="0" lang="en-US" sz="2000" b="0" i="0" u="none" strike="noStrike" kern="1200" cap="none" spc="0" normalizeH="0" baseline="0" noProof="0" dirty="0" err="1">
                <a:ln>
                  <a:noFill/>
                </a:ln>
                <a:solidFill>
                  <a:srgbClr val="000000"/>
                </a:solidFill>
                <a:effectLst/>
                <a:uLnTx/>
                <a:uFillTx/>
                <a:latin typeface="MS Reference Sans Serif"/>
                <a:ea typeface="Arial Unicode MS" pitchFamily="34" charset="-128"/>
                <a:cs typeface="Arial Unicode MS" pitchFamily="34" charset="-128"/>
              </a:rPr>
              <a:t>una</a:t>
            </a:r>
            <a:r>
              <a:rPr kumimoji="0" lang="en-US" sz="2000" b="0" i="0" u="none" strike="noStrike" kern="1200" cap="none" spc="0" normalizeH="0" baseline="0" noProof="0" dirty="0">
                <a:ln>
                  <a:noFill/>
                </a:ln>
                <a:solidFill>
                  <a:srgbClr val="000000"/>
                </a:solidFill>
                <a:effectLst/>
                <a:uLnTx/>
                <a:uFillTx/>
                <a:latin typeface="MS Reference Sans Serif"/>
                <a:ea typeface="Arial Unicode MS" pitchFamily="34" charset="-128"/>
                <a:cs typeface="Arial Unicode MS" pitchFamily="34" charset="-128"/>
              </a:rPr>
              <a:t> </a:t>
            </a:r>
            <a:r>
              <a:rPr kumimoji="0" lang="en-US" sz="2000" b="0" i="0" u="none" strike="noStrike" kern="1200" cap="none" spc="0" normalizeH="0" baseline="0" noProof="0" dirty="0" err="1">
                <a:ln>
                  <a:noFill/>
                </a:ln>
                <a:solidFill>
                  <a:srgbClr val="000000"/>
                </a:solidFill>
                <a:effectLst/>
                <a:uLnTx/>
                <a:uFillTx/>
                <a:latin typeface="MS Reference Sans Serif"/>
                <a:ea typeface="Arial Unicode MS" pitchFamily="34" charset="-128"/>
                <a:cs typeface="Arial Unicode MS" pitchFamily="34" charset="-128"/>
              </a:rPr>
              <a:t>chiave</a:t>
            </a:r>
            <a:r>
              <a:rPr kumimoji="0" lang="en-US" sz="2000" b="0" i="0" u="none" strike="noStrike" kern="1200" cap="none" spc="0" normalizeH="0" baseline="0" noProof="0" dirty="0">
                <a:ln>
                  <a:noFill/>
                </a:ln>
                <a:solidFill>
                  <a:srgbClr val="000000"/>
                </a:solidFill>
                <a:effectLst/>
                <a:uLnTx/>
                <a:uFillTx/>
                <a:latin typeface="MS Reference Sans Serif"/>
                <a:ea typeface="Arial Unicode MS" pitchFamily="34" charset="-128"/>
                <a:cs typeface="Arial Unicode MS" pitchFamily="34" charset="-128"/>
              </a:rPr>
              <a:t> </a:t>
            </a:r>
            <a:r>
              <a:rPr kumimoji="0" lang="en-US" sz="2000" b="0" i="0" u="none" strike="noStrike" kern="1200" cap="none" spc="0" normalizeH="0" baseline="0" noProof="0" dirty="0" err="1">
                <a:ln>
                  <a:noFill/>
                </a:ln>
                <a:solidFill>
                  <a:srgbClr val="000000"/>
                </a:solidFill>
                <a:effectLst/>
                <a:uLnTx/>
                <a:uFillTx/>
                <a:latin typeface="MS Reference Sans Serif"/>
                <a:ea typeface="Arial Unicode MS" pitchFamily="34" charset="-128"/>
                <a:cs typeface="Arial Unicode MS" pitchFamily="34" charset="-128"/>
              </a:rPr>
              <a:t>k</a:t>
            </a:r>
            <a:r>
              <a:rPr kumimoji="0" lang="en-US" sz="2000" b="0" i="0" u="none" strike="noStrike" kern="1200" cap="none" spc="0" normalizeH="0" baseline="-25000" noProof="0" dirty="0" err="1">
                <a:ln>
                  <a:noFill/>
                </a:ln>
                <a:solidFill>
                  <a:srgbClr val="000000"/>
                </a:solidFill>
                <a:effectLst/>
                <a:uLnTx/>
                <a:uFillTx/>
                <a:latin typeface="MS Reference Sans Serif"/>
                <a:ea typeface="Arial Unicode MS" pitchFamily="34" charset="-128"/>
                <a:cs typeface="Arial Unicode MS" pitchFamily="34" charset="-128"/>
              </a:rPr>
              <a:t>i</a:t>
            </a:r>
            <a:r>
              <a:rPr kumimoji="0" lang="en-US" sz="2000" b="0" i="0" u="none" strike="noStrike" kern="1200" cap="none" spc="0" normalizeH="0" baseline="0" noProof="0" dirty="0">
                <a:ln>
                  <a:noFill/>
                </a:ln>
                <a:solidFill>
                  <a:srgbClr val="000000"/>
                </a:solidFill>
                <a:effectLst/>
                <a:uLnTx/>
                <a:uFillTx/>
                <a:latin typeface="MS Reference Sans Serif"/>
                <a:ea typeface="Arial Unicode MS" pitchFamily="34" charset="-128"/>
                <a:cs typeface="Arial Unicode MS" pitchFamily="34" charset="-128"/>
              </a:rPr>
              <a:t> </a:t>
            </a:r>
            <a:r>
              <a:rPr kumimoji="0" lang="en-US" sz="2000" b="0" i="0" u="none" strike="noStrike" kern="1200" cap="none" spc="0" normalizeH="0" baseline="0" noProof="0" dirty="0" err="1">
                <a:ln>
                  <a:noFill/>
                </a:ln>
                <a:solidFill>
                  <a:srgbClr val="000000"/>
                </a:solidFill>
                <a:effectLst/>
                <a:uLnTx/>
                <a:uFillTx/>
                <a:latin typeface="MS Reference Sans Serif"/>
                <a:ea typeface="Arial Unicode MS" pitchFamily="34" charset="-128"/>
                <a:cs typeface="Arial Unicode MS" pitchFamily="34" charset="-128"/>
              </a:rPr>
              <a:t>mappata</a:t>
            </a:r>
            <a:r>
              <a:rPr kumimoji="0" lang="en-US" sz="2000" b="0" i="0" u="none" strike="noStrike" kern="1200" cap="none" spc="0" normalizeH="0" baseline="0" noProof="0" dirty="0">
                <a:ln>
                  <a:noFill/>
                </a:ln>
                <a:solidFill>
                  <a:srgbClr val="000000"/>
                </a:solidFill>
                <a:effectLst/>
                <a:uLnTx/>
                <a:uFillTx/>
                <a:latin typeface="MS Reference Sans Serif"/>
                <a:ea typeface="Arial Unicode MS" pitchFamily="34" charset="-128"/>
                <a:cs typeface="Arial Unicode MS" pitchFamily="34" charset="-128"/>
              </a:rPr>
              <a:t> in </a:t>
            </a:r>
            <a:r>
              <a:rPr kumimoji="0" lang="en-US" sz="2000" b="0" i="0" u="none" strike="noStrike" kern="1200" cap="none" spc="0" normalizeH="0" baseline="0" noProof="0" dirty="0" err="1">
                <a:ln>
                  <a:noFill/>
                </a:ln>
                <a:solidFill>
                  <a:srgbClr val="000000"/>
                </a:solidFill>
                <a:effectLst/>
                <a:uLnTx/>
                <a:uFillTx/>
                <a:latin typeface="MS Reference Sans Serif"/>
                <a:ea typeface="Arial Unicode MS" pitchFamily="34" charset="-128"/>
                <a:cs typeface="Arial Unicode MS" pitchFamily="34" charset="-128"/>
              </a:rPr>
              <a:t>uno</a:t>
            </a:r>
            <a:r>
              <a:rPr kumimoji="0" lang="en-US" sz="2000" b="0" i="0" u="none" strike="noStrike" kern="1200" cap="none" spc="0" normalizeH="0" baseline="0" noProof="0" dirty="0">
                <a:ln>
                  <a:noFill/>
                </a:ln>
                <a:solidFill>
                  <a:srgbClr val="000000"/>
                </a:solidFill>
                <a:effectLst/>
                <a:uLnTx/>
                <a:uFillTx/>
                <a:latin typeface="MS Reference Sans Serif"/>
                <a:ea typeface="Arial Unicode MS" pitchFamily="34" charset="-128"/>
                <a:cs typeface="Arial Unicode MS" pitchFamily="34" charset="-128"/>
              </a:rPr>
              <a:t> slot </a:t>
            </a:r>
            <a:r>
              <a:rPr kumimoji="0" lang="en-US" sz="2000" b="0" i="0" u="none" strike="noStrike" kern="1200" cap="none" spc="0" normalizeH="0" baseline="0" noProof="0" dirty="0" err="1">
                <a:ln>
                  <a:noFill/>
                </a:ln>
                <a:solidFill>
                  <a:srgbClr val="000000"/>
                </a:solidFill>
                <a:effectLst/>
                <a:uLnTx/>
                <a:uFillTx/>
                <a:latin typeface="MS Reference Sans Serif"/>
                <a:ea typeface="Arial Unicode MS" pitchFamily="34" charset="-128"/>
                <a:cs typeface="Arial Unicode MS" pitchFamily="34" charset="-128"/>
              </a:rPr>
              <a:t>già</a:t>
            </a:r>
            <a:r>
              <a:rPr kumimoji="0" lang="en-US" sz="2000" b="0" i="0" u="none" strike="noStrike" kern="1200" cap="none" spc="0" normalizeH="0" baseline="0" noProof="0" dirty="0">
                <a:ln>
                  <a:noFill/>
                </a:ln>
                <a:solidFill>
                  <a:srgbClr val="000000"/>
                </a:solidFill>
                <a:effectLst/>
                <a:uLnTx/>
                <a:uFillTx/>
                <a:latin typeface="MS Reference Sans Serif"/>
                <a:ea typeface="Arial Unicode MS" pitchFamily="34" charset="-128"/>
                <a:cs typeface="Arial Unicode MS" pitchFamily="34" charset="-128"/>
              </a:rPr>
              <a:t> </a:t>
            </a:r>
            <a:r>
              <a:rPr kumimoji="0" lang="en-US" sz="2000" b="0" i="0" u="none" strike="noStrike" kern="1200" cap="none" spc="0" normalizeH="0" baseline="0" noProof="0" dirty="0" err="1">
                <a:ln>
                  <a:noFill/>
                </a:ln>
                <a:solidFill>
                  <a:srgbClr val="000000"/>
                </a:solidFill>
                <a:effectLst/>
                <a:uLnTx/>
                <a:uFillTx/>
                <a:latin typeface="MS Reference Sans Serif"/>
                <a:ea typeface="Arial Unicode MS" pitchFamily="34" charset="-128"/>
                <a:cs typeface="Arial Unicode MS" pitchFamily="34" charset="-128"/>
              </a:rPr>
              <a:t>occupato</a:t>
            </a:r>
            <a:r>
              <a:rPr kumimoji="0" lang="en-US" sz="2000" b="0" i="0" u="none" strike="noStrike" kern="1200" cap="none" spc="0" normalizeH="0" baseline="0" noProof="0" dirty="0">
                <a:ln>
                  <a:noFill/>
                </a:ln>
                <a:solidFill>
                  <a:srgbClr val="000000"/>
                </a:solidFill>
                <a:effectLst/>
                <a:uLnTx/>
                <a:uFillTx/>
                <a:latin typeface="MS Reference Sans Serif"/>
                <a:ea typeface="Arial Unicode MS" pitchFamily="34" charset="-128"/>
                <a:cs typeface="Arial Unicode MS" pitchFamily="34" charset="-128"/>
              </a:rPr>
              <a:t> </a:t>
            </a:r>
            <a:r>
              <a:rPr kumimoji="0" lang="en-US" sz="2000" b="0" i="0" u="none" strike="noStrike" kern="1200" cap="none" spc="0" normalizeH="0" baseline="0" noProof="0" dirty="0" err="1">
                <a:ln>
                  <a:noFill/>
                </a:ln>
                <a:solidFill>
                  <a:srgbClr val="000000"/>
                </a:solidFill>
                <a:effectLst/>
                <a:uLnTx/>
                <a:uFillTx/>
                <a:latin typeface="MS Reference Sans Serif"/>
                <a:ea typeface="Arial Unicode MS" pitchFamily="34" charset="-128"/>
                <a:cs typeface="Arial Unicode MS" pitchFamily="34" charset="-128"/>
              </a:rPr>
              <a:t>si</a:t>
            </a:r>
            <a:r>
              <a:rPr kumimoji="0" lang="en-US" sz="2000" b="0" i="0" u="none" strike="noStrike" kern="1200" cap="none" spc="0" normalizeH="0" baseline="0" noProof="0" dirty="0">
                <a:ln>
                  <a:noFill/>
                </a:ln>
                <a:solidFill>
                  <a:srgbClr val="000000"/>
                </a:solidFill>
                <a:effectLst/>
                <a:uLnTx/>
                <a:uFillTx/>
                <a:latin typeface="MS Reference Sans Serif"/>
                <a:ea typeface="Arial Unicode MS" pitchFamily="34" charset="-128"/>
                <a:cs typeface="Arial Unicode MS" pitchFamily="34" charset="-128"/>
              </a:rPr>
              <a:t> genera </a:t>
            </a:r>
            <a:r>
              <a:rPr kumimoji="0" lang="en-US" sz="2000" b="0" i="0" u="none" strike="noStrike" kern="1200" cap="none" spc="0" normalizeH="0" baseline="0" noProof="0" dirty="0" err="1">
                <a:ln>
                  <a:noFill/>
                </a:ln>
                <a:solidFill>
                  <a:srgbClr val="000000"/>
                </a:solidFill>
                <a:effectLst/>
                <a:uLnTx/>
                <a:uFillTx/>
                <a:latin typeface="MS Reference Sans Serif"/>
                <a:ea typeface="Arial Unicode MS" pitchFamily="34" charset="-128"/>
                <a:cs typeface="Arial Unicode MS" pitchFamily="34" charset="-128"/>
              </a:rPr>
              <a:t>una</a:t>
            </a:r>
            <a:r>
              <a:rPr kumimoji="0" lang="en-US" sz="2000" b="0" i="0" u="none" strike="noStrike" kern="1200" cap="none" spc="0" normalizeH="0" baseline="0" noProof="0" dirty="0">
                <a:ln>
                  <a:noFill/>
                </a:ln>
                <a:solidFill>
                  <a:srgbClr val="000000"/>
                </a:solidFill>
                <a:effectLst/>
                <a:uLnTx/>
                <a:uFillTx/>
                <a:latin typeface="MS Reference Sans Serif"/>
                <a:ea typeface="Arial Unicode MS" pitchFamily="34" charset="-128"/>
                <a:cs typeface="Arial Unicode MS" pitchFamily="34" charset="-128"/>
              </a:rPr>
              <a:t> </a:t>
            </a:r>
            <a:r>
              <a:rPr kumimoji="0" lang="en-US" sz="2000" b="0" i="0" u="none" strike="noStrike" kern="1200" cap="none" spc="0" normalizeH="0" baseline="0" noProof="0" dirty="0" err="1">
                <a:ln>
                  <a:noFill/>
                </a:ln>
                <a:solidFill>
                  <a:srgbClr val="C00000"/>
                </a:solidFill>
                <a:effectLst/>
                <a:uLnTx/>
                <a:uFillTx/>
                <a:latin typeface="MS Reference Sans Serif"/>
                <a:ea typeface="Arial Unicode MS" pitchFamily="34" charset="-128"/>
                <a:cs typeface="Arial Unicode MS" pitchFamily="34" charset="-128"/>
              </a:rPr>
              <a:t>collisione</a:t>
            </a:r>
            <a:endParaRPr kumimoji="0" lang="en-US" sz="2000" b="0" i="0" u="none" strike="noStrike" kern="1200" cap="none" spc="0" normalizeH="0" baseline="0" noProof="0" dirty="0">
              <a:ln>
                <a:noFill/>
              </a:ln>
              <a:solidFill>
                <a:srgbClr val="C00000"/>
              </a:solidFill>
              <a:effectLst/>
              <a:uLnTx/>
              <a:uFillTx/>
              <a:latin typeface="MS Reference Sans Serif"/>
              <a:ea typeface="Arial Unicode MS" pitchFamily="34" charset="-128"/>
              <a:cs typeface="Arial Unicode MS" pitchFamily="34" charset="-128"/>
            </a:endParaRPr>
          </a:p>
          <a:p>
            <a:pPr marL="0" marR="0" lvl="0" indent="0" algn="l" defTabSz="914400" rtl="0" eaLnBrk="0" fontAlgn="base" latinLnBrk="0" hangingPunct="0">
              <a:lnSpc>
                <a:spcPct val="80000"/>
              </a:lnSpc>
              <a:spcBef>
                <a:spcPct val="20000"/>
              </a:spcBef>
              <a:spcAft>
                <a:spcPct val="0"/>
              </a:spcAft>
              <a:buClrTx/>
              <a:buSzTx/>
              <a:buFontTx/>
              <a:buNone/>
              <a:tabLst/>
              <a:defRPr/>
            </a:pPr>
            <a:endParaRPr kumimoji="0" lang="en-US" sz="2000" b="0" i="0" u="none" strike="noStrike" kern="1200" cap="none" spc="0" normalizeH="0" baseline="0" noProof="0" dirty="0">
              <a:ln>
                <a:noFill/>
              </a:ln>
              <a:solidFill>
                <a:srgbClr val="C00000"/>
              </a:solidFill>
              <a:effectLst/>
              <a:uLnTx/>
              <a:uFillTx/>
              <a:latin typeface="MS Reference Sans Serif"/>
              <a:ea typeface="Arial Unicode MS" pitchFamily="34" charset="-128"/>
              <a:cs typeface="Arial Unicode MS" pitchFamily="34" charset="-128"/>
            </a:endParaRPr>
          </a:p>
        </p:txBody>
      </p:sp>
      <p:sp>
        <p:nvSpPr>
          <p:cNvPr id="281665" name="Text Box 65">
            <a:extLst>
              <a:ext uri="{FF2B5EF4-FFF2-40B4-BE49-F238E27FC236}">
                <a16:creationId xmlns:a16="http://schemas.microsoft.com/office/drawing/2014/main" id="{E9162F43-9C1A-4372-828F-4C870D8B9F2F}"/>
              </a:ext>
            </a:extLst>
          </p:cNvPr>
          <p:cNvSpPr txBox="1">
            <a:spLocks noChangeArrowheads="1"/>
          </p:cNvSpPr>
          <p:nvPr/>
        </p:nvSpPr>
        <p:spPr bwMode="auto">
          <a:xfrm>
            <a:off x="5970588" y="1905000"/>
            <a:ext cx="373062" cy="461963"/>
          </a:xfrm>
          <a:prstGeom prst="rect">
            <a:avLst/>
          </a:prstGeom>
          <a:noFill/>
          <a:ln w="28575">
            <a:noFill/>
            <a:miter lim="800000"/>
            <a:headEnd/>
            <a:tailEnd/>
          </a:ln>
          <a:effectLst/>
        </p:spPr>
        <p:txBody>
          <a:bodyPr wrap="none">
            <a:spAutoFit/>
          </a:bodyPr>
          <a:lstStyle/>
          <a:p>
            <a:pPr marL="0" marR="0" lvl="0" indent="0" algn="l" defTabSz="914400" rtl="0" eaLnBrk="0" fontAlgn="base" latinLnBrk="0" hangingPunct="0">
              <a:lnSpc>
                <a:spcPct val="100000"/>
              </a:lnSpc>
              <a:spcBef>
                <a:spcPct val="20000"/>
              </a:spcBef>
              <a:spcAft>
                <a:spcPct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MS Reference Sans Serif"/>
                <a:ea typeface="Arial Unicode MS" pitchFamily="34" charset="-128"/>
                <a:cs typeface="Arial Unicode MS" pitchFamily="34" charset="-128"/>
              </a:rPr>
              <a:t>T</a:t>
            </a:r>
          </a:p>
        </p:txBody>
      </p:sp>
      <p:sp>
        <p:nvSpPr>
          <p:cNvPr id="52" name="AutoShape 3">
            <a:extLst>
              <a:ext uri="{FF2B5EF4-FFF2-40B4-BE49-F238E27FC236}">
                <a16:creationId xmlns:a16="http://schemas.microsoft.com/office/drawing/2014/main" id="{97BB7843-D102-47E2-ADAF-F6C17CF7D2C2}"/>
              </a:ext>
            </a:extLst>
          </p:cNvPr>
          <p:cNvSpPr>
            <a:spLocks noChangeArrowheads="1"/>
          </p:cNvSpPr>
          <p:nvPr/>
        </p:nvSpPr>
        <p:spPr bwMode="auto">
          <a:xfrm>
            <a:off x="609600" y="838200"/>
            <a:ext cx="8077200" cy="1066800"/>
          </a:xfrm>
          <a:prstGeom prst="roundRect">
            <a:avLst>
              <a:gd name="adj" fmla="val 1250"/>
            </a:avLst>
          </a:prstGeom>
          <a:solidFill>
            <a:srgbClr val="CCECFF">
              <a:alpha val="50000"/>
            </a:srgbClr>
          </a:solidFill>
          <a:ln w="25400">
            <a:solidFill>
              <a:srgbClr val="004C80"/>
            </a:solidFill>
            <a:round/>
            <a:headEnd/>
            <a:tailEnd/>
          </a:ln>
          <a:effectLst/>
        </p:spPr>
        <p:txBody>
          <a:bodyPr tIns="91440" bIns="91440" anchor="ctr" anchorCtr="1"/>
          <a:lstStyle/>
          <a:p>
            <a:pPr marL="457200" marR="0" lvl="0" indent="-457200" algn="ctr" defTabSz="914400" rtl="0" eaLnBrk="0" fontAlgn="base" latinLnBrk="0" hangingPunct="0">
              <a:lnSpc>
                <a:spcPct val="100000"/>
              </a:lnSpc>
              <a:spcBef>
                <a:spcPct val="20000"/>
              </a:spcBef>
              <a:spcAft>
                <a:spcPct val="0"/>
              </a:spcAft>
              <a:buClrTx/>
              <a:buSzTx/>
              <a:buFontTx/>
              <a:buNone/>
              <a:tabLst/>
              <a:defRPr/>
            </a:pPr>
            <a:r>
              <a:rPr kumimoji="0" lang="it-IT" sz="2200" b="0" i="0" u="none" strike="noStrike" kern="1200" cap="none" spc="0" normalizeH="0" baseline="0" noProof="0" dirty="0">
                <a:ln>
                  <a:noFill/>
                </a:ln>
                <a:solidFill>
                  <a:srgbClr val="003F6E"/>
                </a:solidFill>
                <a:effectLst/>
                <a:uLnTx/>
                <a:uFillTx/>
                <a:latin typeface="MS Reference Sans Serif"/>
                <a:ea typeface="+mn-ea"/>
                <a:cs typeface="+mn-cs"/>
              </a:rPr>
              <a:t>Soluzione: definire una funzione di hash h che mappa l’universo U di tutte le chiavi in {0, 1, …, m–1}</a:t>
            </a:r>
          </a:p>
        </p:txBody>
      </p:sp>
      <p:sp>
        <p:nvSpPr>
          <p:cNvPr id="53" name="Rectangle 76">
            <a:extLst>
              <a:ext uri="{FF2B5EF4-FFF2-40B4-BE49-F238E27FC236}">
                <a16:creationId xmlns:a16="http://schemas.microsoft.com/office/drawing/2014/main" id="{4EC4CE61-C77B-49EB-9540-DC8F72F9D4EC}"/>
              </a:ext>
            </a:extLst>
          </p:cNvPr>
          <p:cNvSpPr>
            <a:spLocks noChangeArrowheads="1"/>
          </p:cNvSpPr>
          <p:nvPr/>
        </p:nvSpPr>
        <p:spPr bwMode="auto">
          <a:xfrm>
            <a:off x="5565775" y="2403475"/>
            <a:ext cx="184150" cy="301625"/>
          </a:xfrm>
          <a:prstGeom prst="rect">
            <a:avLst/>
          </a:prstGeom>
          <a:solidFill>
            <a:srgbClr val="FFCCCC"/>
          </a:solidFill>
          <a:ln w="19050">
            <a:solidFill>
              <a:schemeClr val="tx1"/>
            </a:solidFill>
            <a:miter lim="800000"/>
            <a:headEnd/>
            <a:tailEnd/>
          </a:ln>
          <a:effectLst>
            <a:outerShdw dist="107763" dir="2700000" algn="ctr" rotWithShape="0">
              <a:srgbClr val="808080"/>
            </a:outerShdw>
          </a:effectLst>
        </p:spPr>
        <p:txBody>
          <a:bodyPr wrap="none" anchor="ctr">
            <a:spAutoFit/>
          </a:bodyPr>
          <a:lstStyle/>
          <a:p>
            <a:pPr marL="0" marR="0" lvl="0" indent="0" algn="l"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0488" name="Rectangle 72">
            <a:extLst>
              <a:ext uri="{FF2B5EF4-FFF2-40B4-BE49-F238E27FC236}">
                <a16:creationId xmlns:a16="http://schemas.microsoft.com/office/drawing/2014/main" id="{E3295F4F-A7BD-42B8-9D68-44E6CD948591}"/>
              </a:ext>
            </a:extLst>
          </p:cNvPr>
          <p:cNvSpPr>
            <a:spLocks noChangeArrowheads="1"/>
          </p:cNvSpPr>
          <p:nvPr/>
        </p:nvSpPr>
        <p:spPr bwMode="auto">
          <a:xfrm>
            <a:off x="5565775" y="3013075"/>
            <a:ext cx="1219200" cy="301625"/>
          </a:xfrm>
          <a:prstGeom prst="rect">
            <a:avLst/>
          </a:prstGeom>
          <a:solidFill>
            <a:srgbClr val="FFCCCC"/>
          </a:solidFill>
          <a:ln w="12700">
            <a:solidFill>
              <a:schemeClr val="tx1"/>
            </a:solidFill>
            <a:miter lim="800000"/>
            <a:headEnd/>
            <a:tailEnd/>
          </a:ln>
        </p:spPr>
        <p:txBody>
          <a:bodyPr anchor="ctr">
            <a:spAutoFit/>
          </a:bodyPr>
          <a:lstStyle>
            <a:lvl1pPr eaLnBrk="0" hangingPunct="0">
              <a:defRPr sz="2400">
                <a:solidFill>
                  <a:schemeClr val="tx1"/>
                </a:solidFill>
                <a:latin typeface="Arial" panose="020B0604020202020204" pitchFamily="34" charset="0"/>
              </a:defRPr>
            </a:lvl1pPr>
            <a:lvl2pPr marL="742950" indent="-285750" eaLnBrk="0" hangingPunct="0">
              <a:defRPr sz="2400">
                <a:solidFill>
                  <a:schemeClr val="tx1"/>
                </a:solidFill>
                <a:latin typeface="Arial" panose="020B0604020202020204" pitchFamily="34" charset="0"/>
              </a:defRPr>
            </a:lvl2pPr>
            <a:lvl3pPr marL="1143000" indent="-228600" eaLnBrk="0" hangingPunct="0">
              <a:defRPr sz="2400">
                <a:solidFill>
                  <a:schemeClr val="tx1"/>
                </a:solidFill>
                <a:latin typeface="Arial" panose="020B0604020202020204" pitchFamily="34" charset="0"/>
              </a:defRPr>
            </a:lvl3pPr>
            <a:lvl4pPr marL="1600200" indent="-228600" eaLnBrk="0" hangingPunct="0">
              <a:defRPr sz="2400">
                <a:solidFill>
                  <a:schemeClr val="tx1"/>
                </a:solidFill>
                <a:latin typeface="Arial" panose="020B0604020202020204" pitchFamily="34" charset="0"/>
              </a:defRPr>
            </a:lvl4pPr>
            <a:lvl5pPr marL="2057400" indent="-228600" eaLnBrk="0" hangingPunct="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defRPr/>
            </a:pPr>
            <a:endParaRPr kumimoji="0" lang="en-US" altLang="it-IT" sz="24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20489" name="Rectangle 73">
            <a:extLst>
              <a:ext uri="{FF2B5EF4-FFF2-40B4-BE49-F238E27FC236}">
                <a16:creationId xmlns:a16="http://schemas.microsoft.com/office/drawing/2014/main" id="{6F89AFF0-5E02-4828-B83D-89D6BB305314}"/>
              </a:ext>
            </a:extLst>
          </p:cNvPr>
          <p:cNvSpPr>
            <a:spLocks noChangeArrowheads="1"/>
          </p:cNvSpPr>
          <p:nvPr/>
        </p:nvSpPr>
        <p:spPr bwMode="auto">
          <a:xfrm>
            <a:off x="5565775" y="3317875"/>
            <a:ext cx="1219200" cy="301625"/>
          </a:xfrm>
          <a:prstGeom prst="rect">
            <a:avLst/>
          </a:prstGeom>
          <a:solidFill>
            <a:srgbClr val="FFCCCC"/>
          </a:solidFill>
          <a:ln w="12700">
            <a:solidFill>
              <a:schemeClr val="tx1"/>
            </a:solidFill>
            <a:miter lim="800000"/>
            <a:headEnd/>
            <a:tailEnd/>
          </a:ln>
        </p:spPr>
        <p:txBody>
          <a:bodyPr anchor="ctr">
            <a:spAutoFit/>
          </a:bodyPr>
          <a:lstStyle>
            <a:lvl1pPr eaLnBrk="0" hangingPunct="0">
              <a:defRPr sz="2400">
                <a:solidFill>
                  <a:schemeClr val="tx1"/>
                </a:solidFill>
                <a:latin typeface="Arial" panose="020B0604020202020204" pitchFamily="34" charset="0"/>
              </a:defRPr>
            </a:lvl1pPr>
            <a:lvl2pPr marL="742950" indent="-285750" eaLnBrk="0" hangingPunct="0">
              <a:defRPr sz="2400">
                <a:solidFill>
                  <a:schemeClr val="tx1"/>
                </a:solidFill>
                <a:latin typeface="Arial" panose="020B0604020202020204" pitchFamily="34" charset="0"/>
              </a:defRPr>
            </a:lvl2pPr>
            <a:lvl3pPr marL="1143000" indent="-228600" eaLnBrk="0" hangingPunct="0">
              <a:defRPr sz="2400">
                <a:solidFill>
                  <a:schemeClr val="tx1"/>
                </a:solidFill>
                <a:latin typeface="Arial" panose="020B0604020202020204" pitchFamily="34" charset="0"/>
              </a:defRPr>
            </a:lvl3pPr>
            <a:lvl4pPr marL="1600200" indent="-228600" eaLnBrk="0" hangingPunct="0">
              <a:defRPr sz="2400">
                <a:solidFill>
                  <a:schemeClr val="tx1"/>
                </a:solidFill>
                <a:latin typeface="Arial" panose="020B0604020202020204" pitchFamily="34" charset="0"/>
              </a:defRPr>
            </a:lvl4pPr>
            <a:lvl5pPr marL="2057400" indent="-228600" eaLnBrk="0" hangingPunct="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defRPr/>
            </a:pPr>
            <a:endParaRPr kumimoji="0" lang="en-US" altLang="it-IT" sz="24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20490" name="Rectangle 74">
            <a:extLst>
              <a:ext uri="{FF2B5EF4-FFF2-40B4-BE49-F238E27FC236}">
                <a16:creationId xmlns:a16="http://schemas.microsoft.com/office/drawing/2014/main" id="{F30F639A-8CC2-42FF-A870-ABB1FC526398}"/>
              </a:ext>
            </a:extLst>
          </p:cNvPr>
          <p:cNvSpPr>
            <a:spLocks noChangeArrowheads="1"/>
          </p:cNvSpPr>
          <p:nvPr/>
        </p:nvSpPr>
        <p:spPr bwMode="auto">
          <a:xfrm>
            <a:off x="5565775" y="3927475"/>
            <a:ext cx="1219200" cy="301625"/>
          </a:xfrm>
          <a:prstGeom prst="rect">
            <a:avLst/>
          </a:prstGeom>
          <a:solidFill>
            <a:srgbClr val="FFCCCC"/>
          </a:solidFill>
          <a:ln w="12700">
            <a:solidFill>
              <a:schemeClr val="tx1"/>
            </a:solidFill>
            <a:miter lim="800000"/>
            <a:headEnd/>
            <a:tailEnd/>
          </a:ln>
        </p:spPr>
        <p:txBody>
          <a:bodyPr anchor="ctr">
            <a:spAutoFit/>
          </a:bodyPr>
          <a:lstStyle>
            <a:lvl1pPr eaLnBrk="0" hangingPunct="0">
              <a:defRPr sz="2400">
                <a:solidFill>
                  <a:schemeClr val="tx1"/>
                </a:solidFill>
                <a:latin typeface="Arial" panose="020B0604020202020204" pitchFamily="34" charset="0"/>
              </a:defRPr>
            </a:lvl1pPr>
            <a:lvl2pPr marL="742950" indent="-285750" eaLnBrk="0" hangingPunct="0">
              <a:defRPr sz="2400">
                <a:solidFill>
                  <a:schemeClr val="tx1"/>
                </a:solidFill>
                <a:latin typeface="Arial" panose="020B0604020202020204" pitchFamily="34" charset="0"/>
              </a:defRPr>
            </a:lvl2pPr>
            <a:lvl3pPr marL="1143000" indent="-228600" eaLnBrk="0" hangingPunct="0">
              <a:defRPr sz="2400">
                <a:solidFill>
                  <a:schemeClr val="tx1"/>
                </a:solidFill>
                <a:latin typeface="Arial" panose="020B0604020202020204" pitchFamily="34" charset="0"/>
              </a:defRPr>
            </a:lvl3pPr>
            <a:lvl4pPr marL="1600200" indent="-228600" eaLnBrk="0" hangingPunct="0">
              <a:defRPr sz="2400">
                <a:solidFill>
                  <a:schemeClr val="tx1"/>
                </a:solidFill>
                <a:latin typeface="Arial" panose="020B0604020202020204" pitchFamily="34" charset="0"/>
              </a:defRPr>
            </a:lvl4pPr>
            <a:lvl5pPr marL="2057400" indent="-228600" eaLnBrk="0" hangingPunct="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defRPr/>
            </a:pPr>
            <a:endParaRPr kumimoji="0" lang="en-US" altLang="it-IT" sz="24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20491" name="Rectangle 75">
            <a:extLst>
              <a:ext uri="{FF2B5EF4-FFF2-40B4-BE49-F238E27FC236}">
                <a16:creationId xmlns:a16="http://schemas.microsoft.com/office/drawing/2014/main" id="{712523E9-D5F7-4851-AD6A-B71C7E951A9A}"/>
              </a:ext>
            </a:extLst>
          </p:cNvPr>
          <p:cNvSpPr>
            <a:spLocks noChangeArrowheads="1"/>
          </p:cNvSpPr>
          <p:nvPr/>
        </p:nvSpPr>
        <p:spPr bwMode="auto">
          <a:xfrm>
            <a:off x="5565775" y="4537075"/>
            <a:ext cx="1219200" cy="301625"/>
          </a:xfrm>
          <a:prstGeom prst="rect">
            <a:avLst/>
          </a:prstGeom>
          <a:solidFill>
            <a:srgbClr val="FFCCCC"/>
          </a:solidFill>
          <a:ln w="12700">
            <a:solidFill>
              <a:schemeClr val="tx1"/>
            </a:solidFill>
            <a:miter lim="800000"/>
            <a:headEnd/>
            <a:tailEnd/>
          </a:ln>
        </p:spPr>
        <p:txBody>
          <a:bodyPr anchor="ctr">
            <a:spAutoFit/>
          </a:bodyPr>
          <a:lstStyle>
            <a:lvl1pPr eaLnBrk="0" hangingPunct="0">
              <a:defRPr sz="2400">
                <a:solidFill>
                  <a:schemeClr val="tx1"/>
                </a:solidFill>
                <a:latin typeface="Arial" panose="020B0604020202020204" pitchFamily="34" charset="0"/>
              </a:defRPr>
            </a:lvl1pPr>
            <a:lvl2pPr marL="742950" indent="-285750" eaLnBrk="0" hangingPunct="0">
              <a:defRPr sz="2400">
                <a:solidFill>
                  <a:schemeClr val="tx1"/>
                </a:solidFill>
                <a:latin typeface="Arial" panose="020B0604020202020204" pitchFamily="34" charset="0"/>
              </a:defRPr>
            </a:lvl2pPr>
            <a:lvl3pPr marL="1143000" indent="-228600" eaLnBrk="0" hangingPunct="0">
              <a:defRPr sz="2400">
                <a:solidFill>
                  <a:schemeClr val="tx1"/>
                </a:solidFill>
                <a:latin typeface="Arial" panose="020B0604020202020204" pitchFamily="34" charset="0"/>
              </a:defRPr>
            </a:lvl3pPr>
            <a:lvl4pPr marL="1600200" indent="-228600" eaLnBrk="0" hangingPunct="0">
              <a:defRPr sz="2400">
                <a:solidFill>
                  <a:schemeClr val="tx1"/>
                </a:solidFill>
                <a:latin typeface="Arial" panose="020B0604020202020204" pitchFamily="34" charset="0"/>
              </a:defRPr>
            </a:lvl4pPr>
            <a:lvl5pPr marL="2057400" indent="-228600" eaLnBrk="0" hangingPunct="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defRPr/>
            </a:pPr>
            <a:endParaRPr kumimoji="0" lang="en-US" altLang="it-IT" sz="24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58" name="Oval 4">
            <a:extLst>
              <a:ext uri="{FF2B5EF4-FFF2-40B4-BE49-F238E27FC236}">
                <a16:creationId xmlns:a16="http://schemas.microsoft.com/office/drawing/2014/main" id="{532D143C-1CEF-476C-8771-EEFEC7931317}"/>
              </a:ext>
            </a:extLst>
          </p:cNvPr>
          <p:cNvSpPr>
            <a:spLocks noChangeArrowheads="1"/>
          </p:cNvSpPr>
          <p:nvPr/>
        </p:nvSpPr>
        <p:spPr bwMode="auto">
          <a:xfrm>
            <a:off x="685800" y="2860675"/>
            <a:ext cx="3886200" cy="2438400"/>
          </a:xfrm>
          <a:prstGeom prst="ellipse">
            <a:avLst/>
          </a:prstGeom>
          <a:solidFill>
            <a:srgbClr val="CCECFF"/>
          </a:solidFill>
          <a:ln w="12700">
            <a:noFill/>
            <a:round/>
            <a:headEnd/>
            <a:tailEnd/>
          </a:ln>
          <a:effectLst>
            <a:outerShdw dist="107763" dir="2700000" algn="ctr" rotWithShape="0">
              <a:srgbClr val="808080"/>
            </a:outerShdw>
          </a:effectLst>
        </p:spPr>
        <p:txBody>
          <a:bodyPr anchor="ctr"/>
          <a:lstStyle/>
          <a:p>
            <a:pPr marL="0" marR="0" lvl="0" indent="0" algn="l"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Arial Unicode MS" pitchFamily="34" charset="-128"/>
              <a:cs typeface="Arial Unicode MS" pitchFamily="34" charset="-128"/>
            </a:endParaRPr>
          </a:p>
        </p:txBody>
      </p:sp>
      <p:sp>
        <p:nvSpPr>
          <p:cNvPr id="20493" name="Text Box 6">
            <a:extLst>
              <a:ext uri="{FF2B5EF4-FFF2-40B4-BE49-F238E27FC236}">
                <a16:creationId xmlns:a16="http://schemas.microsoft.com/office/drawing/2014/main" id="{400DFED7-329D-45E7-A27A-E328A43924BE}"/>
              </a:ext>
            </a:extLst>
          </p:cNvPr>
          <p:cNvSpPr txBox="1">
            <a:spLocks noChangeArrowheads="1"/>
          </p:cNvSpPr>
          <p:nvPr/>
        </p:nvSpPr>
        <p:spPr bwMode="auto">
          <a:xfrm>
            <a:off x="2362200" y="4779963"/>
            <a:ext cx="44132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defRPr>
            </a:lvl1pPr>
            <a:lvl2pPr marL="742950" indent="-285750" eaLnBrk="0" hangingPunct="0">
              <a:defRPr sz="2400">
                <a:solidFill>
                  <a:schemeClr val="tx1"/>
                </a:solidFill>
                <a:latin typeface="Arial" panose="020B0604020202020204" pitchFamily="34" charset="0"/>
              </a:defRPr>
            </a:lvl2pPr>
            <a:lvl3pPr marL="1143000" indent="-228600" eaLnBrk="0" hangingPunct="0">
              <a:defRPr sz="2400">
                <a:solidFill>
                  <a:schemeClr val="tx1"/>
                </a:solidFill>
                <a:latin typeface="Arial" panose="020B0604020202020204" pitchFamily="34" charset="0"/>
              </a:defRPr>
            </a:lvl3pPr>
            <a:lvl4pPr marL="1600200" indent="-228600" eaLnBrk="0" hangingPunct="0">
              <a:defRPr sz="2400">
                <a:solidFill>
                  <a:schemeClr val="tx1"/>
                </a:solidFill>
                <a:latin typeface="Arial" panose="020B0604020202020204" pitchFamily="34" charset="0"/>
              </a:defRPr>
            </a:lvl4pPr>
            <a:lvl5pPr marL="2057400" indent="-228600" eaLnBrk="0" hangingPunct="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defRPr/>
            </a:pPr>
            <a:r>
              <a:rPr kumimoji="0" lang="en-US" altLang="it-IT" sz="2800" b="0" i="0" u="none" strike="noStrike" kern="1200" cap="none" spc="0" normalizeH="0" baseline="0" noProof="0">
                <a:ln>
                  <a:noFill/>
                </a:ln>
                <a:solidFill>
                  <a:srgbClr val="000000"/>
                </a:solidFill>
                <a:effectLst/>
                <a:uLnTx/>
                <a:uFillTx/>
                <a:latin typeface="Arial" panose="020B0604020202020204" pitchFamily="34" charset="0"/>
                <a:ea typeface="Arial Unicode MS" panose="020B0604020202020204" pitchFamily="34" charset="-128"/>
                <a:cs typeface="Arial Unicode MS" panose="020B0604020202020204" pitchFamily="34" charset="-128"/>
              </a:rPr>
              <a:t>U</a:t>
            </a:r>
          </a:p>
        </p:txBody>
      </p:sp>
      <p:grpSp>
        <p:nvGrpSpPr>
          <p:cNvPr id="2" name="Group 77">
            <a:extLst>
              <a:ext uri="{FF2B5EF4-FFF2-40B4-BE49-F238E27FC236}">
                <a16:creationId xmlns:a16="http://schemas.microsoft.com/office/drawing/2014/main" id="{5313D892-4D06-49F6-9C32-6BBD9B9896B9}"/>
              </a:ext>
            </a:extLst>
          </p:cNvPr>
          <p:cNvGrpSpPr>
            <a:grpSpLocks/>
          </p:cNvGrpSpPr>
          <p:nvPr/>
        </p:nvGrpSpPr>
        <p:grpSpPr bwMode="auto">
          <a:xfrm>
            <a:off x="1295400" y="2974975"/>
            <a:ext cx="2581275" cy="1728788"/>
            <a:chOff x="816" y="1944"/>
            <a:chExt cx="1626" cy="1089"/>
          </a:xfrm>
          <a:solidFill>
            <a:srgbClr val="FFFF99"/>
          </a:solidFill>
        </p:grpSpPr>
        <p:sp>
          <p:nvSpPr>
            <p:cNvPr id="61" name="Oval 7">
              <a:extLst>
                <a:ext uri="{FF2B5EF4-FFF2-40B4-BE49-F238E27FC236}">
                  <a16:creationId xmlns:a16="http://schemas.microsoft.com/office/drawing/2014/main" id="{F59CC239-AF48-4A39-A82A-9640AA4F1A01}"/>
                </a:ext>
              </a:extLst>
            </p:cNvPr>
            <p:cNvSpPr>
              <a:spLocks noChangeArrowheads="1"/>
            </p:cNvSpPr>
            <p:nvPr/>
          </p:nvSpPr>
          <p:spPr bwMode="auto">
            <a:xfrm>
              <a:off x="816" y="1944"/>
              <a:ext cx="1626" cy="1089"/>
            </a:xfrm>
            <a:prstGeom prst="ellipse">
              <a:avLst/>
            </a:prstGeom>
            <a:grpFill/>
            <a:ln w="12700">
              <a:noFill/>
              <a:round/>
              <a:headEnd/>
              <a:tailEnd/>
            </a:ln>
            <a:effectLst/>
          </p:spPr>
          <p:txBody>
            <a:bodyPr anchor="ctr"/>
            <a:lstStyle/>
            <a:p>
              <a:pPr marL="0" marR="0" lvl="0" indent="0" algn="l"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Arial Unicode MS" pitchFamily="34" charset="-128"/>
                <a:cs typeface="Arial Unicode MS" pitchFamily="34" charset="-128"/>
              </a:endParaRPr>
            </a:p>
          </p:txBody>
        </p:sp>
        <p:sp>
          <p:nvSpPr>
            <p:cNvPr id="62" name="Text Box 9">
              <a:extLst>
                <a:ext uri="{FF2B5EF4-FFF2-40B4-BE49-F238E27FC236}">
                  <a16:creationId xmlns:a16="http://schemas.microsoft.com/office/drawing/2014/main" id="{F83881CC-52E5-4E21-ADBC-0ECCB0393DDB}"/>
                </a:ext>
              </a:extLst>
            </p:cNvPr>
            <p:cNvSpPr txBox="1">
              <a:spLocks noChangeArrowheads="1"/>
            </p:cNvSpPr>
            <p:nvPr/>
          </p:nvSpPr>
          <p:spPr bwMode="auto">
            <a:xfrm>
              <a:off x="981" y="2248"/>
              <a:ext cx="246" cy="291"/>
            </a:xfrm>
            <a:prstGeom prst="rect">
              <a:avLst/>
            </a:prstGeom>
            <a:grpFill/>
            <a:ln w="12700">
              <a:noFill/>
              <a:miter lim="800000"/>
              <a:headEnd/>
              <a:tailEnd/>
            </a:ln>
            <a:effectLst/>
          </p:spPr>
          <p:txBody>
            <a:bodyPr wrap="none">
              <a:spAutoFit/>
            </a:bodyPr>
            <a:lstStyle/>
            <a:p>
              <a:pPr marL="0" marR="0" lvl="0" indent="0" algn="l" defTabSz="914400" rtl="0" eaLnBrk="0" fontAlgn="base" latinLnBrk="0" hangingPunct="0">
                <a:lnSpc>
                  <a:spcPct val="100000"/>
                </a:lnSpc>
                <a:spcBef>
                  <a:spcPct val="20000"/>
                </a:spcBef>
                <a:spcAft>
                  <a:spcPct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charset="0"/>
                  <a:ea typeface="Arial Unicode MS" pitchFamily="34" charset="-128"/>
                  <a:cs typeface="Arial Unicode MS" pitchFamily="34" charset="-128"/>
                </a:rPr>
                <a:t>S</a:t>
              </a:r>
            </a:p>
          </p:txBody>
        </p:sp>
      </p:grpSp>
      <p:sp>
        <p:nvSpPr>
          <p:cNvPr id="20495" name="Rectangle 26">
            <a:extLst>
              <a:ext uri="{FF2B5EF4-FFF2-40B4-BE49-F238E27FC236}">
                <a16:creationId xmlns:a16="http://schemas.microsoft.com/office/drawing/2014/main" id="{E504BFF4-7BEF-4FF4-8707-774ECA5C3784}"/>
              </a:ext>
            </a:extLst>
          </p:cNvPr>
          <p:cNvSpPr>
            <a:spLocks noChangeArrowheads="1"/>
          </p:cNvSpPr>
          <p:nvPr/>
        </p:nvSpPr>
        <p:spPr bwMode="auto">
          <a:xfrm>
            <a:off x="5565775" y="2403475"/>
            <a:ext cx="1219200" cy="301625"/>
          </a:xfrm>
          <a:prstGeom prst="rect">
            <a:avLst/>
          </a:prstGeom>
          <a:solidFill>
            <a:srgbClr val="FFCCCC"/>
          </a:solidFill>
          <a:ln w="12700">
            <a:solidFill>
              <a:schemeClr val="tx1"/>
            </a:solidFill>
            <a:miter lim="800000"/>
            <a:headEnd/>
            <a:tailEnd/>
          </a:ln>
        </p:spPr>
        <p:txBody>
          <a:bodyPr anchor="ctr">
            <a:spAutoFit/>
          </a:bodyPr>
          <a:lstStyle>
            <a:lvl1pPr eaLnBrk="0" hangingPunct="0">
              <a:defRPr sz="2400">
                <a:solidFill>
                  <a:schemeClr val="tx1"/>
                </a:solidFill>
                <a:latin typeface="Arial" panose="020B0604020202020204" pitchFamily="34" charset="0"/>
              </a:defRPr>
            </a:lvl1pPr>
            <a:lvl2pPr marL="742950" indent="-285750" eaLnBrk="0" hangingPunct="0">
              <a:defRPr sz="2400">
                <a:solidFill>
                  <a:schemeClr val="tx1"/>
                </a:solidFill>
                <a:latin typeface="Arial" panose="020B0604020202020204" pitchFamily="34" charset="0"/>
              </a:defRPr>
            </a:lvl2pPr>
            <a:lvl3pPr marL="1143000" indent="-228600" eaLnBrk="0" hangingPunct="0">
              <a:defRPr sz="2400">
                <a:solidFill>
                  <a:schemeClr val="tx1"/>
                </a:solidFill>
                <a:latin typeface="Arial" panose="020B0604020202020204" pitchFamily="34" charset="0"/>
              </a:defRPr>
            </a:lvl3pPr>
            <a:lvl4pPr marL="1600200" indent="-228600" eaLnBrk="0" hangingPunct="0">
              <a:defRPr sz="2400">
                <a:solidFill>
                  <a:schemeClr val="tx1"/>
                </a:solidFill>
                <a:latin typeface="Arial" panose="020B0604020202020204" pitchFamily="34" charset="0"/>
              </a:defRPr>
            </a:lvl4pPr>
            <a:lvl5pPr marL="2057400" indent="-228600" eaLnBrk="0" hangingPunct="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defRPr/>
            </a:pPr>
            <a:endParaRPr kumimoji="0" lang="en-US" altLang="it-IT" sz="24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20496" name="Rectangle 31">
            <a:extLst>
              <a:ext uri="{FF2B5EF4-FFF2-40B4-BE49-F238E27FC236}">
                <a16:creationId xmlns:a16="http://schemas.microsoft.com/office/drawing/2014/main" id="{9360B114-1E27-47EE-96CE-52987C9112CE}"/>
              </a:ext>
            </a:extLst>
          </p:cNvPr>
          <p:cNvSpPr>
            <a:spLocks noChangeArrowheads="1"/>
          </p:cNvSpPr>
          <p:nvPr/>
        </p:nvSpPr>
        <p:spPr bwMode="auto">
          <a:xfrm>
            <a:off x="5565775" y="2708275"/>
            <a:ext cx="1219200" cy="301625"/>
          </a:xfrm>
          <a:prstGeom prst="rect">
            <a:avLst/>
          </a:prstGeom>
          <a:solidFill>
            <a:srgbClr val="FFCCCC"/>
          </a:solidFill>
          <a:ln w="12700">
            <a:solidFill>
              <a:schemeClr val="tx1"/>
            </a:solidFill>
            <a:miter lim="800000"/>
            <a:headEnd/>
            <a:tailEnd/>
          </a:ln>
        </p:spPr>
        <p:txBody>
          <a:bodyPr anchor="ctr">
            <a:spAutoFit/>
          </a:bodyPr>
          <a:lstStyle>
            <a:lvl1pPr eaLnBrk="0" hangingPunct="0">
              <a:defRPr sz="2400">
                <a:solidFill>
                  <a:schemeClr val="tx1"/>
                </a:solidFill>
                <a:latin typeface="Arial" panose="020B0604020202020204" pitchFamily="34" charset="0"/>
              </a:defRPr>
            </a:lvl1pPr>
            <a:lvl2pPr marL="742950" indent="-285750" eaLnBrk="0" hangingPunct="0">
              <a:defRPr sz="2400">
                <a:solidFill>
                  <a:schemeClr val="tx1"/>
                </a:solidFill>
                <a:latin typeface="Arial" panose="020B0604020202020204" pitchFamily="34" charset="0"/>
              </a:defRPr>
            </a:lvl2pPr>
            <a:lvl3pPr marL="1143000" indent="-228600" eaLnBrk="0" hangingPunct="0">
              <a:defRPr sz="2400">
                <a:solidFill>
                  <a:schemeClr val="tx1"/>
                </a:solidFill>
                <a:latin typeface="Arial" panose="020B0604020202020204" pitchFamily="34" charset="0"/>
              </a:defRPr>
            </a:lvl3pPr>
            <a:lvl4pPr marL="1600200" indent="-228600" eaLnBrk="0" hangingPunct="0">
              <a:defRPr sz="2400">
                <a:solidFill>
                  <a:schemeClr val="tx1"/>
                </a:solidFill>
                <a:latin typeface="Arial" panose="020B0604020202020204" pitchFamily="34" charset="0"/>
              </a:defRPr>
            </a:lvl4pPr>
            <a:lvl5pPr marL="2057400" indent="-228600" eaLnBrk="0" hangingPunct="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defRPr/>
            </a:pPr>
            <a:endParaRPr kumimoji="0" lang="en-US" altLang="it-IT" sz="24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65" name="Rectangle 32">
            <a:extLst>
              <a:ext uri="{FF2B5EF4-FFF2-40B4-BE49-F238E27FC236}">
                <a16:creationId xmlns:a16="http://schemas.microsoft.com/office/drawing/2014/main" id="{F2C5C1EF-07B0-452A-A78D-28AB61E2D4F8}"/>
              </a:ext>
            </a:extLst>
          </p:cNvPr>
          <p:cNvSpPr>
            <a:spLocks noChangeArrowheads="1"/>
          </p:cNvSpPr>
          <p:nvPr/>
        </p:nvSpPr>
        <p:spPr bwMode="auto">
          <a:xfrm>
            <a:off x="5565775" y="3013075"/>
            <a:ext cx="1219200" cy="301625"/>
          </a:xfrm>
          <a:prstGeom prst="rect">
            <a:avLst/>
          </a:prstGeom>
          <a:solidFill>
            <a:srgbClr val="FFFF99"/>
          </a:solidFill>
          <a:ln>
            <a:noFill/>
          </a:ln>
          <a:extLs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eaLnBrk="0" hangingPunct="0">
              <a:defRPr sz="2400">
                <a:solidFill>
                  <a:schemeClr val="tx1"/>
                </a:solidFill>
                <a:latin typeface="Arial" panose="020B0604020202020204" pitchFamily="34" charset="0"/>
              </a:defRPr>
            </a:lvl1pPr>
            <a:lvl2pPr marL="742950" indent="-285750" eaLnBrk="0" hangingPunct="0">
              <a:defRPr sz="2400">
                <a:solidFill>
                  <a:schemeClr val="tx1"/>
                </a:solidFill>
                <a:latin typeface="Arial" panose="020B0604020202020204" pitchFamily="34" charset="0"/>
              </a:defRPr>
            </a:lvl2pPr>
            <a:lvl3pPr marL="1143000" indent="-228600" eaLnBrk="0" hangingPunct="0">
              <a:defRPr sz="2400">
                <a:solidFill>
                  <a:schemeClr val="tx1"/>
                </a:solidFill>
                <a:latin typeface="Arial" panose="020B0604020202020204" pitchFamily="34" charset="0"/>
              </a:defRPr>
            </a:lvl3pPr>
            <a:lvl4pPr marL="1600200" indent="-228600" eaLnBrk="0" hangingPunct="0">
              <a:defRPr sz="2400">
                <a:solidFill>
                  <a:schemeClr val="tx1"/>
                </a:solidFill>
                <a:latin typeface="Arial" panose="020B0604020202020204" pitchFamily="34" charset="0"/>
              </a:defRPr>
            </a:lvl4pPr>
            <a:lvl5pPr marL="2057400" indent="-228600" eaLnBrk="0" hangingPunct="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defRPr/>
            </a:pPr>
            <a:endParaRPr kumimoji="0" lang="en-US" altLang="it-IT" sz="24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66" name="Rectangle 33">
            <a:extLst>
              <a:ext uri="{FF2B5EF4-FFF2-40B4-BE49-F238E27FC236}">
                <a16:creationId xmlns:a16="http://schemas.microsoft.com/office/drawing/2014/main" id="{A5F50702-1E50-46B5-A677-DB6C167A5A19}"/>
              </a:ext>
            </a:extLst>
          </p:cNvPr>
          <p:cNvSpPr>
            <a:spLocks noChangeArrowheads="1"/>
          </p:cNvSpPr>
          <p:nvPr/>
        </p:nvSpPr>
        <p:spPr bwMode="auto">
          <a:xfrm>
            <a:off x="5565775" y="3317875"/>
            <a:ext cx="1219200" cy="301625"/>
          </a:xfrm>
          <a:prstGeom prst="rect">
            <a:avLst/>
          </a:prstGeom>
          <a:solidFill>
            <a:srgbClr val="FFFF99"/>
          </a:solidFill>
          <a:ln>
            <a:noFill/>
          </a:ln>
          <a:extLs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eaLnBrk="0" hangingPunct="0">
              <a:defRPr sz="2400">
                <a:solidFill>
                  <a:schemeClr val="tx1"/>
                </a:solidFill>
                <a:latin typeface="Arial" panose="020B0604020202020204" pitchFamily="34" charset="0"/>
              </a:defRPr>
            </a:lvl1pPr>
            <a:lvl2pPr marL="742950" indent="-285750" eaLnBrk="0" hangingPunct="0">
              <a:defRPr sz="2400">
                <a:solidFill>
                  <a:schemeClr val="tx1"/>
                </a:solidFill>
                <a:latin typeface="Arial" panose="020B0604020202020204" pitchFamily="34" charset="0"/>
              </a:defRPr>
            </a:lvl2pPr>
            <a:lvl3pPr marL="1143000" indent="-228600" eaLnBrk="0" hangingPunct="0">
              <a:defRPr sz="2400">
                <a:solidFill>
                  <a:schemeClr val="tx1"/>
                </a:solidFill>
                <a:latin typeface="Arial" panose="020B0604020202020204" pitchFamily="34" charset="0"/>
              </a:defRPr>
            </a:lvl3pPr>
            <a:lvl4pPr marL="1600200" indent="-228600" eaLnBrk="0" hangingPunct="0">
              <a:defRPr sz="2400">
                <a:solidFill>
                  <a:schemeClr val="tx1"/>
                </a:solidFill>
                <a:latin typeface="Arial" panose="020B0604020202020204" pitchFamily="34" charset="0"/>
              </a:defRPr>
            </a:lvl4pPr>
            <a:lvl5pPr marL="2057400" indent="-228600" eaLnBrk="0" hangingPunct="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defRPr/>
            </a:pPr>
            <a:endParaRPr kumimoji="0" lang="en-US" altLang="it-IT" sz="24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20499" name="Rectangle 34">
            <a:extLst>
              <a:ext uri="{FF2B5EF4-FFF2-40B4-BE49-F238E27FC236}">
                <a16:creationId xmlns:a16="http://schemas.microsoft.com/office/drawing/2014/main" id="{930A1612-3F28-4996-9968-0E167FA710E7}"/>
              </a:ext>
            </a:extLst>
          </p:cNvPr>
          <p:cNvSpPr>
            <a:spLocks noChangeArrowheads="1"/>
          </p:cNvSpPr>
          <p:nvPr/>
        </p:nvSpPr>
        <p:spPr bwMode="auto">
          <a:xfrm>
            <a:off x="5565775" y="3622675"/>
            <a:ext cx="1219200" cy="301625"/>
          </a:xfrm>
          <a:prstGeom prst="rect">
            <a:avLst/>
          </a:prstGeom>
          <a:solidFill>
            <a:srgbClr val="FFCCCC"/>
          </a:solidFill>
          <a:ln w="12700">
            <a:solidFill>
              <a:schemeClr val="tx1"/>
            </a:solidFill>
            <a:miter lim="800000"/>
            <a:headEnd/>
            <a:tailEnd/>
          </a:ln>
        </p:spPr>
        <p:txBody>
          <a:bodyPr anchor="ctr">
            <a:spAutoFit/>
          </a:bodyPr>
          <a:lstStyle>
            <a:lvl1pPr eaLnBrk="0" hangingPunct="0">
              <a:defRPr sz="2400">
                <a:solidFill>
                  <a:schemeClr val="tx1"/>
                </a:solidFill>
                <a:latin typeface="Arial" panose="020B0604020202020204" pitchFamily="34" charset="0"/>
              </a:defRPr>
            </a:lvl1pPr>
            <a:lvl2pPr marL="742950" indent="-285750" eaLnBrk="0" hangingPunct="0">
              <a:defRPr sz="2400">
                <a:solidFill>
                  <a:schemeClr val="tx1"/>
                </a:solidFill>
                <a:latin typeface="Arial" panose="020B0604020202020204" pitchFamily="34" charset="0"/>
              </a:defRPr>
            </a:lvl2pPr>
            <a:lvl3pPr marL="1143000" indent="-228600" eaLnBrk="0" hangingPunct="0">
              <a:defRPr sz="2400">
                <a:solidFill>
                  <a:schemeClr val="tx1"/>
                </a:solidFill>
                <a:latin typeface="Arial" panose="020B0604020202020204" pitchFamily="34" charset="0"/>
              </a:defRPr>
            </a:lvl3pPr>
            <a:lvl4pPr marL="1600200" indent="-228600" eaLnBrk="0" hangingPunct="0">
              <a:defRPr sz="2400">
                <a:solidFill>
                  <a:schemeClr val="tx1"/>
                </a:solidFill>
                <a:latin typeface="Arial" panose="020B0604020202020204" pitchFamily="34" charset="0"/>
              </a:defRPr>
            </a:lvl4pPr>
            <a:lvl5pPr marL="2057400" indent="-228600" eaLnBrk="0" hangingPunct="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defRPr/>
            </a:pPr>
            <a:endParaRPr kumimoji="0" lang="en-US" altLang="it-IT" sz="24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68" name="Rectangle 35">
            <a:extLst>
              <a:ext uri="{FF2B5EF4-FFF2-40B4-BE49-F238E27FC236}">
                <a16:creationId xmlns:a16="http://schemas.microsoft.com/office/drawing/2014/main" id="{1A6DB1D6-AAC4-45FF-90B2-93D9AB4B5AC0}"/>
              </a:ext>
            </a:extLst>
          </p:cNvPr>
          <p:cNvSpPr>
            <a:spLocks noChangeArrowheads="1"/>
          </p:cNvSpPr>
          <p:nvPr/>
        </p:nvSpPr>
        <p:spPr bwMode="auto">
          <a:xfrm>
            <a:off x="5565775" y="3927475"/>
            <a:ext cx="1219200" cy="301625"/>
          </a:xfrm>
          <a:prstGeom prst="rect">
            <a:avLst/>
          </a:prstGeom>
          <a:solidFill>
            <a:srgbClr val="FFFF99"/>
          </a:solidFill>
          <a:ln w="12700">
            <a:solidFill>
              <a:schemeClr val="tx1"/>
            </a:solidFill>
            <a:miter lim="800000"/>
            <a:headEnd/>
            <a:tailEnd/>
          </a:ln>
        </p:spPr>
        <p:txBody>
          <a:bodyPr anchor="ctr">
            <a:spAutoFit/>
          </a:bodyPr>
          <a:lstStyle>
            <a:lvl1pPr eaLnBrk="0" hangingPunct="0">
              <a:defRPr sz="2400">
                <a:solidFill>
                  <a:schemeClr val="tx1"/>
                </a:solidFill>
                <a:latin typeface="Arial" panose="020B0604020202020204" pitchFamily="34" charset="0"/>
              </a:defRPr>
            </a:lvl1pPr>
            <a:lvl2pPr marL="742950" indent="-285750" eaLnBrk="0" hangingPunct="0">
              <a:defRPr sz="2400">
                <a:solidFill>
                  <a:schemeClr val="tx1"/>
                </a:solidFill>
                <a:latin typeface="Arial" panose="020B0604020202020204" pitchFamily="34" charset="0"/>
              </a:defRPr>
            </a:lvl2pPr>
            <a:lvl3pPr marL="1143000" indent="-228600" eaLnBrk="0" hangingPunct="0">
              <a:defRPr sz="2400">
                <a:solidFill>
                  <a:schemeClr val="tx1"/>
                </a:solidFill>
                <a:latin typeface="Arial" panose="020B0604020202020204" pitchFamily="34" charset="0"/>
              </a:defRPr>
            </a:lvl3pPr>
            <a:lvl4pPr marL="1600200" indent="-228600" eaLnBrk="0" hangingPunct="0">
              <a:defRPr sz="2400">
                <a:solidFill>
                  <a:schemeClr val="tx1"/>
                </a:solidFill>
                <a:latin typeface="Arial" panose="020B0604020202020204" pitchFamily="34" charset="0"/>
              </a:defRPr>
            </a:lvl4pPr>
            <a:lvl5pPr marL="2057400" indent="-228600" eaLnBrk="0" hangingPunct="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defRPr/>
            </a:pPr>
            <a:endParaRPr kumimoji="0" lang="en-US" altLang="it-IT" sz="24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20501" name="Rectangle 36">
            <a:extLst>
              <a:ext uri="{FF2B5EF4-FFF2-40B4-BE49-F238E27FC236}">
                <a16:creationId xmlns:a16="http://schemas.microsoft.com/office/drawing/2014/main" id="{91D680FC-ADD4-4852-AD9E-4533D2561A7E}"/>
              </a:ext>
            </a:extLst>
          </p:cNvPr>
          <p:cNvSpPr>
            <a:spLocks noChangeArrowheads="1"/>
          </p:cNvSpPr>
          <p:nvPr/>
        </p:nvSpPr>
        <p:spPr bwMode="auto">
          <a:xfrm>
            <a:off x="5565775" y="4232275"/>
            <a:ext cx="1219200" cy="301625"/>
          </a:xfrm>
          <a:prstGeom prst="rect">
            <a:avLst/>
          </a:prstGeom>
          <a:solidFill>
            <a:srgbClr val="FFCCCC"/>
          </a:solidFill>
          <a:ln w="12700">
            <a:solidFill>
              <a:schemeClr val="tx1"/>
            </a:solidFill>
            <a:miter lim="800000"/>
            <a:headEnd/>
            <a:tailEnd/>
          </a:ln>
        </p:spPr>
        <p:txBody>
          <a:bodyPr anchor="ctr">
            <a:spAutoFit/>
          </a:bodyPr>
          <a:lstStyle>
            <a:lvl1pPr eaLnBrk="0" hangingPunct="0">
              <a:defRPr sz="2400">
                <a:solidFill>
                  <a:schemeClr val="tx1"/>
                </a:solidFill>
                <a:latin typeface="Arial" panose="020B0604020202020204" pitchFamily="34" charset="0"/>
              </a:defRPr>
            </a:lvl1pPr>
            <a:lvl2pPr marL="742950" indent="-285750" eaLnBrk="0" hangingPunct="0">
              <a:defRPr sz="2400">
                <a:solidFill>
                  <a:schemeClr val="tx1"/>
                </a:solidFill>
                <a:latin typeface="Arial" panose="020B0604020202020204" pitchFamily="34" charset="0"/>
              </a:defRPr>
            </a:lvl2pPr>
            <a:lvl3pPr marL="1143000" indent="-228600" eaLnBrk="0" hangingPunct="0">
              <a:defRPr sz="2400">
                <a:solidFill>
                  <a:schemeClr val="tx1"/>
                </a:solidFill>
                <a:latin typeface="Arial" panose="020B0604020202020204" pitchFamily="34" charset="0"/>
              </a:defRPr>
            </a:lvl3pPr>
            <a:lvl4pPr marL="1600200" indent="-228600" eaLnBrk="0" hangingPunct="0">
              <a:defRPr sz="2400">
                <a:solidFill>
                  <a:schemeClr val="tx1"/>
                </a:solidFill>
                <a:latin typeface="Arial" panose="020B0604020202020204" pitchFamily="34" charset="0"/>
              </a:defRPr>
            </a:lvl4pPr>
            <a:lvl5pPr marL="2057400" indent="-228600" eaLnBrk="0" hangingPunct="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defRPr/>
            </a:pPr>
            <a:endParaRPr kumimoji="0" lang="en-US" altLang="it-IT" sz="24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70" name="Rectangle 37">
            <a:extLst>
              <a:ext uri="{FF2B5EF4-FFF2-40B4-BE49-F238E27FC236}">
                <a16:creationId xmlns:a16="http://schemas.microsoft.com/office/drawing/2014/main" id="{BA134936-D739-422A-85BB-DAF4258C7B1D}"/>
              </a:ext>
            </a:extLst>
          </p:cNvPr>
          <p:cNvSpPr>
            <a:spLocks noChangeArrowheads="1"/>
          </p:cNvSpPr>
          <p:nvPr/>
        </p:nvSpPr>
        <p:spPr bwMode="auto">
          <a:xfrm>
            <a:off x="5565775" y="4537075"/>
            <a:ext cx="1219200" cy="301625"/>
          </a:xfrm>
          <a:prstGeom prst="rect">
            <a:avLst/>
          </a:prstGeom>
          <a:solidFill>
            <a:srgbClr val="FFFF99"/>
          </a:solidFill>
          <a:ln>
            <a:noFill/>
          </a:ln>
          <a:extLs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eaLnBrk="0" hangingPunct="0">
              <a:defRPr sz="2400">
                <a:solidFill>
                  <a:schemeClr val="tx1"/>
                </a:solidFill>
                <a:latin typeface="Arial" panose="020B0604020202020204" pitchFamily="34" charset="0"/>
              </a:defRPr>
            </a:lvl1pPr>
            <a:lvl2pPr marL="742950" indent="-285750" eaLnBrk="0" hangingPunct="0">
              <a:defRPr sz="2400">
                <a:solidFill>
                  <a:schemeClr val="tx1"/>
                </a:solidFill>
                <a:latin typeface="Arial" panose="020B0604020202020204" pitchFamily="34" charset="0"/>
              </a:defRPr>
            </a:lvl2pPr>
            <a:lvl3pPr marL="1143000" indent="-228600" eaLnBrk="0" hangingPunct="0">
              <a:defRPr sz="2400">
                <a:solidFill>
                  <a:schemeClr val="tx1"/>
                </a:solidFill>
                <a:latin typeface="Arial" panose="020B0604020202020204" pitchFamily="34" charset="0"/>
              </a:defRPr>
            </a:lvl3pPr>
            <a:lvl4pPr marL="1600200" indent="-228600" eaLnBrk="0" hangingPunct="0">
              <a:defRPr sz="2400">
                <a:solidFill>
                  <a:schemeClr val="tx1"/>
                </a:solidFill>
                <a:latin typeface="Arial" panose="020B0604020202020204" pitchFamily="34" charset="0"/>
              </a:defRPr>
            </a:lvl4pPr>
            <a:lvl5pPr marL="2057400" indent="-228600" eaLnBrk="0" hangingPunct="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defRPr/>
            </a:pPr>
            <a:endParaRPr kumimoji="0" lang="en-US" altLang="it-IT" sz="24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20503" name="Rectangle 38">
            <a:extLst>
              <a:ext uri="{FF2B5EF4-FFF2-40B4-BE49-F238E27FC236}">
                <a16:creationId xmlns:a16="http://schemas.microsoft.com/office/drawing/2014/main" id="{C12D394A-7C3D-41B4-A5B2-1E0E8CF575E9}"/>
              </a:ext>
            </a:extLst>
          </p:cNvPr>
          <p:cNvSpPr>
            <a:spLocks noChangeArrowheads="1"/>
          </p:cNvSpPr>
          <p:nvPr/>
        </p:nvSpPr>
        <p:spPr bwMode="auto">
          <a:xfrm>
            <a:off x="5565775" y="4841875"/>
            <a:ext cx="1219200" cy="301625"/>
          </a:xfrm>
          <a:prstGeom prst="rect">
            <a:avLst/>
          </a:prstGeom>
          <a:solidFill>
            <a:srgbClr val="FFCCCC"/>
          </a:solidFill>
          <a:ln w="12700">
            <a:solidFill>
              <a:schemeClr val="tx1"/>
            </a:solidFill>
            <a:miter lim="800000"/>
            <a:headEnd/>
            <a:tailEnd/>
          </a:ln>
        </p:spPr>
        <p:txBody>
          <a:bodyPr anchor="ctr">
            <a:spAutoFit/>
          </a:bodyPr>
          <a:lstStyle>
            <a:lvl1pPr eaLnBrk="0" hangingPunct="0">
              <a:defRPr sz="2400">
                <a:solidFill>
                  <a:schemeClr val="tx1"/>
                </a:solidFill>
                <a:latin typeface="Arial" panose="020B0604020202020204" pitchFamily="34" charset="0"/>
              </a:defRPr>
            </a:lvl1pPr>
            <a:lvl2pPr marL="742950" indent="-285750" eaLnBrk="0" hangingPunct="0">
              <a:defRPr sz="2400">
                <a:solidFill>
                  <a:schemeClr val="tx1"/>
                </a:solidFill>
                <a:latin typeface="Arial" panose="020B0604020202020204" pitchFamily="34" charset="0"/>
              </a:defRPr>
            </a:lvl2pPr>
            <a:lvl3pPr marL="1143000" indent="-228600" eaLnBrk="0" hangingPunct="0">
              <a:defRPr sz="2400">
                <a:solidFill>
                  <a:schemeClr val="tx1"/>
                </a:solidFill>
                <a:latin typeface="Arial" panose="020B0604020202020204" pitchFamily="34" charset="0"/>
              </a:defRPr>
            </a:lvl3pPr>
            <a:lvl4pPr marL="1600200" indent="-228600" eaLnBrk="0" hangingPunct="0">
              <a:defRPr sz="2400">
                <a:solidFill>
                  <a:schemeClr val="tx1"/>
                </a:solidFill>
                <a:latin typeface="Arial" panose="020B0604020202020204" pitchFamily="34" charset="0"/>
              </a:defRPr>
            </a:lvl4pPr>
            <a:lvl5pPr marL="2057400" indent="-228600" eaLnBrk="0" hangingPunct="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defRPr/>
            </a:pPr>
            <a:endParaRPr kumimoji="0" lang="en-US" altLang="it-IT" sz="24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20504" name="Rectangle 39">
            <a:extLst>
              <a:ext uri="{FF2B5EF4-FFF2-40B4-BE49-F238E27FC236}">
                <a16:creationId xmlns:a16="http://schemas.microsoft.com/office/drawing/2014/main" id="{3603076A-541F-47EA-BED8-063979100207}"/>
              </a:ext>
            </a:extLst>
          </p:cNvPr>
          <p:cNvSpPr>
            <a:spLocks noChangeArrowheads="1"/>
          </p:cNvSpPr>
          <p:nvPr/>
        </p:nvSpPr>
        <p:spPr bwMode="auto">
          <a:xfrm>
            <a:off x="5565775" y="5146675"/>
            <a:ext cx="1219200" cy="301625"/>
          </a:xfrm>
          <a:prstGeom prst="rect">
            <a:avLst/>
          </a:prstGeom>
          <a:solidFill>
            <a:srgbClr val="FFCCCC"/>
          </a:solidFill>
          <a:ln w="12700">
            <a:solidFill>
              <a:schemeClr val="tx1"/>
            </a:solidFill>
            <a:miter lim="800000"/>
            <a:headEnd/>
            <a:tailEnd/>
          </a:ln>
        </p:spPr>
        <p:txBody>
          <a:bodyPr anchor="ctr">
            <a:spAutoFit/>
          </a:bodyPr>
          <a:lstStyle>
            <a:lvl1pPr eaLnBrk="0" hangingPunct="0">
              <a:defRPr sz="2400">
                <a:solidFill>
                  <a:schemeClr val="tx1"/>
                </a:solidFill>
                <a:latin typeface="Arial" panose="020B0604020202020204" pitchFamily="34" charset="0"/>
              </a:defRPr>
            </a:lvl1pPr>
            <a:lvl2pPr marL="742950" indent="-285750" eaLnBrk="0" hangingPunct="0">
              <a:defRPr sz="2400">
                <a:solidFill>
                  <a:schemeClr val="tx1"/>
                </a:solidFill>
                <a:latin typeface="Arial" panose="020B0604020202020204" pitchFamily="34" charset="0"/>
              </a:defRPr>
            </a:lvl2pPr>
            <a:lvl3pPr marL="1143000" indent="-228600" eaLnBrk="0" hangingPunct="0">
              <a:defRPr sz="2400">
                <a:solidFill>
                  <a:schemeClr val="tx1"/>
                </a:solidFill>
                <a:latin typeface="Arial" panose="020B0604020202020204" pitchFamily="34" charset="0"/>
              </a:defRPr>
            </a:lvl3pPr>
            <a:lvl4pPr marL="1600200" indent="-228600" eaLnBrk="0" hangingPunct="0">
              <a:defRPr sz="2400">
                <a:solidFill>
                  <a:schemeClr val="tx1"/>
                </a:solidFill>
                <a:latin typeface="Arial" panose="020B0604020202020204" pitchFamily="34" charset="0"/>
              </a:defRPr>
            </a:lvl4pPr>
            <a:lvl5pPr marL="2057400" indent="-228600" eaLnBrk="0" hangingPunct="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defRPr/>
            </a:pPr>
            <a:endParaRPr kumimoji="0" lang="en-US" altLang="it-IT" sz="24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73" name="Text Box 10">
            <a:extLst>
              <a:ext uri="{FF2B5EF4-FFF2-40B4-BE49-F238E27FC236}">
                <a16:creationId xmlns:a16="http://schemas.microsoft.com/office/drawing/2014/main" id="{1FAE250A-6127-47C9-9E51-55EAE42842DF}"/>
              </a:ext>
            </a:extLst>
          </p:cNvPr>
          <p:cNvSpPr txBox="1">
            <a:spLocks noChangeArrowheads="1"/>
          </p:cNvSpPr>
          <p:nvPr/>
        </p:nvSpPr>
        <p:spPr bwMode="auto">
          <a:xfrm>
            <a:off x="2227263" y="3051175"/>
            <a:ext cx="45243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defRPr>
            </a:lvl1pPr>
            <a:lvl2pPr marL="742950" indent="-285750" eaLnBrk="0" hangingPunct="0">
              <a:defRPr sz="2400">
                <a:solidFill>
                  <a:schemeClr val="tx1"/>
                </a:solidFill>
                <a:latin typeface="Arial" panose="020B0604020202020204" pitchFamily="34" charset="0"/>
              </a:defRPr>
            </a:lvl2pPr>
            <a:lvl3pPr marL="1143000" indent="-228600" eaLnBrk="0" hangingPunct="0">
              <a:defRPr sz="2400">
                <a:solidFill>
                  <a:schemeClr val="tx1"/>
                </a:solidFill>
                <a:latin typeface="Arial" panose="020B0604020202020204" pitchFamily="34" charset="0"/>
              </a:defRPr>
            </a:lvl3pPr>
            <a:lvl4pPr marL="1600200" indent="-228600" eaLnBrk="0" hangingPunct="0">
              <a:defRPr sz="2400">
                <a:solidFill>
                  <a:schemeClr val="tx1"/>
                </a:solidFill>
                <a:latin typeface="Arial" panose="020B0604020202020204" pitchFamily="34" charset="0"/>
              </a:defRPr>
            </a:lvl4pPr>
            <a:lvl5pPr marL="2057400" indent="-228600" eaLnBrk="0" hangingPunct="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defRPr/>
            </a:pPr>
            <a:r>
              <a:rPr kumimoji="0" lang="en-US" altLang="it-IT" sz="2400" b="0" i="0" u="none" strike="noStrike" kern="1200" cap="none" spc="0" normalizeH="0" baseline="0" noProof="0">
                <a:ln>
                  <a:noFill/>
                </a:ln>
                <a:solidFill>
                  <a:srgbClr val="000000"/>
                </a:solidFill>
                <a:effectLst/>
                <a:uLnTx/>
                <a:uFillTx/>
                <a:latin typeface="Arial" panose="020B0604020202020204" pitchFamily="34" charset="0"/>
                <a:ea typeface="Arial Unicode MS" panose="020B0604020202020204" pitchFamily="34" charset="-128"/>
                <a:cs typeface="Arial Unicode MS" panose="020B0604020202020204" pitchFamily="34" charset="-128"/>
              </a:rPr>
              <a:t>k</a:t>
            </a:r>
            <a:r>
              <a:rPr kumimoji="0" lang="en-US" altLang="it-IT" sz="2400" b="0" i="0" u="none" strike="noStrike" kern="1200" cap="none" spc="0" normalizeH="0" baseline="-25000" noProof="0">
                <a:ln>
                  <a:noFill/>
                </a:ln>
                <a:solidFill>
                  <a:srgbClr val="000000"/>
                </a:solidFill>
                <a:effectLst/>
                <a:uLnTx/>
                <a:uFillTx/>
                <a:latin typeface="Arial" panose="020B0604020202020204" pitchFamily="34" charset="0"/>
                <a:ea typeface="Arial Unicode MS" panose="020B0604020202020204" pitchFamily="34" charset="-128"/>
                <a:cs typeface="Arial Unicode MS" panose="020B0604020202020204" pitchFamily="34" charset="-128"/>
              </a:rPr>
              <a:t>1</a:t>
            </a:r>
          </a:p>
        </p:txBody>
      </p:sp>
      <p:cxnSp>
        <p:nvCxnSpPr>
          <p:cNvPr id="74" name="AutoShape 42">
            <a:extLst>
              <a:ext uri="{FF2B5EF4-FFF2-40B4-BE49-F238E27FC236}">
                <a16:creationId xmlns:a16="http://schemas.microsoft.com/office/drawing/2014/main" id="{3222CE22-D886-48C2-A4E6-B26DB35F38C8}"/>
              </a:ext>
            </a:extLst>
          </p:cNvPr>
          <p:cNvCxnSpPr>
            <a:cxnSpLocks noChangeShapeType="1"/>
            <a:stCxn id="73" idx="3"/>
            <a:endCxn id="65" idx="1"/>
          </p:cNvCxnSpPr>
          <p:nvPr/>
        </p:nvCxnSpPr>
        <p:spPr bwMode="auto">
          <a:xfrm flipV="1">
            <a:off x="2679700" y="3163888"/>
            <a:ext cx="2886075" cy="117475"/>
          </a:xfrm>
          <a:prstGeom prst="straightConnector1">
            <a:avLst/>
          </a:prstGeom>
          <a:noFill/>
          <a:ln w="28575">
            <a:solidFill>
              <a:schemeClr val="tx1"/>
            </a:solidFill>
            <a:round/>
            <a:headEnd type="oval" w="med" len="med"/>
            <a:tailEnd type="stealth" w="med" len="med"/>
          </a:ln>
          <a:extLst>
            <a:ext uri="{909E8E84-426E-40DD-AFC4-6F175D3DCCD1}">
              <a14:hiddenFill xmlns:a14="http://schemas.microsoft.com/office/drawing/2010/main">
                <a:noFill/>
              </a14:hiddenFill>
            </a:ext>
          </a:extLst>
        </p:spPr>
      </p:cxnSp>
      <p:sp>
        <p:nvSpPr>
          <p:cNvPr id="75" name="Text Box 11">
            <a:extLst>
              <a:ext uri="{FF2B5EF4-FFF2-40B4-BE49-F238E27FC236}">
                <a16:creationId xmlns:a16="http://schemas.microsoft.com/office/drawing/2014/main" id="{E0153CE1-7F4F-4320-BC7D-ABBAAE2FA46A}"/>
              </a:ext>
            </a:extLst>
          </p:cNvPr>
          <p:cNvSpPr txBox="1">
            <a:spLocks noChangeArrowheads="1"/>
          </p:cNvSpPr>
          <p:nvPr/>
        </p:nvSpPr>
        <p:spPr bwMode="auto">
          <a:xfrm>
            <a:off x="1905000" y="4003675"/>
            <a:ext cx="4524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defRPr>
            </a:lvl1pPr>
            <a:lvl2pPr marL="742950" indent="-285750" eaLnBrk="0" hangingPunct="0">
              <a:defRPr sz="2400">
                <a:solidFill>
                  <a:schemeClr val="tx1"/>
                </a:solidFill>
                <a:latin typeface="Arial" panose="020B0604020202020204" pitchFamily="34" charset="0"/>
              </a:defRPr>
            </a:lvl2pPr>
            <a:lvl3pPr marL="1143000" indent="-228600" eaLnBrk="0" hangingPunct="0">
              <a:defRPr sz="2400">
                <a:solidFill>
                  <a:schemeClr val="tx1"/>
                </a:solidFill>
                <a:latin typeface="Arial" panose="020B0604020202020204" pitchFamily="34" charset="0"/>
              </a:defRPr>
            </a:lvl3pPr>
            <a:lvl4pPr marL="1600200" indent="-228600" eaLnBrk="0" hangingPunct="0">
              <a:defRPr sz="2400">
                <a:solidFill>
                  <a:schemeClr val="tx1"/>
                </a:solidFill>
                <a:latin typeface="Arial" panose="020B0604020202020204" pitchFamily="34" charset="0"/>
              </a:defRPr>
            </a:lvl4pPr>
            <a:lvl5pPr marL="2057400" indent="-228600" eaLnBrk="0" hangingPunct="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defRPr/>
            </a:pPr>
            <a:r>
              <a:rPr kumimoji="0" lang="en-US" altLang="it-IT" sz="2400" b="0" i="0" u="none" strike="noStrike" kern="1200" cap="none" spc="0" normalizeH="0" baseline="0" noProof="0">
                <a:ln>
                  <a:noFill/>
                </a:ln>
                <a:solidFill>
                  <a:srgbClr val="000000"/>
                </a:solidFill>
                <a:effectLst/>
                <a:uLnTx/>
                <a:uFillTx/>
                <a:latin typeface="Arial" panose="020B0604020202020204" pitchFamily="34" charset="0"/>
                <a:ea typeface="Arial Unicode MS" panose="020B0604020202020204" pitchFamily="34" charset="-128"/>
                <a:cs typeface="Arial Unicode MS" panose="020B0604020202020204" pitchFamily="34" charset="-128"/>
              </a:rPr>
              <a:t>k</a:t>
            </a:r>
            <a:r>
              <a:rPr kumimoji="0" lang="en-US" altLang="it-IT" sz="2400" b="0" i="0" u="none" strike="noStrike" kern="1200" cap="none" spc="0" normalizeH="0" baseline="-25000" noProof="0">
                <a:ln>
                  <a:noFill/>
                </a:ln>
                <a:solidFill>
                  <a:srgbClr val="000000"/>
                </a:solidFill>
                <a:effectLst/>
                <a:uLnTx/>
                <a:uFillTx/>
                <a:latin typeface="Arial" panose="020B0604020202020204" pitchFamily="34" charset="0"/>
                <a:ea typeface="Arial Unicode MS" panose="020B0604020202020204" pitchFamily="34" charset="-128"/>
                <a:cs typeface="Arial Unicode MS" panose="020B0604020202020204" pitchFamily="34" charset="-128"/>
              </a:rPr>
              <a:t>2</a:t>
            </a:r>
          </a:p>
        </p:txBody>
      </p:sp>
      <p:cxnSp>
        <p:nvCxnSpPr>
          <p:cNvPr id="76" name="AutoShape 44">
            <a:extLst>
              <a:ext uri="{FF2B5EF4-FFF2-40B4-BE49-F238E27FC236}">
                <a16:creationId xmlns:a16="http://schemas.microsoft.com/office/drawing/2014/main" id="{9920A6CB-35C0-4DDE-ABFB-613315B376A6}"/>
              </a:ext>
            </a:extLst>
          </p:cNvPr>
          <p:cNvCxnSpPr>
            <a:cxnSpLocks noChangeShapeType="1"/>
            <a:stCxn id="75" idx="3"/>
            <a:endCxn id="68" idx="1"/>
          </p:cNvCxnSpPr>
          <p:nvPr/>
        </p:nvCxnSpPr>
        <p:spPr bwMode="auto">
          <a:xfrm flipV="1">
            <a:off x="2357438" y="4078288"/>
            <a:ext cx="3208337" cy="155575"/>
          </a:xfrm>
          <a:prstGeom prst="straightConnector1">
            <a:avLst/>
          </a:prstGeom>
          <a:noFill/>
          <a:ln w="28575">
            <a:solidFill>
              <a:schemeClr val="tx1"/>
            </a:solidFill>
            <a:round/>
            <a:headEnd type="oval" w="med" len="med"/>
            <a:tailEnd type="stealth" w="med" len="med"/>
          </a:ln>
          <a:extLst>
            <a:ext uri="{909E8E84-426E-40DD-AFC4-6F175D3DCCD1}">
              <a14:hiddenFill xmlns:a14="http://schemas.microsoft.com/office/drawing/2010/main">
                <a:noFill/>
              </a14:hiddenFill>
            </a:ext>
          </a:extLst>
        </p:spPr>
      </p:cxnSp>
      <p:sp>
        <p:nvSpPr>
          <p:cNvPr id="77" name="Text Box 13">
            <a:extLst>
              <a:ext uri="{FF2B5EF4-FFF2-40B4-BE49-F238E27FC236}">
                <a16:creationId xmlns:a16="http://schemas.microsoft.com/office/drawing/2014/main" id="{593877DB-3D66-45C2-8528-A703A6E2D844}"/>
              </a:ext>
            </a:extLst>
          </p:cNvPr>
          <p:cNvSpPr txBox="1">
            <a:spLocks noChangeArrowheads="1"/>
          </p:cNvSpPr>
          <p:nvPr/>
        </p:nvSpPr>
        <p:spPr bwMode="auto">
          <a:xfrm>
            <a:off x="2706688" y="4156075"/>
            <a:ext cx="45243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defRPr>
            </a:lvl1pPr>
            <a:lvl2pPr marL="742950" indent="-285750" eaLnBrk="0" hangingPunct="0">
              <a:defRPr sz="2400">
                <a:solidFill>
                  <a:schemeClr val="tx1"/>
                </a:solidFill>
                <a:latin typeface="Arial" panose="020B0604020202020204" pitchFamily="34" charset="0"/>
              </a:defRPr>
            </a:lvl2pPr>
            <a:lvl3pPr marL="1143000" indent="-228600" eaLnBrk="0" hangingPunct="0">
              <a:defRPr sz="2400">
                <a:solidFill>
                  <a:schemeClr val="tx1"/>
                </a:solidFill>
                <a:latin typeface="Arial" panose="020B0604020202020204" pitchFamily="34" charset="0"/>
              </a:defRPr>
            </a:lvl3pPr>
            <a:lvl4pPr marL="1600200" indent="-228600" eaLnBrk="0" hangingPunct="0">
              <a:defRPr sz="2400">
                <a:solidFill>
                  <a:schemeClr val="tx1"/>
                </a:solidFill>
                <a:latin typeface="Arial" panose="020B0604020202020204" pitchFamily="34" charset="0"/>
              </a:defRPr>
            </a:lvl4pPr>
            <a:lvl5pPr marL="2057400" indent="-228600" eaLnBrk="0" hangingPunct="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defRPr/>
            </a:pPr>
            <a:r>
              <a:rPr kumimoji="0" lang="en-US" altLang="it-IT" sz="2400" b="0" i="0" u="none" strike="noStrike" kern="1200" cap="none" spc="0" normalizeH="0" baseline="0" noProof="0">
                <a:ln>
                  <a:noFill/>
                </a:ln>
                <a:solidFill>
                  <a:srgbClr val="000000"/>
                </a:solidFill>
                <a:effectLst/>
                <a:uLnTx/>
                <a:uFillTx/>
                <a:latin typeface="Arial" panose="020B0604020202020204" pitchFamily="34" charset="0"/>
                <a:ea typeface="Arial Unicode MS" panose="020B0604020202020204" pitchFamily="34" charset="-128"/>
                <a:cs typeface="Arial Unicode MS" panose="020B0604020202020204" pitchFamily="34" charset="-128"/>
              </a:rPr>
              <a:t>k</a:t>
            </a:r>
            <a:r>
              <a:rPr kumimoji="0" lang="en-US" altLang="it-IT" sz="2400" b="0" i="0" u="none" strike="noStrike" kern="1200" cap="none" spc="0" normalizeH="0" baseline="-25000" noProof="0">
                <a:ln>
                  <a:noFill/>
                </a:ln>
                <a:solidFill>
                  <a:srgbClr val="000000"/>
                </a:solidFill>
                <a:effectLst/>
                <a:uLnTx/>
                <a:uFillTx/>
                <a:latin typeface="Arial" panose="020B0604020202020204" pitchFamily="34" charset="0"/>
                <a:ea typeface="Arial Unicode MS" panose="020B0604020202020204" pitchFamily="34" charset="-128"/>
                <a:cs typeface="Arial Unicode MS" panose="020B0604020202020204" pitchFamily="34" charset="-128"/>
              </a:rPr>
              <a:t>3</a:t>
            </a:r>
          </a:p>
        </p:txBody>
      </p:sp>
      <p:cxnSp>
        <p:nvCxnSpPr>
          <p:cNvPr id="78" name="AutoShape 46">
            <a:extLst>
              <a:ext uri="{FF2B5EF4-FFF2-40B4-BE49-F238E27FC236}">
                <a16:creationId xmlns:a16="http://schemas.microsoft.com/office/drawing/2014/main" id="{C5C42C6B-096E-43CD-9A0B-4AD28208EB57}"/>
              </a:ext>
            </a:extLst>
          </p:cNvPr>
          <p:cNvCxnSpPr>
            <a:cxnSpLocks noChangeShapeType="1"/>
            <a:stCxn id="77" idx="3"/>
            <a:endCxn id="70" idx="1"/>
          </p:cNvCxnSpPr>
          <p:nvPr/>
        </p:nvCxnSpPr>
        <p:spPr bwMode="auto">
          <a:xfrm>
            <a:off x="3159125" y="4386263"/>
            <a:ext cx="2406650" cy="301625"/>
          </a:xfrm>
          <a:prstGeom prst="straightConnector1">
            <a:avLst/>
          </a:prstGeom>
          <a:noFill/>
          <a:ln w="28575">
            <a:solidFill>
              <a:schemeClr val="tx1"/>
            </a:solidFill>
            <a:round/>
            <a:headEnd type="oval" w="med" len="med"/>
            <a:tailEnd type="stealth" w="med" len="med"/>
          </a:ln>
          <a:extLst>
            <a:ext uri="{909E8E84-426E-40DD-AFC4-6F175D3DCCD1}">
              <a14:hiddenFill xmlns:a14="http://schemas.microsoft.com/office/drawing/2010/main">
                <a:noFill/>
              </a14:hiddenFill>
            </a:ext>
          </a:extLst>
        </p:spPr>
      </p:cxnSp>
      <p:sp>
        <p:nvSpPr>
          <p:cNvPr id="79" name="Text Box 12">
            <a:extLst>
              <a:ext uri="{FF2B5EF4-FFF2-40B4-BE49-F238E27FC236}">
                <a16:creationId xmlns:a16="http://schemas.microsoft.com/office/drawing/2014/main" id="{49EA9D65-A889-4CCF-B3AA-E94AE99BE305}"/>
              </a:ext>
            </a:extLst>
          </p:cNvPr>
          <p:cNvSpPr txBox="1">
            <a:spLocks noChangeArrowheads="1"/>
          </p:cNvSpPr>
          <p:nvPr/>
        </p:nvSpPr>
        <p:spPr bwMode="auto">
          <a:xfrm>
            <a:off x="2286000" y="3698875"/>
            <a:ext cx="4524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defRPr>
            </a:lvl1pPr>
            <a:lvl2pPr marL="742950" indent="-285750" eaLnBrk="0" hangingPunct="0">
              <a:defRPr sz="2400">
                <a:solidFill>
                  <a:schemeClr val="tx1"/>
                </a:solidFill>
                <a:latin typeface="Arial" panose="020B0604020202020204" pitchFamily="34" charset="0"/>
              </a:defRPr>
            </a:lvl2pPr>
            <a:lvl3pPr marL="1143000" indent="-228600" eaLnBrk="0" hangingPunct="0">
              <a:defRPr sz="2400">
                <a:solidFill>
                  <a:schemeClr val="tx1"/>
                </a:solidFill>
                <a:latin typeface="Arial" panose="020B0604020202020204" pitchFamily="34" charset="0"/>
              </a:defRPr>
            </a:lvl3pPr>
            <a:lvl4pPr marL="1600200" indent="-228600" eaLnBrk="0" hangingPunct="0">
              <a:defRPr sz="2400">
                <a:solidFill>
                  <a:schemeClr val="tx1"/>
                </a:solidFill>
                <a:latin typeface="Arial" panose="020B0604020202020204" pitchFamily="34" charset="0"/>
              </a:defRPr>
            </a:lvl4pPr>
            <a:lvl5pPr marL="2057400" indent="-228600" eaLnBrk="0" hangingPunct="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defRPr/>
            </a:pPr>
            <a:r>
              <a:rPr kumimoji="0" lang="en-US" altLang="it-IT" sz="2400" b="0" i="0" u="none" strike="noStrike" kern="1200" cap="none" spc="0" normalizeH="0" baseline="0" noProof="0">
                <a:ln>
                  <a:noFill/>
                </a:ln>
                <a:solidFill>
                  <a:srgbClr val="000000"/>
                </a:solidFill>
                <a:effectLst/>
                <a:uLnTx/>
                <a:uFillTx/>
                <a:latin typeface="Arial" panose="020B0604020202020204" pitchFamily="34" charset="0"/>
                <a:ea typeface="Arial Unicode MS" panose="020B0604020202020204" pitchFamily="34" charset="-128"/>
                <a:cs typeface="Arial Unicode MS" panose="020B0604020202020204" pitchFamily="34" charset="-128"/>
              </a:rPr>
              <a:t>k</a:t>
            </a:r>
            <a:r>
              <a:rPr kumimoji="0" lang="en-US" altLang="it-IT" sz="2400" b="0" i="0" u="none" strike="noStrike" kern="1200" cap="none" spc="0" normalizeH="0" baseline="-25000" noProof="0">
                <a:ln>
                  <a:noFill/>
                </a:ln>
                <a:solidFill>
                  <a:srgbClr val="000000"/>
                </a:solidFill>
                <a:effectLst/>
                <a:uLnTx/>
                <a:uFillTx/>
                <a:latin typeface="Arial" panose="020B0604020202020204" pitchFamily="34" charset="0"/>
                <a:ea typeface="Arial Unicode MS" panose="020B0604020202020204" pitchFamily="34" charset="-128"/>
                <a:cs typeface="Arial Unicode MS" panose="020B0604020202020204" pitchFamily="34" charset="-128"/>
              </a:rPr>
              <a:t>4</a:t>
            </a:r>
          </a:p>
        </p:txBody>
      </p:sp>
      <p:cxnSp>
        <p:nvCxnSpPr>
          <p:cNvPr id="80" name="AutoShape 47">
            <a:extLst>
              <a:ext uri="{FF2B5EF4-FFF2-40B4-BE49-F238E27FC236}">
                <a16:creationId xmlns:a16="http://schemas.microsoft.com/office/drawing/2014/main" id="{58FCB300-476D-403B-A116-E18EC4FD9739}"/>
              </a:ext>
            </a:extLst>
          </p:cNvPr>
          <p:cNvCxnSpPr>
            <a:cxnSpLocks noChangeShapeType="1"/>
            <a:stCxn id="79" idx="3"/>
            <a:endCxn id="66" idx="1"/>
          </p:cNvCxnSpPr>
          <p:nvPr/>
        </p:nvCxnSpPr>
        <p:spPr bwMode="auto">
          <a:xfrm flipV="1">
            <a:off x="2738438" y="3468688"/>
            <a:ext cx="2827337" cy="460375"/>
          </a:xfrm>
          <a:prstGeom prst="straightConnector1">
            <a:avLst/>
          </a:prstGeom>
          <a:noFill/>
          <a:ln w="28575">
            <a:solidFill>
              <a:schemeClr val="tx1"/>
            </a:solidFill>
            <a:round/>
            <a:headEnd type="oval" w="med" len="med"/>
            <a:tailEnd type="stealth" w="med" len="med"/>
          </a:ln>
          <a:extLst>
            <a:ext uri="{909E8E84-426E-40DD-AFC4-6F175D3DCCD1}">
              <a14:hiddenFill xmlns:a14="http://schemas.microsoft.com/office/drawing/2010/main">
                <a:noFill/>
              </a14:hiddenFill>
            </a:ext>
          </a:extLst>
        </p:spPr>
      </p:cxnSp>
      <p:sp>
        <p:nvSpPr>
          <p:cNvPr id="81" name="Text Box 14">
            <a:extLst>
              <a:ext uri="{FF2B5EF4-FFF2-40B4-BE49-F238E27FC236}">
                <a16:creationId xmlns:a16="http://schemas.microsoft.com/office/drawing/2014/main" id="{95AFFD4E-0844-427E-953F-1D081D5468CE}"/>
              </a:ext>
            </a:extLst>
          </p:cNvPr>
          <p:cNvSpPr txBox="1">
            <a:spLocks noChangeArrowheads="1"/>
          </p:cNvSpPr>
          <p:nvPr/>
        </p:nvSpPr>
        <p:spPr bwMode="auto">
          <a:xfrm>
            <a:off x="2667000" y="3381375"/>
            <a:ext cx="4524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defRPr>
            </a:lvl1pPr>
            <a:lvl2pPr marL="742950" indent="-285750" eaLnBrk="0" hangingPunct="0">
              <a:defRPr sz="2400">
                <a:solidFill>
                  <a:schemeClr val="tx1"/>
                </a:solidFill>
                <a:latin typeface="Arial" panose="020B0604020202020204" pitchFamily="34" charset="0"/>
              </a:defRPr>
            </a:lvl2pPr>
            <a:lvl3pPr marL="1143000" indent="-228600" eaLnBrk="0" hangingPunct="0">
              <a:defRPr sz="2400">
                <a:solidFill>
                  <a:schemeClr val="tx1"/>
                </a:solidFill>
                <a:latin typeface="Arial" panose="020B0604020202020204" pitchFamily="34" charset="0"/>
              </a:defRPr>
            </a:lvl3pPr>
            <a:lvl4pPr marL="1600200" indent="-228600" eaLnBrk="0" hangingPunct="0">
              <a:defRPr sz="2400">
                <a:solidFill>
                  <a:schemeClr val="tx1"/>
                </a:solidFill>
                <a:latin typeface="Arial" panose="020B0604020202020204" pitchFamily="34" charset="0"/>
              </a:defRPr>
            </a:lvl4pPr>
            <a:lvl5pPr marL="2057400" indent="-228600" eaLnBrk="0" hangingPunct="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defRPr/>
            </a:pPr>
            <a:r>
              <a:rPr kumimoji="0" lang="en-US" altLang="it-IT" sz="2400" b="0" i="0" u="none" strike="noStrike" kern="1200" cap="none" spc="0" normalizeH="0" baseline="0" noProof="0">
                <a:ln>
                  <a:noFill/>
                </a:ln>
                <a:solidFill>
                  <a:srgbClr val="000000"/>
                </a:solidFill>
                <a:effectLst/>
                <a:uLnTx/>
                <a:uFillTx/>
                <a:latin typeface="Arial" panose="020B0604020202020204" pitchFamily="34" charset="0"/>
                <a:ea typeface="Arial Unicode MS" panose="020B0604020202020204" pitchFamily="34" charset="-128"/>
                <a:cs typeface="Arial Unicode MS" panose="020B0604020202020204" pitchFamily="34" charset="-128"/>
              </a:rPr>
              <a:t>k</a:t>
            </a:r>
            <a:r>
              <a:rPr kumimoji="0" lang="en-US" altLang="it-IT" sz="2400" b="0" i="0" u="none" strike="noStrike" kern="1200" cap="none" spc="0" normalizeH="0" baseline="-25000" noProof="0">
                <a:ln>
                  <a:noFill/>
                </a:ln>
                <a:solidFill>
                  <a:srgbClr val="000000"/>
                </a:solidFill>
                <a:effectLst/>
                <a:uLnTx/>
                <a:uFillTx/>
                <a:latin typeface="Arial" panose="020B0604020202020204" pitchFamily="34" charset="0"/>
                <a:ea typeface="Arial Unicode MS" panose="020B0604020202020204" pitchFamily="34" charset="-128"/>
                <a:cs typeface="Arial Unicode MS" panose="020B0604020202020204" pitchFamily="34" charset="-128"/>
              </a:rPr>
              <a:t>5</a:t>
            </a:r>
          </a:p>
        </p:txBody>
      </p:sp>
      <p:cxnSp>
        <p:nvCxnSpPr>
          <p:cNvPr id="82" name="AutoShape 48">
            <a:extLst>
              <a:ext uri="{FF2B5EF4-FFF2-40B4-BE49-F238E27FC236}">
                <a16:creationId xmlns:a16="http://schemas.microsoft.com/office/drawing/2014/main" id="{B0B6E3B0-4BA2-4E64-97EE-FE3449484FFC}"/>
              </a:ext>
            </a:extLst>
          </p:cNvPr>
          <p:cNvCxnSpPr>
            <a:cxnSpLocks noChangeShapeType="1"/>
            <a:stCxn id="81" idx="3"/>
            <a:endCxn id="68" idx="1"/>
          </p:cNvCxnSpPr>
          <p:nvPr/>
        </p:nvCxnSpPr>
        <p:spPr bwMode="auto">
          <a:xfrm>
            <a:off x="3119438" y="3611563"/>
            <a:ext cx="2446337" cy="466725"/>
          </a:xfrm>
          <a:prstGeom prst="straightConnector1">
            <a:avLst/>
          </a:prstGeom>
          <a:noFill/>
          <a:ln w="28575">
            <a:solidFill>
              <a:schemeClr val="tx1"/>
            </a:solidFill>
            <a:round/>
            <a:headEnd type="oval" w="med" len="med"/>
            <a:tailEnd type="stealth" w="med" len="med"/>
          </a:ln>
          <a:extLst>
            <a:ext uri="{909E8E84-426E-40DD-AFC4-6F175D3DCCD1}">
              <a14:hiddenFill xmlns:a14="http://schemas.microsoft.com/office/drawing/2010/main">
                <a:noFill/>
              </a14:hiddenFill>
            </a:ext>
          </a:extLst>
        </p:spPr>
      </p:cxnSp>
      <p:sp>
        <p:nvSpPr>
          <p:cNvPr id="20515" name="Text Box 55">
            <a:extLst>
              <a:ext uri="{FF2B5EF4-FFF2-40B4-BE49-F238E27FC236}">
                <a16:creationId xmlns:a16="http://schemas.microsoft.com/office/drawing/2014/main" id="{97E2CE0A-6862-4F4C-B5DC-E34006D71077}"/>
              </a:ext>
            </a:extLst>
          </p:cNvPr>
          <p:cNvSpPr txBox="1">
            <a:spLocks noChangeArrowheads="1"/>
          </p:cNvSpPr>
          <p:nvPr/>
        </p:nvSpPr>
        <p:spPr bwMode="auto">
          <a:xfrm>
            <a:off x="6842125" y="5070475"/>
            <a:ext cx="7842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defRPr>
            </a:lvl1pPr>
            <a:lvl2pPr marL="742950" indent="-285750" eaLnBrk="0" hangingPunct="0">
              <a:defRPr sz="2400">
                <a:solidFill>
                  <a:schemeClr val="tx1"/>
                </a:solidFill>
                <a:latin typeface="Arial" panose="020B0604020202020204" pitchFamily="34" charset="0"/>
              </a:defRPr>
            </a:lvl2pPr>
            <a:lvl3pPr marL="1143000" indent="-228600" eaLnBrk="0" hangingPunct="0">
              <a:defRPr sz="2400">
                <a:solidFill>
                  <a:schemeClr val="tx1"/>
                </a:solidFill>
                <a:latin typeface="Arial" panose="020B0604020202020204" pitchFamily="34" charset="0"/>
              </a:defRPr>
            </a:lvl3pPr>
            <a:lvl4pPr marL="1600200" indent="-228600" eaLnBrk="0" hangingPunct="0">
              <a:defRPr sz="2400">
                <a:solidFill>
                  <a:schemeClr val="tx1"/>
                </a:solidFill>
                <a:latin typeface="Arial" panose="020B0604020202020204" pitchFamily="34" charset="0"/>
              </a:defRPr>
            </a:lvl4pPr>
            <a:lvl5pPr marL="2057400" indent="-228600" eaLnBrk="0" hangingPunct="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defRPr/>
            </a:pPr>
            <a:r>
              <a:rPr kumimoji="0" lang="en-US" altLang="it-IT" sz="2400" b="0" i="0" u="none" strike="noStrike" kern="1200" cap="none" spc="0" normalizeH="0" baseline="0" noProof="0">
                <a:ln>
                  <a:noFill/>
                </a:ln>
                <a:solidFill>
                  <a:srgbClr val="000000"/>
                </a:solidFill>
                <a:effectLst/>
                <a:uLnTx/>
                <a:uFillTx/>
                <a:latin typeface="Arial" panose="020B0604020202020204" pitchFamily="34" charset="0"/>
                <a:ea typeface="Arial Unicode MS" panose="020B0604020202020204" pitchFamily="34" charset="-128"/>
                <a:cs typeface="Arial Unicode MS" panose="020B0604020202020204" pitchFamily="34" charset="-128"/>
              </a:rPr>
              <a:t>m–1</a:t>
            </a:r>
          </a:p>
        </p:txBody>
      </p:sp>
      <p:sp>
        <p:nvSpPr>
          <p:cNvPr id="85" name="Text Box 56">
            <a:extLst>
              <a:ext uri="{FF2B5EF4-FFF2-40B4-BE49-F238E27FC236}">
                <a16:creationId xmlns:a16="http://schemas.microsoft.com/office/drawing/2014/main" id="{2C13605B-635C-4752-A4B1-CE2341BF5938}"/>
              </a:ext>
            </a:extLst>
          </p:cNvPr>
          <p:cNvSpPr txBox="1">
            <a:spLocks noChangeArrowheads="1"/>
          </p:cNvSpPr>
          <p:nvPr/>
        </p:nvSpPr>
        <p:spPr bwMode="auto">
          <a:xfrm>
            <a:off x="6842125" y="2936875"/>
            <a:ext cx="8286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defRPr>
            </a:lvl1pPr>
            <a:lvl2pPr marL="742950" indent="-285750" eaLnBrk="0" hangingPunct="0">
              <a:defRPr sz="2400">
                <a:solidFill>
                  <a:schemeClr val="tx1"/>
                </a:solidFill>
                <a:latin typeface="Arial" panose="020B0604020202020204" pitchFamily="34" charset="0"/>
              </a:defRPr>
            </a:lvl2pPr>
            <a:lvl3pPr marL="1143000" indent="-228600" eaLnBrk="0" hangingPunct="0">
              <a:defRPr sz="2400">
                <a:solidFill>
                  <a:schemeClr val="tx1"/>
                </a:solidFill>
                <a:latin typeface="Arial" panose="020B0604020202020204" pitchFamily="34" charset="0"/>
              </a:defRPr>
            </a:lvl3pPr>
            <a:lvl4pPr marL="1600200" indent="-228600" eaLnBrk="0" hangingPunct="0">
              <a:defRPr sz="2400">
                <a:solidFill>
                  <a:schemeClr val="tx1"/>
                </a:solidFill>
                <a:latin typeface="Arial" panose="020B0604020202020204" pitchFamily="34" charset="0"/>
              </a:defRPr>
            </a:lvl4pPr>
            <a:lvl5pPr marL="2057400" indent="-228600" eaLnBrk="0" hangingPunct="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defRPr/>
            </a:pPr>
            <a:r>
              <a:rPr kumimoji="0" lang="en-US" altLang="it-IT" sz="2400" b="0" i="0" u="none" strike="noStrike" kern="1200" cap="none" spc="0" normalizeH="0" baseline="0" noProof="0">
                <a:ln>
                  <a:noFill/>
                </a:ln>
                <a:solidFill>
                  <a:srgbClr val="000000"/>
                </a:solidFill>
                <a:effectLst/>
                <a:uLnTx/>
                <a:uFillTx/>
                <a:latin typeface="Arial" panose="020B0604020202020204" pitchFamily="34" charset="0"/>
                <a:ea typeface="Arial Unicode MS" panose="020B0604020202020204" pitchFamily="34" charset="-128"/>
                <a:cs typeface="Arial Unicode MS" panose="020B0604020202020204" pitchFamily="34" charset="-128"/>
              </a:rPr>
              <a:t>h(k</a:t>
            </a:r>
            <a:r>
              <a:rPr kumimoji="0" lang="en-US" altLang="it-IT" sz="2400" b="0" i="0" u="none" strike="noStrike" kern="1200" cap="none" spc="0" normalizeH="0" baseline="-25000" noProof="0">
                <a:ln>
                  <a:noFill/>
                </a:ln>
                <a:solidFill>
                  <a:srgbClr val="000000"/>
                </a:solidFill>
                <a:effectLst/>
                <a:uLnTx/>
                <a:uFillTx/>
                <a:latin typeface="Arial" panose="020B0604020202020204" pitchFamily="34" charset="0"/>
                <a:ea typeface="Arial Unicode MS" panose="020B0604020202020204" pitchFamily="34" charset="-128"/>
                <a:cs typeface="Arial Unicode MS" panose="020B0604020202020204" pitchFamily="34" charset="-128"/>
              </a:rPr>
              <a:t>1</a:t>
            </a:r>
            <a:r>
              <a:rPr kumimoji="0" lang="en-US" altLang="it-IT" sz="2400" b="0" i="0" u="none" strike="noStrike" kern="1200" cap="none" spc="0" normalizeH="0" baseline="0" noProof="0">
                <a:ln>
                  <a:noFill/>
                </a:ln>
                <a:solidFill>
                  <a:srgbClr val="000000"/>
                </a:solidFill>
                <a:effectLst/>
                <a:uLnTx/>
                <a:uFillTx/>
                <a:latin typeface="Arial" panose="020B0604020202020204" pitchFamily="34" charset="0"/>
                <a:ea typeface="Arial Unicode MS" panose="020B0604020202020204" pitchFamily="34" charset="-128"/>
                <a:cs typeface="Arial Unicode MS" panose="020B0604020202020204" pitchFamily="34" charset="-128"/>
              </a:rPr>
              <a:t>)</a:t>
            </a:r>
          </a:p>
        </p:txBody>
      </p:sp>
      <p:sp>
        <p:nvSpPr>
          <p:cNvPr id="86" name="Text Box 57">
            <a:extLst>
              <a:ext uri="{FF2B5EF4-FFF2-40B4-BE49-F238E27FC236}">
                <a16:creationId xmlns:a16="http://schemas.microsoft.com/office/drawing/2014/main" id="{6171C76D-43F5-4D6C-BE6D-268E69E7B380}"/>
              </a:ext>
            </a:extLst>
          </p:cNvPr>
          <p:cNvSpPr txBox="1">
            <a:spLocks noChangeArrowheads="1"/>
          </p:cNvSpPr>
          <p:nvPr/>
        </p:nvSpPr>
        <p:spPr bwMode="auto">
          <a:xfrm>
            <a:off x="6842125" y="3241675"/>
            <a:ext cx="8286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defRPr>
            </a:lvl1pPr>
            <a:lvl2pPr marL="742950" indent="-285750" eaLnBrk="0" hangingPunct="0">
              <a:defRPr sz="2400">
                <a:solidFill>
                  <a:schemeClr val="tx1"/>
                </a:solidFill>
                <a:latin typeface="Arial" panose="020B0604020202020204" pitchFamily="34" charset="0"/>
              </a:defRPr>
            </a:lvl2pPr>
            <a:lvl3pPr marL="1143000" indent="-228600" eaLnBrk="0" hangingPunct="0">
              <a:defRPr sz="2400">
                <a:solidFill>
                  <a:schemeClr val="tx1"/>
                </a:solidFill>
                <a:latin typeface="Arial" panose="020B0604020202020204" pitchFamily="34" charset="0"/>
              </a:defRPr>
            </a:lvl3pPr>
            <a:lvl4pPr marL="1600200" indent="-228600" eaLnBrk="0" hangingPunct="0">
              <a:defRPr sz="2400">
                <a:solidFill>
                  <a:schemeClr val="tx1"/>
                </a:solidFill>
                <a:latin typeface="Arial" panose="020B0604020202020204" pitchFamily="34" charset="0"/>
              </a:defRPr>
            </a:lvl4pPr>
            <a:lvl5pPr marL="2057400" indent="-228600" eaLnBrk="0" hangingPunct="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defRPr/>
            </a:pPr>
            <a:r>
              <a:rPr kumimoji="0" lang="en-US" altLang="it-IT" sz="2400" b="0" i="0" u="none" strike="noStrike" kern="1200" cap="none" spc="0" normalizeH="0" baseline="0" noProof="0">
                <a:ln>
                  <a:noFill/>
                </a:ln>
                <a:solidFill>
                  <a:srgbClr val="000000"/>
                </a:solidFill>
                <a:effectLst/>
                <a:uLnTx/>
                <a:uFillTx/>
                <a:latin typeface="Arial" panose="020B0604020202020204" pitchFamily="34" charset="0"/>
                <a:ea typeface="Arial Unicode MS" panose="020B0604020202020204" pitchFamily="34" charset="-128"/>
                <a:cs typeface="Arial Unicode MS" panose="020B0604020202020204" pitchFamily="34" charset="-128"/>
              </a:rPr>
              <a:t>h(k</a:t>
            </a:r>
            <a:r>
              <a:rPr kumimoji="0" lang="en-US" altLang="it-IT" sz="2400" b="0" i="0" u="none" strike="noStrike" kern="1200" cap="none" spc="0" normalizeH="0" baseline="-25000" noProof="0">
                <a:ln>
                  <a:noFill/>
                </a:ln>
                <a:solidFill>
                  <a:srgbClr val="000000"/>
                </a:solidFill>
                <a:effectLst/>
                <a:uLnTx/>
                <a:uFillTx/>
                <a:latin typeface="Arial" panose="020B0604020202020204" pitchFamily="34" charset="0"/>
                <a:ea typeface="Arial Unicode MS" panose="020B0604020202020204" pitchFamily="34" charset="-128"/>
                <a:cs typeface="Arial Unicode MS" panose="020B0604020202020204" pitchFamily="34" charset="-128"/>
              </a:rPr>
              <a:t>4</a:t>
            </a:r>
            <a:r>
              <a:rPr kumimoji="0" lang="en-US" altLang="it-IT" sz="2400" b="0" i="0" u="none" strike="noStrike" kern="1200" cap="none" spc="0" normalizeH="0" baseline="0" noProof="0">
                <a:ln>
                  <a:noFill/>
                </a:ln>
                <a:solidFill>
                  <a:srgbClr val="000000"/>
                </a:solidFill>
                <a:effectLst/>
                <a:uLnTx/>
                <a:uFillTx/>
                <a:latin typeface="Arial" panose="020B0604020202020204" pitchFamily="34" charset="0"/>
                <a:ea typeface="Arial Unicode MS" panose="020B0604020202020204" pitchFamily="34" charset="-128"/>
                <a:cs typeface="Arial Unicode MS" panose="020B0604020202020204" pitchFamily="34" charset="-128"/>
              </a:rPr>
              <a:t>)</a:t>
            </a:r>
          </a:p>
        </p:txBody>
      </p:sp>
      <p:sp>
        <p:nvSpPr>
          <p:cNvPr id="87" name="Text Box 58">
            <a:extLst>
              <a:ext uri="{FF2B5EF4-FFF2-40B4-BE49-F238E27FC236}">
                <a16:creationId xmlns:a16="http://schemas.microsoft.com/office/drawing/2014/main" id="{9842F03C-24EA-4119-8B35-6F0DBD6773B0}"/>
              </a:ext>
            </a:extLst>
          </p:cNvPr>
          <p:cNvSpPr txBox="1">
            <a:spLocks noChangeArrowheads="1"/>
          </p:cNvSpPr>
          <p:nvPr/>
        </p:nvSpPr>
        <p:spPr bwMode="auto">
          <a:xfrm>
            <a:off x="6842125" y="3851275"/>
            <a:ext cx="8286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defRPr>
            </a:lvl1pPr>
            <a:lvl2pPr marL="742950" indent="-285750" eaLnBrk="0" hangingPunct="0">
              <a:defRPr sz="2400">
                <a:solidFill>
                  <a:schemeClr val="tx1"/>
                </a:solidFill>
                <a:latin typeface="Arial" panose="020B0604020202020204" pitchFamily="34" charset="0"/>
              </a:defRPr>
            </a:lvl2pPr>
            <a:lvl3pPr marL="1143000" indent="-228600" eaLnBrk="0" hangingPunct="0">
              <a:defRPr sz="2400">
                <a:solidFill>
                  <a:schemeClr val="tx1"/>
                </a:solidFill>
                <a:latin typeface="Arial" panose="020B0604020202020204" pitchFamily="34" charset="0"/>
              </a:defRPr>
            </a:lvl3pPr>
            <a:lvl4pPr marL="1600200" indent="-228600" eaLnBrk="0" hangingPunct="0">
              <a:defRPr sz="2400">
                <a:solidFill>
                  <a:schemeClr val="tx1"/>
                </a:solidFill>
                <a:latin typeface="Arial" panose="020B0604020202020204" pitchFamily="34" charset="0"/>
              </a:defRPr>
            </a:lvl4pPr>
            <a:lvl5pPr marL="2057400" indent="-228600" eaLnBrk="0" hangingPunct="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defRPr/>
            </a:pPr>
            <a:r>
              <a:rPr kumimoji="0" lang="en-US" altLang="it-IT" sz="2400" b="0" i="0" u="none" strike="noStrike" kern="1200" cap="none" spc="0" normalizeH="0" baseline="0" noProof="0">
                <a:ln>
                  <a:noFill/>
                </a:ln>
                <a:solidFill>
                  <a:srgbClr val="000000"/>
                </a:solidFill>
                <a:effectLst/>
                <a:uLnTx/>
                <a:uFillTx/>
                <a:latin typeface="Arial" panose="020B0604020202020204" pitchFamily="34" charset="0"/>
                <a:ea typeface="Arial Unicode MS" panose="020B0604020202020204" pitchFamily="34" charset="-128"/>
                <a:cs typeface="Arial Unicode MS" panose="020B0604020202020204" pitchFamily="34" charset="-128"/>
              </a:rPr>
              <a:t>h(k</a:t>
            </a:r>
            <a:r>
              <a:rPr kumimoji="0" lang="en-US" altLang="it-IT" sz="2400" b="0" i="0" u="none" strike="noStrike" kern="1200" cap="none" spc="0" normalizeH="0" baseline="-25000" noProof="0">
                <a:ln>
                  <a:noFill/>
                </a:ln>
                <a:solidFill>
                  <a:srgbClr val="000000"/>
                </a:solidFill>
                <a:effectLst/>
                <a:uLnTx/>
                <a:uFillTx/>
                <a:latin typeface="Arial" panose="020B0604020202020204" pitchFamily="34" charset="0"/>
                <a:ea typeface="Arial Unicode MS" panose="020B0604020202020204" pitchFamily="34" charset="-128"/>
                <a:cs typeface="Arial Unicode MS" panose="020B0604020202020204" pitchFamily="34" charset="-128"/>
              </a:rPr>
              <a:t>2</a:t>
            </a:r>
            <a:r>
              <a:rPr kumimoji="0" lang="en-US" altLang="it-IT" sz="2400" b="0" i="0" u="none" strike="noStrike" kern="1200" cap="none" spc="0" normalizeH="0" baseline="0" noProof="0">
                <a:ln>
                  <a:noFill/>
                </a:ln>
                <a:solidFill>
                  <a:srgbClr val="000000"/>
                </a:solidFill>
                <a:effectLst/>
                <a:uLnTx/>
                <a:uFillTx/>
                <a:latin typeface="Arial" panose="020B0604020202020204" pitchFamily="34" charset="0"/>
                <a:ea typeface="Arial Unicode MS" panose="020B0604020202020204" pitchFamily="34" charset="-128"/>
                <a:cs typeface="Arial Unicode MS" panose="020B0604020202020204" pitchFamily="34" charset="-128"/>
              </a:rPr>
              <a:t>)</a:t>
            </a:r>
          </a:p>
        </p:txBody>
      </p:sp>
      <p:sp>
        <p:nvSpPr>
          <p:cNvPr id="88" name="Text Box 59">
            <a:extLst>
              <a:ext uri="{FF2B5EF4-FFF2-40B4-BE49-F238E27FC236}">
                <a16:creationId xmlns:a16="http://schemas.microsoft.com/office/drawing/2014/main" id="{38B4AB3F-35C1-45AF-8713-62B5B9AF6DF5}"/>
              </a:ext>
            </a:extLst>
          </p:cNvPr>
          <p:cNvSpPr txBox="1">
            <a:spLocks noChangeArrowheads="1"/>
          </p:cNvSpPr>
          <p:nvPr/>
        </p:nvSpPr>
        <p:spPr bwMode="auto">
          <a:xfrm>
            <a:off x="6842125" y="4460875"/>
            <a:ext cx="8286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defRPr>
            </a:lvl1pPr>
            <a:lvl2pPr marL="742950" indent="-285750" eaLnBrk="0" hangingPunct="0">
              <a:defRPr sz="2400">
                <a:solidFill>
                  <a:schemeClr val="tx1"/>
                </a:solidFill>
                <a:latin typeface="Arial" panose="020B0604020202020204" pitchFamily="34" charset="0"/>
              </a:defRPr>
            </a:lvl2pPr>
            <a:lvl3pPr marL="1143000" indent="-228600" eaLnBrk="0" hangingPunct="0">
              <a:defRPr sz="2400">
                <a:solidFill>
                  <a:schemeClr val="tx1"/>
                </a:solidFill>
                <a:latin typeface="Arial" panose="020B0604020202020204" pitchFamily="34" charset="0"/>
              </a:defRPr>
            </a:lvl3pPr>
            <a:lvl4pPr marL="1600200" indent="-228600" eaLnBrk="0" hangingPunct="0">
              <a:defRPr sz="2400">
                <a:solidFill>
                  <a:schemeClr val="tx1"/>
                </a:solidFill>
                <a:latin typeface="Arial" panose="020B0604020202020204" pitchFamily="34" charset="0"/>
              </a:defRPr>
            </a:lvl4pPr>
            <a:lvl5pPr marL="2057400" indent="-228600" eaLnBrk="0" hangingPunct="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defRPr/>
            </a:pPr>
            <a:r>
              <a:rPr kumimoji="0" lang="en-US" altLang="it-IT" sz="2400" b="0" i="0" u="none" strike="noStrike" kern="1200" cap="none" spc="0" normalizeH="0" baseline="0" noProof="0">
                <a:ln>
                  <a:noFill/>
                </a:ln>
                <a:solidFill>
                  <a:srgbClr val="000000"/>
                </a:solidFill>
                <a:effectLst/>
                <a:uLnTx/>
                <a:uFillTx/>
                <a:latin typeface="Arial" panose="020B0604020202020204" pitchFamily="34" charset="0"/>
                <a:ea typeface="Arial Unicode MS" panose="020B0604020202020204" pitchFamily="34" charset="-128"/>
                <a:cs typeface="Arial Unicode MS" panose="020B0604020202020204" pitchFamily="34" charset="-128"/>
              </a:rPr>
              <a:t>h(k</a:t>
            </a:r>
            <a:r>
              <a:rPr kumimoji="0" lang="en-US" altLang="it-IT" sz="2400" b="0" i="0" u="none" strike="noStrike" kern="1200" cap="none" spc="0" normalizeH="0" baseline="-25000" noProof="0">
                <a:ln>
                  <a:noFill/>
                </a:ln>
                <a:solidFill>
                  <a:srgbClr val="000000"/>
                </a:solidFill>
                <a:effectLst/>
                <a:uLnTx/>
                <a:uFillTx/>
                <a:latin typeface="Arial" panose="020B0604020202020204" pitchFamily="34" charset="0"/>
                <a:ea typeface="Arial Unicode MS" panose="020B0604020202020204" pitchFamily="34" charset="-128"/>
                <a:cs typeface="Arial Unicode MS" panose="020B0604020202020204" pitchFamily="34" charset="-128"/>
              </a:rPr>
              <a:t>3</a:t>
            </a:r>
            <a:r>
              <a:rPr kumimoji="0" lang="en-US" altLang="it-IT" sz="2400" b="0" i="0" u="none" strike="noStrike" kern="1200" cap="none" spc="0" normalizeH="0" baseline="0" noProof="0">
                <a:ln>
                  <a:noFill/>
                </a:ln>
                <a:solidFill>
                  <a:srgbClr val="000000"/>
                </a:solidFill>
                <a:effectLst/>
                <a:uLnTx/>
                <a:uFillTx/>
                <a:latin typeface="Arial" panose="020B0604020202020204" pitchFamily="34" charset="0"/>
                <a:ea typeface="Arial Unicode MS" panose="020B0604020202020204" pitchFamily="34" charset="-128"/>
                <a:cs typeface="Arial Unicode MS" panose="020B0604020202020204" pitchFamily="34" charset="-128"/>
              </a:rPr>
              <a:t>)</a:t>
            </a:r>
          </a:p>
        </p:txBody>
      </p:sp>
      <p:sp>
        <p:nvSpPr>
          <p:cNvPr id="89" name="Rectangle 66">
            <a:extLst>
              <a:ext uri="{FF2B5EF4-FFF2-40B4-BE49-F238E27FC236}">
                <a16:creationId xmlns:a16="http://schemas.microsoft.com/office/drawing/2014/main" id="{26BF8560-5673-49E0-B033-56FB978A831B}"/>
              </a:ext>
            </a:extLst>
          </p:cNvPr>
          <p:cNvSpPr>
            <a:spLocks noChangeArrowheads="1"/>
          </p:cNvSpPr>
          <p:nvPr/>
        </p:nvSpPr>
        <p:spPr bwMode="auto">
          <a:xfrm>
            <a:off x="7434263" y="3851275"/>
            <a:ext cx="11779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defRPr>
            </a:lvl1pPr>
            <a:lvl2pPr marL="742950" indent="-285750" eaLnBrk="0" hangingPunct="0">
              <a:defRPr sz="2400">
                <a:solidFill>
                  <a:schemeClr val="tx1"/>
                </a:solidFill>
                <a:latin typeface="Arial" panose="020B0604020202020204" pitchFamily="34" charset="0"/>
              </a:defRPr>
            </a:lvl2pPr>
            <a:lvl3pPr marL="1143000" indent="-228600" eaLnBrk="0" hangingPunct="0">
              <a:defRPr sz="2400">
                <a:solidFill>
                  <a:schemeClr val="tx1"/>
                </a:solidFill>
                <a:latin typeface="Arial" panose="020B0604020202020204" pitchFamily="34" charset="0"/>
              </a:defRPr>
            </a:lvl3pPr>
            <a:lvl4pPr marL="1600200" indent="-228600" eaLnBrk="0" hangingPunct="0">
              <a:defRPr sz="2400">
                <a:solidFill>
                  <a:schemeClr val="tx1"/>
                </a:solidFill>
                <a:latin typeface="Arial" panose="020B0604020202020204" pitchFamily="34" charset="0"/>
              </a:defRPr>
            </a:lvl4pPr>
            <a:lvl5pPr marL="2057400" indent="-228600" eaLnBrk="0" hangingPunct="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defRPr/>
            </a:pPr>
            <a:r>
              <a:rPr kumimoji="0" lang="en-US" altLang="it-IT" sz="2400" b="0" i="0" u="none" strike="noStrike" kern="1200" cap="none" spc="0" normalizeH="0" baseline="0" noProof="0">
                <a:ln>
                  <a:noFill/>
                </a:ln>
                <a:solidFill>
                  <a:srgbClr val="000000"/>
                </a:solidFill>
                <a:effectLst/>
                <a:uLnTx/>
                <a:uFillTx/>
                <a:latin typeface="Arial" panose="020B0604020202020204" pitchFamily="34" charset="0"/>
                <a:ea typeface="Arial Unicode MS" panose="020B0604020202020204" pitchFamily="34" charset="-128"/>
                <a:cs typeface="Arial Unicode MS" panose="020B0604020202020204" pitchFamily="34" charset="-128"/>
              </a:rPr>
              <a:t> = h(k</a:t>
            </a:r>
            <a:r>
              <a:rPr kumimoji="0" lang="en-US" altLang="it-IT" sz="2400" b="0" i="0" u="none" strike="noStrike" kern="1200" cap="none" spc="0" normalizeH="0" baseline="-25000" noProof="0">
                <a:ln>
                  <a:noFill/>
                </a:ln>
                <a:solidFill>
                  <a:srgbClr val="000000"/>
                </a:solidFill>
                <a:effectLst/>
                <a:uLnTx/>
                <a:uFillTx/>
                <a:latin typeface="Arial" panose="020B0604020202020204" pitchFamily="34" charset="0"/>
                <a:ea typeface="Arial Unicode MS" panose="020B0604020202020204" pitchFamily="34" charset="-128"/>
                <a:cs typeface="Arial Unicode MS" panose="020B0604020202020204" pitchFamily="34" charset="-128"/>
              </a:rPr>
              <a:t>5</a:t>
            </a:r>
            <a:r>
              <a:rPr kumimoji="0" lang="en-US" altLang="it-IT" sz="2400" b="0" i="0" u="none" strike="noStrike" kern="1200" cap="none" spc="0" normalizeH="0" baseline="0" noProof="0">
                <a:ln>
                  <a:noFill/>
                </a:ln>
                <a:solidFill>
                  <a:srgbClr val="000000"/>
                </a:solidFill>
                <a:effectLst/>
                <a:uLnTx/>
                <a:uFillTx/>
                <a:latin typeface="Arial" panose="020B0604020202020204" pitchFamily="34" charset="0"/>
                <a:ea typeface="Arial Unicode MS" panose="020B0604020202020204" pitchFamily="34" charset="-128"/>
                <a:cs typeface="Arial Unicode MS" panose="020B0604020202020204" pitchFamily="34" charset="-128"/>
              </a:rPr>
              <a:t>)</a:t>
            </a:r>
          </a:p>
        </p:txBody>
      </p:sp>
      <p:sp>
        <p:nvSpPr>
          <p:cNvPr id="90" name="Rectangle 69">
            <a:extLst>
              <a:ext uri="{FF2B5EF4-FFF2-40B4-BE49-F238E27FC236}">
                <a16:creationId xmlns:a16="http://schemas.microsoft.com/office/drawing/2014/main" id="{3E694B40-9171-4642-9C9D-5C7391DB566A}"/>
              </a:ext>
            </a:extLst>
          </p:cNvPr>
          <p:cNvSpPr>
            <a:spLocks noChangeArrowheads="1"/>
          </p:cNvSpPr>
          <p:nvPr/>
        </p:nvSpPr>
        <p:spPr bwMode="auto">
          <a:xfrm>
            <a:off x="5565775" y="3933825"/>
            <a:ext cx="1219200" cy="301625"/>
          </a:xfrm>
          <a:prstGeom prst="rect">
            <a:avLst/>
          </a:prstGeom>
          <a:solidFill>
            <a:srgbClr val="C00000"/>
          </a:solidFill>
          <a:ln>
            <a:noFill/>
          </a:ln>
          <a:extLs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eaLnBrk="0" hangingPunct="0">
              <a:defRPr sz="2400">
                <a:solidFill>
                  <a:schemeClr val="tx1"/>
                </a:solidFill>
                <a:latin typeface="Arial" panose="020B0604020202020204" pitchFamily="34" charset="0"/>
              </a:defRPr>
            </a:lvl1pPr>
            <a:lvl2pPr marL="742950" indent="-285750" eaLnBrk="0" hangingPunct="0">
              <a:defRPr sz="2400">
                <a:solidFill>
                  <a:schemeClr val="tx1"/>
                </a:solidFill>
                <a:latin typeface="Arial" panose="020B0604020202020204" pitchFamily="34" charset="0"/>
              </a:defRPr>
            </a:lvl2pPr>
            <a:lvl3pPr marL="1143000" indent="-228600" eaLnBrk="0" hangingPunct="0">
              <a:defRPr sz="2400">
                <a:solidFill>
                  <a:schemeClr val="tx1"/>
                </a:solidFill>
                <a:latin typeface="Arial" panose="020B0604020202020204" pitchFamily="34" charset="0"/>
              </a:defRPr>
            </a:lvl3pPr>
            <a:lvl4pPr marL="1600200" indent="-228600" eaLnBrk="0" hangingPunct="0">
              <a:defRPr sz="2400">
                <a:solidFill>
                  <a:schemeClr val="tx1"/>
                </a:solidFill>
                <a:latin typeface="Arial" panose="020B0604020202020204" pitchFamily="34" charset="0"/>
              </a:defRPr>
            </a:lvl4pPr>
            <a:lvl5pPr marL="2057400" indent="-228600" eaLnBrk="0" hangingPunct="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defRPr/>
            </a:pPr>
            <a:endParaRPr kumimoji="0" lang="en-US" altLang="it-IT" sz="24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20522" name="Text Box 55">
            <a:extLst>
              <a:ext uri="{FF2B5EF4-FFF2-40B4-BE49-F238E27FC236}">
                <a16:creationId xmlns:a16="http://schemas.microsoft.com/office/drawing/2014/main" id="{EF882224-5E24-4F38-AF69-C782FA6E043B}"/>
              </a:ext>
            </a:extLst>
          </p:cNvPr>
          <p:cNvSpPr txBox="1">
            <a:spLocks noChangeArrowheads="1"/>
          </p:cNvSpPr>
          <p:nvPr/>
        </p:nvSpPr>
        <p:spPr bwMode="auto">
          <a:xfrm>
            <a:off x="6842125" y="2286000"/>
            <a:ext cx="3556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defRPr>
            </a:lvl1pPr>
            <a:lvl2pPr marL="742950" indent="-285750" eaLnBrk="0" hangingPunct="0">
              <a:defRPr sz="2400">
                <a:solidFill>
                  <a:schemeClr val="tx1"/>
                </a:solidFill>
                <a:latin typeface="Arial" panose="020B0604020202020204" pitchFamily="34" charset="0"/>
              </a:defRPr>
            </a:lvl2pPr>
            <a:lvl3pPr marL="1143000" indent="-228600" eaLnBrk="0" hangingPunct="0">
              <a:defRPr sz="2400">
                <a:solidFill>
                  <a:schemeClr val="tx1"/>
                </a:solidFill>
                <a:latin typeface="Arial" panose="020B0604020202020204" pitchFamily="34" charset="0"/>
              </a:defRPr>
            </a:lvl3pPr>
            <a:lvl4pPr marL="1600200" indent="-228600" eaLnBrk="0" hangingPunct="0">
              <a:defRPr sz="2400">
                <a:solidFill>
                  <a:schemeClr val="tx1"/>
                </a:solidFill>
                <a:latin typeface="Arial" panose="020B0604020202020204" pitchFamily="34" charset="0"/>
              </a:defRPr>
            </a:lvl4pPr>
            <a:lvl5pPr marL="2057400" indent="-228600" eaLnBrk="0" hangingPunct="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defRPr/>
            </a:pPr>
            <a:r>
              <a:rPr kumimoji="0" lang="en-US" altLang="it-IT" sz="2400" b="0" i="0" u="none" strike="noStrike" kern="1200" cap="none" spc="0" normalizeH="0" baseline="0" noProof="0">
                <a:ln>
                  <a:noFill/>
                </a:ln>
                <a:solidFill>
                  <a:srgbClr val="000000"/>
                </a:solidFill>
                <a:effectLst/>
                <a:uLnTx/>
                <a:uFillTx/>
                <a:latin typeface="Arial" panose="020B0604020202020204" pitchFamily="34" charset="0"/>
                <a:ea typeface="Arial Unicode MS" panose="020B0604020202020204" pitchFamily="34" charset="-128"/>
                <a:cs typeface="Arial Unicode MS" panose="020B0604020202020204" pitchFamily="34" charset="-128"/>
              </a:rPr>
              <a:t>0</a:t>
            </a:r>
          </a:p>
        </p:txBody>
      </p:sp>
    </p:spTree>
  </p:cSld>
  <p:clrMapOvr>
    <a:masterClrMapping/>
  </p:clrMapOvr>
  <p:transition>
    <p:fade thruBlk="1"/>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52"/>
                                        </p:tgtEl>
                                        <p:attrNameLst>
                                          <p:attrName>style.visibility</p:attrName>
                                        </p:attrNameLst>
                                      </p:cBhvr>
                                      <p:to>
                                        <p:strVal val="visible"/>
                                      </p:to>
                                    </p:set>
                                    <p:anim calcmode="lin" valueType="num">
                                      <p:cBhvr>
                                        <p:cTn id="7" dur="500" fill="hold"/>
                                        <p:tgtEl>
                                          <p:spTgt spid="52"/>
                                        </p:tgtEl>
                                        <p:attrNameLst>
                                          <p:attrName>ppt_w</p:attrName>
                                        </p:attrNameLst>
                                      </p:cBhvr>
                                      <p:tavLst>
                                        <p:tav tm="0">
                                          <p:val>
                                            <p:strVal val="#ppt_w*0.70"/>
                                          </p:val>
                                        </p:tav>
                                        <p:tav tm="100000">
                                          <p:val>
                                            <p:strVal val="#ppt_w"/>
                                          </p:val>
                                        </p:tav>
                                      </p:tavLst>
                                    </p:anim>
                                    <p:anim calcmode="lin" valueType="num">
                                      <p:cBhvr>
                                        <p:cTn id="8" dur="500" fill="hold"/>
                                        <p:tgtEl>
                                          <p:spTgt spid="52"/>
                                        </p:tgtEl>
                                        <p:attrNameLst>
                                          <p:attrName>ppt_h</p:attrName>
                                        </p:attrNameLst>
                                      </p:cBhvr>
                                      <p:tavLst>
                                        <p:tav tm="0">
                                          <p:val>
                                            <p:strVal val="#ppt_h"/>
                                          </p:val>
                                        </p:tav>
                                        <p:tav tm="100000">
                                          <p:val>
                                            <p:strVal val="#ppt_h"/>
                                          </p:val>
                                        </p:tav>
                                      </p:tavLst>
                                    </p:anim>
                                    <p:animEffect transition="in" filter="fade">
                                      <p:cBhvr>
                                        <p:cTn id="9" dur="500"/>
                                        <p:tgtEl>
                                          <p:spTgt spid="52"/>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1" presetClass="entr" presetSubtype="0" fill="hold" nodeType="clickEffect">
                                  <p:stCondLst>
                                    <p:cond delay="0"/>
                                  </p:stCondLst>
                                  <p:childTnLst>
                                    <p:set>
                                      <p:cBhvr>
                                        <p:cTn id="13" dur="1" fill="hold">
                                          <p:stCondLst>
                                            <p:cond delay="499"/>
                                          </p:stCondLst>
                                        </p:cTn>
                                        <p:tgtEl>
                                          <p:spTgt spid="2"/>
                                        </p:tgtEl>
                                        <p:attrNameLst>
                                          <p:attrName>style.visibility</p:attrName>
                                        </p:attrNameLst>
                                      </p:cBhvr>
                                      <p:to>
                                        <p:strVal val="visible"/>
                                      </p:to>
                                    </p:set>
                                  </p:childTnLst>
                                </p:cTn>
                              </p:par>
                            </p:childTnLst>
                          </p:cTn>
                        </p:par>
                      </p:childTnLst>
                    </p:cTn>
                  </p:par>
                  <p:par>
                    <p:cTn id="14" fill="hold" nodeType="clickPar">
                      <p:stCondLst>
                        <p:cond delay="indefinite"/>
                      </p:stCondLst>
                      <p:childTnLst>
                        <p:par>
                          <p:cTn id="15" fill="hold" nodeType="withGroup">
                            <p:stCondLst>
                              <p:cond delay="0"/>
                            </p:stCondLst>
                            <p:childTnLst>
                              <p:par>
                                <p:cTn id="16" presetID="1" presetClass="entr" presetSubtype="0" fill="hold" grpId="0" nodeType="clickEffect">
                                  <p:stCondLst>
                                    <p:cond delay="0"/>
                                  </p:stCondLst>
                                  <p:childTnLst>
                                    <p:set>
                                      <p:cBhvr>
                                        <p:cTn id="17" dur="1" fill="hold">
                                          <p:stCondLst>
                                            <p:cond delay="499"/>
                                          </p:stCondLst>
                                        </p:cTn>
                                        <p:tgtEl>
                                          <p:spTgt spid="73"/>
                                        </p:tgtEl>
                                        <p:attrNameLst>
                                          <p:attrName>style.visibility</p:attrName>
                                        </p:attrNameLst>
                                      </p:cBhvr>
                                      <p:to>
                                        <p:strVal val="visible"/>
                                      </p:to>
                                    </p:set>
                                  </p:childTnLst>
                                </p:cTn>
                              </p:par>
                            </p:childTnLst>
                          </p:cTn>
                        </p:par>
                        <p:par>
                          <p:cTn id="18" fill="hold" nodeType="afterGroup">
                            <p:stCondLst>
                              <p:cond delay="500"/>
                            </p:stCondLst>
                            <p:childTnLst>
                              <p:par>
                                <p:cTn id="19" presetID="22" presetClass="entr" presetSubtype="8" fill="hold" nodeType="afterEffect">
                                  <p:stCondLst>
                                    <p:cond delay="0"/>
                                  </p:stCondLst>
                                  <p:childTnLst>
                                    <p:set>
                                      <p:cBhvr>
                                        <p:cTn id="20" dur="1" fill="hold">
                                          <p:stCondLst>
                                            <p:cond delay="0"/>
                                          </p:stCondLst>
                                        </p:cTn>
                                        <p:tgtEl>
                                          <p:spTgt spid="74"/>
                                        </p:tgtEl>
                                        <p:attrNameLst>
                                          <p:attrName>style.visibility</p:attrName>
                                        </p:attrNameLst>
                                      </p:cBhvr>
                                      <p:to>
                                        <p:strVal val="visible"/>
                                      </p:to>
                                    </p:set>
                                    <p:animEffect transition="in" filter="wipe(left)">
                                      <p:cBhvr>
                                        <p:cTn id="21" dur="500"/>
                                        <p:tgtEl>
                                          <p:spTgt spid="74"/>
                                        </p:tgtEl>
                                      </p:cBhvr>
                                    </p:animEffect>
                                  </p:childTnLst>
                                </p:cTn>
                              </p:par>
                            </p:childTnLst>
                          </p:cTn>
                        </p:par>
                        <p:par>
                          <p:cTn id="22" fill="hold" nodeType="afterGroup">
                            <p:stCondLst>
                              <p:cond delay="1000"/>
                            </p:stCondLst>
                            <p:childTnLst>
                              <p:par>
                                <p:cTn id="23" presetID="22" presetClass="entr" presetSubtype="8" fill="hold" grpId="0" nodeType="afterEffect">
                                  <p:stCondLst>
                                    <p:cond delay="0"/>
                                  </p:stCondLst>
                                  <p:childTnLst>
                                    <p:set>
                                      <p:cBhvr>
                                        <p:cTn id="24" dur="1" fill="hold">
                                          <p:stCondLst>
                                            <p:cond delay="0"/>
                                          </p:stCondLst>
                                        </p:cTn>
                                        <p:tgtEl>
                                          <p:spTgt spid="65"/>
                                        </p:tgtEl>
                                        <p:attrNameLst>
                                          <p:attrName>style.visibility</p:attrName>
                                        </p:attrNameLst>
                                      </p:cBhvr>
                                      <p:to>
                                        <p:strVal val="visible"/>
                                      </p:to>
                                    </p:set>
                                    <p:animEffect transition="in" filter="wipe(left)">
                                      <p:cBhvr>
                                        <p:cTn id="25" dur="500"/>
                                        <p:tgtEl>
                                          <p:spTgt spid="65"/>
                                        </p:tgtEl>
                                      </p:cBhvr>
                                    </p:animEffect>
                                  </p:childTnLst>
                                </p:cTn>
                              </p:par>
                            </p:childTnLst>
                          </p:cTn>
                        </p:par>
                        <p:par>
                          <p:cTn id="26" fill="hold" nodeType="afterGroup">
                            <p:stCondLst>
                              <p:cond delay="1500"/>
                            </p:stCondLst>
                            <p:childTnLst>
                              <p:par>
                                <p:cTn id="27" presetID="1" presetClass="entr" presetSubtype="0" fill="hold" grpId="0" nodeType="afterEffect">
                                  <p:stCondLst>
                                    <p:cond delay="1000"/>
                                  </p:stCondLst>
                                  <p:childTnLst>
                                    <p:set>
                                      <p:cBhvr>
                                        <p:cTn id="28" dur="1" fill="hold">
                                          <p:stCondLst>
                                            <p:cond delay="499"/>
                                          </p:stCondLst>
                                        </p:cTn>
                                        <p:tgtEl>
                                          <p:spTgt spid="85"/>
                                        </p:tgtEl>
                                        <p:attrNameLst>
                                          <p:attrName>style.visibility</p:attrName>
                                        </p:attrNameLst>
                                      </p:cBhvr>
                                      <p:to>
                                        <p:strVal val="visible"/>
                                      </p:to>
                                    </p:set>
                                  </p:childTnLst>
                                </p:cTn>
                              </p:par>
                            </p:childTnLst>
                          </p:cTn>
                        </p:par>
                        <p:par>
                          <p:cTn id="29" fill="hold" nodeType="afterGroup">
                            <p:stCondLst>
                              <p:cond delay="3000"/>
                            </p:stCondLst>
                            <p:childTnLst>
                              <p:par>
                                <p:cTn id="30" presetID="1" presetClass="entr" presetSubtype="0" fill="hold" grpId="0" nodeType="afterEffect">
                                  <p:stCondLst>
                                    <p:cond delay="0"/>
                                  </p:stCondLst>
                                  <p:childTnLst>
                                    <p:set>
                                      <p:cBhvr>
                                        <p:cTn id="31" dur="1" fill="hold">
                                          <p:stCondLst>
                                            <p:cond delay="499"/>
                                          </p:stCondLst>
                                        </p:cTn>
                                        <p:tgtEl>
                                          <p:spTgt spid="281678"/>
                                        </p:tgtEl>
                                        <p:attrNameLst>
                                          <p:attrName>style.visibility</p:attrName>
                                        </p:attrNameLst>
                                      </p:cBhvr>
                                      <p:to>
                                        <p:strVal val="visible"/>
                                      </p:to>
                                    </p:set>
                                  </p:childTnLst>
                                </p:cTn>
                              </p:par>
                            </p:childTnLst>
                          </p:cTn>
                        </p:par>
                      </p:childTnLst>
                    </p:cTn>
                  </p:par>
                  <p:par>
                    <p:cTn id="32" fill="hold" nodeType="clickPar">
                      <p:stCondLst>
                        <p:cond delay="indefinite"/>
                      </p:stCondLst>
                      <p:childTnLst>
                        <p:par>
                          <p:cTn id="33" fill="hold" nodeType="withGroup">
                            <p:stCondLst>
                              <p:cond delay="0"/>
                            </p:stCondLst>
                            <p:childTnLst>
                              <p:par>
                                <p:cTn id="34" presetID="1" presetClass="entr" presetSubtype="0" fill="hold" grpId="0" nodeType="clickEffect">
                                  <p:stCondLst>
                                    <p:cond delay="0"/>
                                  </p:stCondLst>
                                  <p:childTnLst>
                                    <p:set>
                                      <p:cBhvr>
                                        <p:cTn id="35" dur="1" fill="hold">
                                          <p:stCondLst>
                                            <p:cond delay="499"/>
                                          </p:stCondLst>
                                        </p:cTn>
                                        <p:tgtEl>
                                          <p:spTgt spid="75"/>
                                        </p:tgtEl>
                                        <p:attrNameLst>
                                          <p:attrName>style.visibility</p:attrName>
                                        </p:attrNameLst>
                                      </p:cBhvr>
                                      <p:to>
                                        <p:strVal val="visible"/>
                                      </p:to>
                                    </p:set>
                                  </p:childTnLst>
                                </p:cTn>
                              </p:par>
                            </p:childTnLst>
                          </p:cTn>
                        </p:par>
                        <p:par>
                          <p:cTn id="36" fill="hold" nodeType="afterGroup">
                            <p:stCondLst>
                              <p:cond delay="500"/>
                            </p:stCondLst>
                            <p:childTnLst>
                              <p:par>
                                <p:cTn id="37" presetID="22" presetClass="entr" presetSubtype="8" fill="hold" nodeType="afterEffect">
                                  <p:stCondLst>
                                    <p:cond delay="0"/>
                                  </p:stCondLst>
                                  <p:childTnLst>
                                    <p:set>
                                      <p:cBhvr>
                                        <p:cTn id="38" dur="1" fill="hold">
                                          <p:stCondLst>
                                            <p:cond delay="0"/>
                                          </p:stCondLst>
                                        </p:cTn>
                                        <p:tgtEl>
                                          <p:spTgt spid="76"/>
                                        </p:tgtEl>
                                        <p:attrNameLst>
                                          <p:attrName>style.visibility</p:attrName>
                                        </p:attrNameLst>
                                      </p:cBhvr>
                                      <p:to>
                                        <p:strVal val="visible"/>
                                      </p:to>
                                    </p:set>
                                    <p:animEffect transition="in" filter="wipe(left)">
                                      <p:cBhvr>
                                        <p:cTn id="39" dur="500"/>
                                        <p:tgtEl>
                                          <p:spTgt spid="76"/>
                                        </p:tgtEl>
                                      </p:cBhvr>
                                    </p:animEffect>
                                  </p:childTnLst>
                                </p:cTn>
                              </p:par>
                            </p:childTnLst>
                          </p:cTn>
                        </p:par>
                        <p:par>
                          <p:cTn id="40" fill="hold" nodeType="afterGroup">
                            <p:stCondLst>
                              <p:cond delay="1000"/>
                            </p:stCondLst>
                            <p:childTnLst>
                              <p:par>
                                <p:cTn id="41" presetID="22" presetClass="entr" presetSubtype="8" fill="hold" grpId="0" nodeType="afterEffect">
                                  <p:stCondLst>
                                    <p:cond delay="0"/>
                                  </p:stCondLst>
                                  <p:childTnLst>
                                    <p:set>
                                      <p:cBhvr>
                                        <p:cTn id="42" dur="1" fill="hold">
                                          <p:stCondLst>
                                            <p:cond delay="0"/>
                                          </p:stCondLst>
                                        </p:cTn>
                                        <p:tgtEl>
                                          <p:spTgt spid="68"/>
                                        </p:tgtEl>
                                        <p:attrNameLst>
                                          <p:attrName>style.visibility</p:attrName>
                                        </p:attrNameLst>
                                      </p:cBhvr>
                                      <p:to>
                                        <p:strVal val="visible"/>
                                      </p:to>
                                    </p:set>
                                    <p:animEffect transition="in" filter="wipe(left)">
                                      <p:cBhvr>
                                        <p:cTn id="43" dur="500"/>
                                        <p:tgtEl>
                                          <p:spTgt spid="68"/>
                                        </p:tgtEl>
                                      </p:cBhvr>
                                    </p:animEffect>
                                  </p:childTnLst>
                                </p:cTn>
                              </p:par>
                            </p:childTnLst>
                          </p:cTn>
                        </p:par>
                        <p:par>
                          <p:cTn id="44" fill="hold" nodeType="afterGroup">
                            <p:stCondLst>
                              <p:cond delay="1500"/>
                            </p:stCondLst>
                            <p:childTnLst>
                              <p:par>
                                <p:cTn id="45" presetID="1" presetClass="entr" presetSubtype="0" fill="hold" grpId="0" nodeType="afterEffect">
                                  <p:stCondLst>
                                    <p:cond delay="1000"/>
                                  </p:stCondLst>
                                  <p:childTnLst>
                                    <p:set>
                                      <p:cBhvr>
                                        <p:cTn id="46" dur="1" fill="hold">
                                          <p:stCondLst>
                                            <p:cond delay="499"/>
                                          </p:stCondLst>
                                        </p:cTn>
                                        <p:tgtEl>
                                          <p:spTgt spid="87"/>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presetSubtype="0" fill="hold" grpId="0" nodeType="clickEffect">
                                  <p:stCondLst>
                                    <p:cond delay="0"/>
                                  </p:stCondLst>
                                  <p:childTnLst>
                                    <p:set>
                                      <p:cBhvr>
                                        <p:cTn id="50" dur="1" fill="hold">
                                          <p:stCondLst>
                                            <p:cond delay="499"/>
                                          </p:stCondLst>
                                        </p:cTn>
                                        <p:tgtEl>
                                          <p:spTgt spid="77"/>
                                        </p:tgtEl>
                                        <p:attrNameLst>
                                          <p:attrName>style.visibility</p:attrName>
                                        </p:attrNameLst>
                                      </p:cBhvr>
                                      <p:to>
                                        <p:strVal val="visible"/>
                                      </p:to>
                                    </p:set>
                                  </p:childTnLst>
                                </p:cTn>
                              </p:par>
                            </p:childTnLst>
                          </p:cTn>
                        </p:par>
                        <p:par>
                          <p:cTn id="51" fill="hold" nodeType="afterGroup">
                            <p:stCondLst>
                              <p:cond delay="500"/>
                            </p:stCondLst>
                            <p:childTnLst>
                              <p:par>
                                <p:cTn id="52" presetID="22" presetClass="entr" presetSubtype="8" fill="hold" nodeType="afterEffect">
                                  <p:stCondLst>
                                    <p:cond delay="0"/>
                                  </p:stCondLst>
                                  <p:childTnLst>
                                    <p:set>
                                      <p:cBhvr>
                                        <p:cTn id="53" dur="1" fill="hold">
                                          <p:stCondLst>
                                            <p:cond delay="0"/>
                                          </p:stCondLst>
                                        </p:cTn>
                                        <p:tgtEl>
                                          <p:spTgt spid="78"/>
                                        </p:tgtEl>
                                        <p:attrNameLst>
                                          <p:attrName>style.visibility</p:attrName>
                                        </p:attrNameLst>
                                      </p:cBhvr>
                                      <p:to>
                                        <p:strVal val="visible"/>
                                      </p:to>
                                    </p:set>
                                    <p:animEffect transition="in" filter="wipe(left)">
                                      <p:cBhvr>
                                        <p:cTn id="54" dur="500"/>
                                        <p:tgtEl>
                                          <p:spTgt spid="78"/>
                                        </p:tgtEl>
                                      </p:cBhvr>
                                    </p:animEffect>
                                  </p:childTnLst>
                                </p:cTn>
                              </p:par>
                            </p:childTnLst>
                          </p:cTn>
                        </p:par>
                        <p:par>
                          <p:cTn id="55" fill="hold" nodeType="afterGroup">
                            <p:stCondLst>
                              <p:cond delay="1000"/>
                            </p:stCondLst>
                            <p:childTnLst>
                              <p:par>
                                <p:cTn id="56" presetID="22" presetClass="entr" presetSubtype="8" fill="hold" grpId="0" nodeType="afterEffect">
                                  <p:stCondLst>
                                    <p:cond delay="0"/>
                                  </p:stCondLst>
                                  <p:childTnLst>
                                    <p:set>
                                      <p:cBhvr>
                                        <p:cTn id="57" dur="1" fill="hold">
                                          <p:stCondLst>
                                            <p:cond delay="0"/>
                                          </p:stCondLst>
                                        </p:cTn>
                                        <p:tgtEl>
                                          <p:spTgt spid="70"/>
                                        </p:tgtEl>
                                        <p:attrNameLst>
                                          <p:attrName>style.visibility</p:attrName>
                                        </p:attrNameLst>
                                      </p:cBhvr>
                                      <p:to>
                                        <p:strVal val="visible"/>
                                      </p:to>
                                    </p:set>
                                    <p:animEffect transition="in" filter="wipe(left)">
                                      <p:cBhvr>
                                        <p:cTn id="58" dur="500"/>
                                        <p:tgtEl>
                                          <p:spTgt spid="70"/>
                                        </p:tgtEl>
                                      </p:cBhvr>
                                    </p:animEffect>
                                  </p:childTnLst>
                                </p:cTn>
                              </p:par>
                            </p:childTnLst>
                          </p:cTn>
                        </p:par>
                        <p:par>
                          <p:cTn id="59" fill="hold" nodeType="afterGroup">
                            <p:stCondLst>
                              <p:cond delay="1500"/>
                            </p:stCondLst>
                            <p:childTnLst>
                              <p:par>
                                <p:cTn id="60" presetID="1" presetClass="entr" presetSubtype="0" fill="hold" grpId="0" nodeType="afterEffect">
                                  <p:stCondLst>
                                    <p:cond delay="1000"/>
                                  </p:stCondLst>
                                  <p:childTnLst>
                                    <p:set>
                                      <p:cBhvr>
                                        <p:cTn id="61" dur="1" fill="hold">
                                          <p:stCondLst>
                                            <p:cond delay="499"/>
                                          </p:stCondLst>
                                        </p:cTn>
                                        <p:tgtEl>
                                          <p:spTgt spid="88"/>
                                        </p:tgtEl>
                                        <p:attrNameLst>
                                          <p:attrName>style.visibility</p:attrName>
                                        </p:attrNameLst>
                                      </p:cBhvr>
                                      <p:to>
                                        <p:strVal val="visible"/>
                                      </p:to>
                                    </p:set>
                                  </p:childTnLst>
                                </p:cTn>
                              </p:par>
                            </p:childTnLst>
                          </p:cTn>
                        </p:par>
                      </p:childTnLst>
                    </p:cTn>
                  </p:par>
                  <p:par>
                    <p:cTn id="62" fill="hold" nodeType="clickPar">
                      <p:stCondLst>
                        <p:cond delay="indefinite"/>
                      </p:stCondLst>
                      <p:childTnLst>
                        <p:par>
                          <p:cTn id="63" fill="hold" nodeType="withGroup">
                            <p:stCondLst>
                              <p:cond delay="0"/>
                            </p:stCondLst>
                            <p:childTnLst>
                              <p:par>
                                <p:cTn id="64" presetID="1" presetClass="entr" presetSubtype="0" fill="hold" grpId="0" nodeType="clickEffect">
                                  <p:stCondLst>
                                    <p:cond delay="0"/>
                                  </p:stCondLst>
                                  <p:childTnLst>
                                    <p:set>
                                      <p:cBhvr>
                                        <p:cTn id="65" dur="1" fill="hold">
                                          <p:stCondLst>
                                            <p:cond delay="499"/>
                                          </p:stCondLst>
                                        </p:cTn>
                                        <p:tgtEl>
                                          <p:spTgt spid="79"/>
                                        </p:tgtEl>
                                        <p:attrNameLst>
                                          <p:attrName>style.visibility</p:attrName>
                                        </p:attrNameLst>
                                      </p:cBhvr>
                                      <p:to>
                                        <p:strVal val="visible"/>
                                      </p:to>
                                    </p:set>
                                  </p:childTnLst>
                                </p:cTn>
                              </p:par>
                            </p:childTnLst>
                          </p:cTn>
                        </p:par>
                        <p:par>
                          <p:cTn id="66" fill="hold" nodeType="afterGroup">
                            <p:stCondLst>
                              <p:cond delay="500"/>
                            </p:stCondLst>
                            <p:childTnLst>
                              <p:par>
                                <p:cTn id="67" presetID="22" presetClass="entr" presetSubtype="8" fill="hold" nodeType="afterEffect">
                                  <p:stCondLst>
                                    <p:cond delay="0"/>
                                  </p:stCondLst>
                                  <p:childTnLst>
                                    <p:set>
                                      <p:cBhvr>
                                        <p:cTn id="68" dur="1" fill="hold">
                                          <p:stCondLst>
                                            <p:cond delay="0"/>
                                          </p:stCondLst>
                                        </p:cTn>
                                        <p:tgtEl>
                                          <p:spTgt spid="80"/>
                                        </p:tgtEl>
                                        <p:attrNameLst>
                                          <p:attrName>style.visibility</p:attrName>
                                        </p:attrNameLst>
                                      </p:cBhvr>
                                      <p:to>
                                        <p:strVal val="visible"/>
                                      </p:to>
                                    </p:set>
                                    <p:animEffect transition="in" filter="wipe(left)">
                                      <p:cBhvr>
                                        <p:cTn id="69" dur="500"/>
                                        <p:tgtEl>
                                          <p:spTgt spid="80"/>
                                        </p:tgtEl>
                                      </p:cBhvr>
                                    </p:animEffect>
                                  </p:childTnLst>
                                </p:cTn>
                              </p:par>
                            </p:childTnLst>
                          </p:cTn>
                        </p:par>
                        <p:par>
                          <p:cTn id="70" fill="hold" nodeType="afterGroup">
                            <p:stCondLst>
                              <p:cond delay="1000"/>
                            </p:stCondLst>
                            <p:childTnLst>
                              <p:par>
                                <p:cTn id="71" presetID="22" presetClass="entr" presetSubtype="8" fill="hold" grpId="0" nodeType="afterEffect">
                                  <p:stCondLst>
                                    <p:cond delay="0"/>
                                  </p:stCondLst>
                                  <p:childTnLst>
                                    <p:set>
                                      <p:cBhvr>
                                        <p:cTn id="72" dur="1" fill="hold">
                                          <p:stCondLst>
                                            <p:cond delay="0"/>
                                          </p:stCondLst>
                                        </p:cTn>
                                        <p:tgtEl>
                                          <p:spTgt spid="66"/>
                                        </p:tgtEl>
                                        <p:attrNameLst>
                                          <p:attrName>style.visibility</p:attrName>
                                        </p:attrNameLst>
                                      </p:cBhvr>
                                      <p:to>
                                        <p:strVal val="visible"/>
                                      </p:to>
                                    </p:set>
                                    <p:animEffect transition="in" filter="wipe(left)">
                                      <p:cBhvr>
                                        <p:cTn id="73" dur="500"/>
                                        <p:tgtEl>
                                          <p:spTgt spid="66"/>
                                        </p:tgtEl>
                                      </p:cBhvr>
                                    </p:animEffect>
                                  </p:childTnLst>
                                </p:cTn>
                              </p:par>
                            </p:childTnLst>
                          </p:cTn>
                        </p:par>
                        <p:par>
                          <p:cTn id="74" fill="hold" nodeType="afterGroup">
                            <p:stCondLst>
                              <p:cond delay="1500"/>
                            </p:stCondLst>
                            <p:childTnLst>
                              <p:par>
                                <p:cTn id="75" presetID="1" presetClass="entr" presetSubtype="0" fill="hold" grpId="0" nodeType="afterEffect">
                                  <p:stCondLst>
                                    <p:cond delay="1000"/>
                                  </p:stCondLst>
                                  <p:childTnLst>
                                    <p:set>
                                      <p:cBhvr>
                                        <p:cTn id="76" dur="1" fill="hold">
                                          <p:stCondLst>
                                            <p:cond delay="499"/>
                                          </p:stCondLst>
                                        </p:cTn>
                                        <p:tgtEl>
                                          <p:spTgt spid="86"/>
                                        </p:tgtEl>
                                        <p:attrNameLst>
                                          <p:attrName>style.visibility</p:attrName>
                                        </p:attrNameLst>
                                      </p:cBhvr>
                                      <p:to>
                                        <p:strVal val="visible"/>
                                      </p:to>
                                    </p:set>
                                  </p:childTnLst>
                                </p:cTn>
                              </p:par>
                            </p:childTnLst>
                          </p:cTn>
                        </p:par>
                      </p:childTnLst>
                    </p:cTn>
                  </p:par>
                  <p:par>
                    <p:cTn id="77" fill="hold" nodeType="clickPar">
                      <p:stCondLst>
                        <p:cond delay="indefinite"/>
                      </p:stCondLst>
                      <p:childTnLst>
                        <p:par>
                          <p:cTn id="78" fill="hold" nodeType="withGroup">
                            <p:stCondLst>
                              <p:cond delay="0"/>
                            </p:stCondLst>
                            <p:childTnLst>
                              <p:par>
                                <p:cTn id="79" presetID="1" presetClass="entr" presetSubtype="0" fill="hold" grpId="0" nodeType="clickEffect">
                                  <p:stCondLst>
                                    <p:cond delay="0"/>
                                  </p:stCondLst>
                                  <p:childTnLst>
                                    <p:set>
                                      <p:cBhvr>
                                        <p:cTn id="80" dur="1" fill="hold">
                                          <p:stCondLst>
                                            <p:cond delay="499"/>
                                          </p:stCondLst>
                                        </p:cTn>
                                        <p:tgtEl>
                                          <p:spTgt spid="81"/>
                                        </p:tgtEl>
                                        <p:attrNameLst>
                                          <p:attrName>style.visibility</p:attrName>
                                        </p:attrNameLst>
                                      </p:cBhvr>
                                      <p:to>
                                        <p:strVal val="visible"/>
                                      </p:to>
                                    </p:set>
                                  </p:childTnLst>
                                </p:cTn>
                              </p:par>
                            </p:childTnLst>
                          </p:cTn>
                        </p:par>
                        <p:par>
                          <p:cTn id="81" fill="hold" nodeType="afterGroup">
                            <p:stCondLst>
                              <p:cond delay="500"/>
                            </p:stCondLst>
                            <p:childTnLst>
                              <p:par>
                                <p:cTn id="82" presetID="22" presetClass="entr" presetSubtype="8" fill="hold" nodeType="afterEffect">
                                  <p:stCondLst>
                                    <p:cond delay="0"/>
                                  </p:stCondLst>
                                  <p:childTnLst>
                                    <p:set>
                                      <p:cBhvr>
                                        <p:cTn id="83" dur="1" fill="hold">
                                          <p:stCondLst>
                                            <p:cond delay="0"/>
                                          </p:stCondLst>
                                        </p:cTn>
                                        <p:tgtEl>
                                          <p:spTgt spid="82"/>
                                        </p:tgtEl>
                                        <p:attrNameLst>
                                          <p:attrName>style.visibility</p:attrName>
                                        </p:attrNameLst>
                                      </p:cBhvr>
                                      <p:to>
                                        <p:strVal val="visible"/>
                                      </p:to>
                                    </p:set>
                                    <p:animEffect transition="in" filter="wipe(left)">
                                      <p:cBhvr>
                                        <p:cTn id="84" dur="500"/>
                                        <p:tgtEl>
                                          <p:spTgt spid="82"/>
                                        </p:tgtEl>
                                      </p:cBhvr>
                                    </p:animEffect>
                                  </p:childTnLst>
                                </p:cTn>
                              </p:par>
                            </p:childTnLst>
                          </p:cTn>
                        </p:par>
                        <p:par>
                          <p:cTn id="85" fill="hold" nodeType="afterGroup">
                            <p:stCondLst>
                              <p:cond delay="1000"/>
                            </p:stCondLst>
                            <p:childTnLst>
                              <p:par>
                                <p:cTn id="86" presetID="22" presetClass="entr" presetSubtype="8" fill="hold" grpId="0" nodeType="afterEffect">
                                  <p:stCondLst>
                                    <p:cond delay="0"/>
                                  </p:stCondLst>
                                  <p:childTnLst>
                                    <p:set>
                                      <p:cBhvr>
                                        <p:cTn id="87" dur="1" fill="hold">
                                          <p:stCondLst>
                                            <p:cond delay="0"/>
                                          </p:stCondLst>
                                        </p:cTn>
                                        <p:tgtEl>
                                          <p:spTgt spid="90"/>
                                        </p:tgtEl>
                                        <p:attrNameLst>
                                          <p:attrName>style.visibility</p:attrName>
                                        </p:attrNameLst>
                                      </p:cBhvr>
                                      <p:to>
                                        <p:strVal val="visible"/>
                                      </p:to>
                                    </p:set>
                                    <p:animEffect transition="in" filter="wipe(left)">
                                      <p:cBhvr>
                                        <p:cTn id="88" dur="500"/>
                                        <p:tgtEl>
                                          <p:spTgt spid="90"/>
                                        </p:tgtEl>
                                      </p:cBhvr>
                                    </p:animEffect>
                                  </p:childTnLst>
                                </p:cTn>
                              </p:par>
                            </p:childTnLst>
                          </p:cTn>
                        </p:par>
                        <p:par>
                          <p:cTn id="89" fill="hold" nodeType="afterGroup">
                            <p:stCondLst>
                              <p:cond delay="1500"/>
                            </p:stCondLst>
                            <p:childTnLst>
                              <p:par>
                                <p:cTn id="90" presetID="1" presetClass="entr" presetSubtype="0" fill="hold" grpId="0" nodeType="afterEffect">
                                  <p:stCondLst>
                                    <p:cond delay="1000"/>
                                  </p:stCondLst>
                                  <p:childTnLst>
                                    <p:set>
                                      <p:cBhvr>
                                        <p:cTn id="91" dur="1" fill="hold">
                                          <p:stCondLst>
                                            <p:cond delay="499"/>
                                          </p:stCondLst>
                                        </p:cTn>
                                        <p:tgtEl>
                                          <p:spTgt spid="89"/>
                                        </p:tgtEl>
                                        <p:attrNameLst>
                                          <p:attrName>style.visibility</p:attrName>
                                        </p:attrNameLst>
                                      </p:cBhvr>
                                      <p:to>
                                        <p:strVal val="visible"/>
                                      </p:to>
                                    </p:set>
                                  </p:childTnLst>
                                </p:cTn>
                              </p:par>
                            </p:childTnLst>
                          </p:cTn>
                        </p:par>
                        <p:par>
                          <p:cTn id="92" fill="hold" nodeType="afterGroup">
                            <p:stCondLst>
                              <p:cond delay="3000"/>
                            </p:stCondLst>
                            <p:childTnLst>
                              <p:par>
                                <p:cTn id="93" presetID="1" presetClass="entr" presetSubtype="0" fill="hold" grpId="0" nodeType="afterEffect">
                                  <p:stCondLst>
                                    <p:cond delay="0"/>
                                  </p:stCondLst>
                                  <p:childTnLst>
                                    <p:set>
                                      <p:cBhvr>
                                        <p:cTn id="94" dur="1" fill="hold">
                                          <p:stCondLst>
                                            <p:cond delay="499"/>
                                          </p:stCondLst>
                                        </p:cTn>
                                        <p:tgtEl>
                                          <p:spTgt spid="2816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1678" grpId="0" animBg="1" autoUpdateAnimBg="0"/>
      <p:bldP spid="281660" grpId="0" animBg="1" autoUpdateAnimBg="0"/>
      <p:bldP spid="52" grpId="0" animBg="1"/>
      <p:bldP spid="65" grpId="0" animBg="1"/>
      <p:bldP spid="66" grpId="0" animBg="1"/>
      <p:bldP spid="68" grpId="0" animBg="1"/>
      <p:bldP spid="70" grpId="0" animBg="1"/>
      <p:bldP spid="73" grpId="0" autoUpdateAnimBg="0"/>
      <p:bldP spid="75" grpId="0" autoUpdateAnimBg="0"/>
      <p:bldP spid="77" grpId="0" autoUpdateAnimBg="0"/>
      <p:bldP spid="79" grpId="0" autoUpdateAnimBg="0"/>
      <p:bldP spid="81" grpId="0" autoUpdateAnimBg="0"/>
      <p:bldP spid="85" grpId="0" autoUpdateAnimBg="0"/>
      <p:bldP spid="86" grpId="0" autoUpdateAnimBg="0"/>
      <p:bldP spid="87" grpId="0" autoUpdateAnimBg="0"/>
      <p:bldP spid="88" grpId="0" autoUpdateAnimBg="0"/>
      <p:bldP spid="89" grpId="0" autoUpdateAnimBg="0"/>
      <p:bldP spid="90"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a:extLst>
              <a:ext uri="{FF2B5EF4-FFF2-40B4-BE49-F238E27FC236}">
                <a16:creationId xmlns:a16="http://schemas.microsoft.com/office/drawing/2014/main" id="{3F2A89C5-CFA2-4536-8EB8-3631347306C4}"/>
              </a:ext>
            </a:extLst>
          </p:cNvPr>
          <p:cNvSpPr>
            <a:spLocks noGrp="1"/>
          </p:cNvSpPr>
          <p:nvPr>
            <p:ph type="title"/>
          </p:nvPr>
        </p:nvSpPr>
        <p:spPr/>
        <p:txBody>
          <a:bodyPr/>
          <a:lstStyle/>
          <a:p>
            <a:r>
              <a:rPr lang="en-US" altLang="it-IT"/>
              <a:t>Tabelle Hash</a:t>
            </a:r>
          </a:p>
        </p:txBody>
      </p:sp>
      <p:sp>
        <p:nvSpPr>
          <p:cNvPr id="21507" name="Content Placeholder 2">
            <a:extLst>
              <a:ext uri="{FF2B5EF4-FFF2-40B4-BE49-F238E27FC236}">
                <a16:creationId xmlns:a16="http://schemas.microsoft.com/office/drawing/2014/main" id="{64587B7D-232D-43A4-A45A-4A0197FDFD46}"/>
              </a:ext>
            </a:extLst>
          </p:cNvPr>
          <p:cNvSpPr>
            <a:spLocks noGrp="1"/>
          </p:cNvSpPr>
          <p:nvPr>
            <p:ph idx="1"/>
          </p:nvPr>
        </p:nvSpPr>
        <p:spPr/>
        <p:txBody>
          <a:bodyPr/>
          <a:lstStyle/>
          <a:p>
            <a:r>
              <a:rPr lang="it-IT" altLang="it-IT">
                <a:solidFill>
                  <a:srgbClr val="C00000"/>
                </a:solidFill>
              </a:rPr>
              <a:t>Tabelle hash</a:t>
            </a:r>
          </a:p>
          <a:p>
            <a:pPr lvl="1"/>
            <a:r>
              <a:rPr lang="it-IT" altLang="it-IT"/>
              <a:t>Un array T[0..m-1]</a:t>
            </a:r>
          </a:p>
          <a:p>
            <a:pPr lvl="1"/>
            <a:r>
              <a:rPr lang="it-IT" altLang="it-IT"/>
              <a:t>Una funzione hash h: U → {0,..,m-1}</a:t>
            </a:r>
          </a:p>
          <a:p>
            <a:endParaRPr lang="it-IT" altLang="it-IT"/>
          </a:p>
          <a:p>
            <a:r>
              <a:rPr lang="it-IT" altLang="it-IT">
                <a:solidFill>
                  <a:srgbClr val="C00000"/>
                </a:solidFill>
              </a:rPr>
              <a:t>Indirizzamento hash</a:t>
            </a:r>
          </a:p>
          <a:p>
            <a:pPr lvl="1"/>
            <a:r>
              <a:rPr lang="it-IT" altLang="it-IT"/>
              <a:t>Diciamo che h(k) è il valore hash della chiave k</a:t>
            </a:r>
          </a:p>
          <a:p>
            <a:pPr lvl="1"/>
            <a:r>
              <a:rPr lang="it-IT" altLang="it-IT"/>
              <a:t>Chiave k viene “mappata” nello slot T[h(k)]</a:t>
            </a:r>
          </a:p>
          <a:p>
            <a:endParaRPr lang="it-IT" altLang="it-IT"/>
          </a:p>
          <a:p>
            <a:r>
              <a:rPr lang="it-IT" altLang="it-IT"/>
              <a:t>Quando due o più chiavi nel dizionario hanno lo stesso valore hash, diciamo che è avvenuta una collisione</a:t>
            </a:r>
          </a:p>
          <a:p>
            <a:endParaRPr lang="it-IT" altLang="it-IT"/>
          </a:p>
          <a:p>
            <a:r>
              <a:rPr lang="it-IT" altLang="it-IT"/>
              <a:t>Idealmente: vogliamo funzioni hash senza collisioni</a:t>
            </a:r>
            <a:endParaRPr lang="en-US" altLang="it-IT"/>
          </a:p>
        </p:txBody>
      </p:sp>
      <p:sp>
        <p:nvSpPr>
          <p:cNvPr id="21508" name="Slide Number Placeholder 3">
            <a:extLst>
              <a:ext uri="{FF2B5EF4-FFF2-40B4-BE49-F238E27FC236}">
                <a16:creationId xmlns:a16="http://schemas.microsoft.com/office/drawing/2014/main" id="{7F5FE5E8-D15B-460D-9302-F73715758A34}"/>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defRPr>
            </a:lvl1pPr>
            <a:lvl2pPr marL="742950" indent="-285750" eaLnBrk="0" hangingPunct="0">
              <a:defRPr sz="2400">
                <a:solidFill>
                  <a:schemeClr val="tx1"/>
                </a:solidFill>
                <a:latin typeface="Arial" panose="020B0604020202020204" pitchFamily="34" charset="0"/>
              </a:defRPr>
            </a:lvl2pPr>
            <a:lvl3pPr marL="1143000" indent="-228600" eaLnBrk="0" hangingPunct="0">
              <a:defRPr sz="2400">
                <a:solidFill>
                  <a:schemeClr val="tx1"/>
                </a:solidFill>
                <a:latin typeface="Arial" panose="020B0604020202020204" pitchFamily="34" charset="0"/>
              </a:defRPr>
            </a:lvl3pPr>
            <a:lvl4pPr marL="1600200" indent="-228600" eaLnBrk="0" hangingPunct="0">
              <a:defRPr sz="2400">
                <a:solidFill>
                  <a:schemeClr val="tx1"/>
                </a:solidFill>
                <a:latin typeface="Arial" panose="020B0604020202020204" pitchFamily="34" charset="0"/>
              </a:defRPr>
            </a:lvl4pPr>
            <a:lvl5pPr marL="2057400" indent="-228600" eaLnBrk="0" hangingPunct="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914400" rtl="0" eaLnBrk="0" fontAlgn="base" latinLnBrk="0" hangingPunct="0">
              <a:lnSpc>
                <a:spcPct val="100000"/>
              </a:lnSpc>
              <a:spcBef>
                <a:spcPct val="20000"/>
              </a:spcBef>
              <a:spcAft>
                <a:spcPct val="0"/>
              </a:spcAft>
              <a:buClrTx/>
              <a:buSzTx/>
              <a:buFontTx/>
              <a:buNone/>
              <a:tabLst/>
              <a:defRPr/>
            </a:pPr>
            <a:fld id="{5D8EAB40-52F4-48F7-A938-5A51E631771D}" type="slidenum">
              <a:rPr kumimoji="0" lang="it-IT" altLang="it-IT" sz="1600" b="1" i="0" u="none" strike="noStrike" kern="1200" cap="none" spc="0" normalizeH="0" baseline="0" noProof="0" smtClean="0">
                <a:ln>
                  <a:noFill/>
                </a:ln>
                <a:solidFill>
                  <a:srgbClr val="003F6E"/>
                </a:solidFill>
                <a:effectLst/>
                <a:uLnTx/>
                <a:uFillTx/>
                <a:latin typeface="Arial" panose="020B0604020202020204" pitchFamily="34" charset="0"/>
                <a:ea typeface="+mn-ea"/>
                <a:cs typeface="+mn-cs"/>
              </a:rPr>
              <a:pPr marL="0" marR="0" lvl="0" indent="0" algn="r" defTabSz="914400" rtl="0" eaLnBrk="0" fontAlgn="base" latinLnBrk="0" hangingPunct="0">
                <a:lnSpc>
                  <a:spcPct val="100000"/>
                </a:lnSpc>
                <a:spcBef>
                  <a:spcPct val="20000"/>
                </a:spcBef>
                <a:spcAft>
                  <a:spcPct val="0"/>
                </a:spcAft>
                <a:buClrTx/>
                <a:buSzTx/>
                <a:buFontTx/>
                <a:buNone/>
                <a:tabLst/>
                <a:defRPr/>
              </a:pPr>
              <a:t>93</a:t>
            </a:fld>
            <a:endParaRPr kumimoji="0" lang="it-IT" altLang="it-IT" sz="1600" b="1" i="0" u="none" strike="noStrike" kern="1200" cap="none" spc="0" normalizeH="0" baseline="0" noProof="0">
              <a:ln>
                <a:noFill/>
              </a:ln>
              <a:solidFill>
                <a:srgbClr val="003F6E"/>
              </a:solidFill>
              <a:effectLst/>
              <a:uLnTx/>
              <a:uFillTx/>
              <a:latin typeface="Arial" panose="020B0604020202020204" pitchFamily="34" charset="0"/>
              <a:ea typeface="+mn-ea"/>
              <a:cs typeface="+mn-cs"/>
            </a:endParaRPr>
          </a:p>
        </p:txBody>
      </p:sp>
    </p:spTree>
  </p:cSld>
  <p:clrMapOvr>
    <a:masterClrMapping/>
  </p:clrMapOvr>
  <p:transition>
    <p:fade thruBlk="1"/>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AutoShape 3">
            <a:extLst>
              <a:ext uri="{FF2B5EF4-FFF2-40B4-BE49-F238E27FC236}">
                <a16:creationId xmlns:a16="http://schemas.microsoft.com/office/drawing/2014/main" id="{EFDC1945-D504-469A-86FA-F7467AE9285F}"/>
              </a:ext>
            </a:extLst>
          </p:cNvPr>
          <p:cNvSpPr>
            <a:spLocks noChangeArrowheads="1"/>
          </p:cNvSpPr>
          <p:nvPr/>
        </p:nvSpPr>
        <p:spPr bwMode="auto">
          <a:xfrm>
            <a:off x="609600" y="838200"/>
            <a:ext cx="7924800" cy="1066800"/>
          </a:xfrm>
          <a:prstGeom prst="roundRect">
            <a:avLst>
              <a:gd name="adj" fmla="val 1250"/>
            </a:avLst>
          </a:prstGeom>
          <a:solidFill>
            <a:srgbClr val="CCECFF">
              <a:alpha val="50000"/>
            </a:srgbClr>
          </a:solidFill>
          <a:ln w="25400">
            <a:solidFill>
              <a:srgbClr val="004C80"/>
            </a:solidFill>
            <a:round/>
            <a:headEnd/>
            <a:tailEnd/>
          </a:ln>
          <a:effectLst/>
        </p:spPr>
        <p:txBody>
          <a:bodyPr tIns="91440" bIns="91440" anchor="ctr" anchorCtr="1"/>
          <a:lstStyle/>
          <a:p>
            <a:pPr marL="457200" marR="0" lvl="0" indent="-457200" algn="ctr" defTabSz="914400" rtl="0" eaLnBrk="0" fontAlgn="base" latinLnBrk="0" hangingPunct="0">
              <a:lnSpc>
                <a:spcPct val="100000"/>
              </a:lnSpc>
              <a:spcBef>
                <a:spcPct val="20000"/>
              </a:spcBef>
              <a:spcAft>
                <a:spcPct val="0"/>
              </a:spcAft>
              <a:buClrTx/>
              <a:buSzTx/>
              <a:buFontTx/>
              <a:buNone/>
              <a:tabLst/>
              <a:defRPr/>
            </a:pPr>
            <a:r>
              <a:rPr kumimoji="0" lang="it-IT" sz="2400" b="0" i="0" u="none" strike="noStrike" kern="1200" cap="none" spc="0" normalizeH="0" baseline="0" noProof="0" dirty="0">
                <a:ln>
                  <a:noFill/>
                </a:ln>
                <a:solidFill>
                  <a:srgbClr val="003F6E"/>
                </a:solidFill>
                <a:effectLst/>
                <a:uLnTx/>
                <a:uFillTx/>
                <a:latin typeface="MS Reference Sans Serif"/>
                <a:ea typeface="+mn-ea"/>
                <a:cs typeface="+mn-cs"/>
              </a:rPr>
              <a:t>I record mappati nello stesso slot</a:t>
            </a:r>
          </a:p>
          <a:p>
            <a:pPr marL="457200" marR="0" lvl="0" indent="-457200" algn="ctr" defTabSz="914400" rtl="0" eaLnBrk="0" fontAlgn="base" latinLnBrk="0" hangingPunct="0">
              <a:lnSpc>
                <a:spcPct val="100000"/>
              </a:lnSpc>
              <a:spcBef>
                <a:spcPct val="20000"/>
              </a:spcBef>
              <a:spcAft>
                <a:spcPct val="0"/>
              </a:spcAft>
              <a:buClrTx/>
              <a:buSzTx/>
              <a:buFontTx/>
              <a:buNone/>
              <a:tabLst/>
              <a:defRPr/>
            </a:pPr>
            <a:r>
              <a:rPr kumimoji="0" lang="it-IT" sz="2400" b="0" i="0" u="none" strike="noStrike" kern="1200" cap="none" spc="0" normalizeH="0" baseline="0" noProof="0" dirty="0">
                <a:ln>
                  <a:noFill/>
                </a:ln>
                <a:solidFill>
                  <a:srgbClr val="003F6E"/>
                </a:solidFill>
                <a:effectLst/>
                <a:uLnTx/>
                <a:uFillTx/>
                <a:latin typeface="MS Reference Sans Serif"/>
                <a:ea typeface="+mn-ea"/>
                <a:cs typeface="+mn-cs"/>
              </a:rPr>
              <a:t>sono inseriti in una lista </a:t>
            </a:r>
          </a:p>
        </p:txBody>
      </p:sp>
      <p:sp>
        <p:nvSpPr>
          <p:cNvPr id="22531" name="Rectangle 2">
            <a:extLst>
              <a:ext uri="{FF2B5EF4-FFF2-40B4-BE49-F238E27FC236}">
                <a16:creationId xmlns:a16="http://schemas.microsoft.com/office/drawing/2014/main" id="{F40DB72D-D223-4BE8-88C3-CC49B39F172D}"/>
              </a:ext>
            </a:extLst>
          </p:cNvPr>
          <p:cNvSpPr>
            <a:spLocks noGrp="1" noChangeArrowheads="1"/>
          </p:cNvSpPr>
          <p:nvPr>
            <p:ph type="title"/>
          </p:nvPr>
        </p:nvSpPr>
        <p:spPr/>
        <p:txBody>
          <a:bodyPr/>
          <a:lstStyle/>
          <a:p>
            <a:r>
              <a:rPr lang="en-US" altLang="it-IT"/>
              <a:t>Come Risolviamo le Collisioni?</a:t>
            </a:r>
          </a:p>
        </p:txBody>
      </p:sp>
      <p:sp>
        <p:nvSpPr>
          <p:cNvPr id="282628" name="Rectangle 4">
            <a:extLst>
              <a:ext uri="{FF2B5EF4-FFF2-40B4-BE49-F238E27FC236}">
                <a16:creationId xmlns:a16="http://schemas.microsoft.com/office/drawing/2014/main" id="{08B96378-1E2B-48D8-9144-A9D3D97E916E}"/>
              </a:ext>
            </a:extLst>
          </p:cNvPr>
          <p:cNvSpPr>
            <a:spLocks noChangeArrowheads="1"/>
          </p:cNvSpPr>
          <p:nvPr/>
        </p:nvSpPr>
        <p:spPr bwMode="auto">
          <a:xfrm>
            <a:off x="882650" y="2495550"/>
            <a:ext cx="1219200" cy="2457450"/>
          </a:xfrm>
          <a:prstGeom prst="rect">
            <a:avLst/>
          </a:prstGeom>
          <a:solidFill>
            <a:srgbClr val="FFCCCC"/>
          </a:solidFill>
          <a:ln w="19050">
            <a:noFill/>
            <a:miter lim="800000"/>
            <a:headEnd/>
            <a:tailEnd/>
          </a:ln>
          <a:effectLst>
            <a:outerShdw dist="107763" dir="2700000" algn="ctr" rotWithShape="0">
              <a:srgbClr val="808080"/>
            </a:outerShdw>
          </a:effectLst>
        </p:spPr>
        <p:txBody>
          <a:bodyPr wrap="none" anchor="ctr"/>
          <a:lstStyle/>
          <a:p>
            <a:pPr marL="0" marR="0" lvl="0" indent="0" algn="l"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MS Reference Sans Serif"/>
              <a:ea typeface="+mn-ea"/>
              <a:cs typeface="+mn-cs"/>
            </a:endParaRPr>
          </a:p>
        </p:txBody>
      </p:sp>
      <p:sp>
        <p:nvSpPr>
          <p:cNvPr id="282631" name="Rectangle 7">
            <a:extLst>
              <a:ext uri="{FF2B5EF4-FFF2-40B4-BE49-F238E27FC236}">
                <a16:creationId xmlns:a16="http://schemas.microsoft.com/office/drawing/2014/main" id="{36C15F21-86AB-45C3-9889-65EA7937BAE9}"/>
              </a:ext>
            </a:extLst>
          </p:cNvPr>
          <p:cNvSpPr>
            <a:spLocks noChangeArrowheads="1"/>
          </p:cNvSpPr>
          <p:nvPr/>
        </p:nvSpPr>
        <p:spPr bwMode="auto">
          <a:xfrm>
            <a:off x="877888" y="3127375"/>
            <a:ext cx="1219200" cy="533400"/>
          </a:xfrm>
          <a:prstGeom prst="rect">
            <a:avLst/>
          </a:prstGeom>
          <a:solidFill>
            <a:srgbClr val="FFFF66"/>
          </a:solidFill>
          <a:ln w="12700">
            <a:noFill/>
            <a:miter lim="800000"/>
            <a:headEnd/>
            <a:tailEnd/>
          </a:ln>
          <a:effectLst/>
        </p:spPr>
        <p:txBody>
          <a:bodyPr anchor="ctr"/>
          <a:lstStyle/>
          <a:p>
            <a:pPr marL="0" marR="0" lvl="0" indent="0" algn="l"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MS Reference Sans Serif"/>
              <a:ea typeface="+mn-ea"/>
              <a:cs typeface="+mn-cs"/>
            </a:endParaRPr>
          </a:p>
        </p:txBody>
      </p:sp>
      <p:sp>
        <p:nvSpPr>
          <p:cNvPr id="282647" name="Text Box 23">
            <a:extLst>
              <a:ext uri="{FF2B5EF4-FFF2-40B4-BE49-F238E27FC236}">
                <a16:creationId xmlns:a16="http://schemas.microsoft.com/office/drawing/2014/main" id="{76DE51D6-91A1-430D-9191-4F91C5F37FF3}"/>
              </a:ext>
            </a:extLst>
          </p:cNvPr>
          <p:cNvSpPr txBox="1">
            <a:spLocks noChangeArrowheads="1"/>
          </p:cNvSpPr>
          <p:nvPr/>
        </p:nvSpPr>
        <p:spPr bwMode="auto">
          <a:xfrm>
            <a:off x="2438400" y="2514600"/>
            <a:ext cx="5524500" cy="461963"/>
          </a:xfrm>
          <a:prstGeom prst="rect">
            <a:avLst/>
          </a:prstGeom>
          <a:noFill/>
          <a:ln w="28575">
            <a:noFill/>
            <a:miter lim="800000"/>
            <a:headEnd/>
            <a:tailEnd/>
          </a:ln>
          <a:effectLst/>
        </p:spPr>
        <p:txBody>
          <a:bodyPr>
            <a:spAutoFit/>
          </a:bodyPr>
          <a:lstStyle/>
          <a:p>
            <a:pPr marL="0" marR="0" lvl="0" indent="0" algn="l" defTabSz="914400" rtl="0" eaLnBrk="0" fontAlgn="base" latinLnBrk="0" hangingPunct="0">
              <a:lnSpc>
                <a:spcPct val="100000"/>
              </a:lnSpc>
              <a:spcBef>
                <a:spcPct val="20000"/>
              </a:spcBef>
              <a:spcAft>
                <a:spcPct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MS Reference Sans Serif"/>
                <a:ea typeface="Arial Unicode MS" pitchFamily="34" charset="-128"/>
                <a:cs typeface="Arial Unicode MS" pitchFamily="34" charset="-128"/>
              </a:rPr>
              <a:t>h(49) = h(86) = h(52) = </a:t>
            </a:r>
            <a:r>
              <a:rPr kumimoji="0" lang="en-US" sz="2400" b="0" i="0" u="none" strike="noStrike" kern="1200" cap="none" spc="0" normalizeH="0" baseline="0" noProof="0" dirty="0" err="1">
                <a:ln>
                  <a:noFill/>
                </a:ln>
                <a:solidFill>
                  <a:srgbClr val="000000"/>
                </a:solidFill>
                <a:effectLst/>
                <a:uLnTx/>
                <a:uFillTx/>
                <a:latin typeface="MS Reference Sans Serif"/>
                <a:ea typeface="Arial Unicode MS" pitchFamily="34" charset="-128"/>
                <a:cs typeface="Arial Unicode MS" pitchFamily="34" charset="-128"/>
              </a:rPr>
              <a:t>i</a:t>
            </a:r>
            <a:endParaRPr kumimoji="0" lang="en-US" sz="2400" b="0" i="0" u="none" strike="noStrike" kern="1200" cap="none" spc="0" normalizeH="0" baseline="0" noProof="0" dirty="0">
              <a:ln>
                <a:noFill/>
              </a:ln>
              <a:solidFill>
                <a:srgbClr val="000000"/>
              </a:solidFill>
              <a:effectLst/>
              <a:uLnTx/>
              <a:uFillTx/>
              <a:latin typeface="MS Reference Sans Serif"/>
              <a:ea typeface="Arial Unicode MS" pitchFamily="34" charset="-128"/>
              <a:cs typeface="Arial Unicode MS" pitchFamily="34" charset="-128"/>
            </a:endParaRPr>
          </a:p>
        </p:txBody>
      </p:sp>
      <p:sp>
        <p:nvSpPr>
          <p:cNvPr id="282649" name="Text Box 25">
            <a:extLst>
              <a:ext uri="{FF2B5EF4-FFF2-40B4-BE49-F238E27FC236}">
                <a16:creationId xmlns:a16="http://schemas.microsoft.com/office/drawing/2014/main" id="{B3A4B14C-8640-41C5-9019-807D42FAE70E}"/>
              </a:ext>
            </a:extLst>
          </p:cNvPr>
          <p:cNvSpPr txBox="1">
            <a:spLocks noChangeArrowheads="1"/>
          </p:cNvSpPr>
          <p:nvPr/>
        </p:nvSpPr>
        <p:spPr bwMode="auto">
          <a:xfrm>
            <a:off x="1295400" y="1981200"/>
            <a:ext cx="371475" cy="461963"/>
          </a:xfrm>
          <a:prstGeom prst="rect">
            <a:avLst/>
          </a:prstGeom>
          <a:noFill/>
          <a:ln w="28575">
            <a:noFill/>
            <a:miter lim="800000"/>
            <a:headEnd/>
            <a:tailEnd/>
          </a:ln>
          <a:effectLst/>
        </p:spPr>
        <p:txBody>
          <a:bodyPr wrap="none">
            <a:spAutoFit/>
          </a:bodyPr>
          <a:lstStyle/>
          <a:p>
            <a:pPr marL="0" marR="0" lvl="0" indent="0" algn="l" defTabSz="914400" rtl="0" eaLnBrk="0" fontAlgn="base" latinLnBrk="0" hangingPunct="0">
              <a:lnSpc>
                <a:spcPct val="100000"/>
              </a:lnSpc>
              <a:spcBef>
                <a:spcPct val="20000"/>
              </a:spcBef>
              <a:spcAft>
                <a:spcPct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MS Reference Sans Serif"/>
                <a:ea typeface="Arial Unicode MS" pitchFamily="34" charset="-128"/>
                <a:cs typeface="Arial Unicode MS" pitchFamily="34" charset="-128"/>
              </a:rPr>
              <a:t>T</a:t>
            </a:r>
          </a:p>
        </p:txBody>
      </p:sp>
      <p:sp>
        <p:nvSpPr>
          <p:cNvPr id="282656" name="Line 32">
            <a:extLst>
              <a:ext uri="{FF2B5EF4-FFF2-40B4-BE49-F238E27FC236}">
                <a16:creationId xmlns:a16="http://schemas.microsoft.com/office/drawing/2014/main" id="{42F2481C-692B-4B17-9E6C-D9552CDC55EE}"/>
              </a:ext>
            </a:extLst>
          </p:cNvPr>
          <p:cNvSpPr>
            <a:spLocks noChangeShapeType="1"/>
          </p:cNvSpPr>
          <p:nvPr/>
        </p:nvSpPr>
        <p:spPr bwMode="auto">
          <a:xfrm>
            <a:off x="1487488" y="3395663"/>
            <a:ext cx="990600" cy="0"/>
          </a:xfrm>
          <a:prstGeom prst="line">
            <a:avLst/>
          </a:prstGeom>
          <a:noFill/>
          <a:ln w="28575">
            <a:solidFill>
              <a:schemeClr val="tx1"/>
            </a:solidFill>
            <a:round/>
            <a:headEnd type="oval" w="med" len="med"/>
            <a:tailEnd type="stealth" w="med" len="med"/>
          </a:ln>
          <a:effectLst/>
        </p:spPr>
        <p:txBody>
          <a:bodyPr anchor="ctr"/>
          <a:lstStyle/>
          <a:p>
            <a:pPr marL="0" marR="0" lvl="0" indent="0" algn="l"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MS Reference Sans Serif"/>
              <a:ea typeface="+mn-ea"/>
              <a:cs typeface="+mn-cs"/>
            </a:endParaRPr>
          </a:p>
        </p:txBody>
      </p:sp>
      <p:sp>
        <p:nvSpPr>
          <p:cNvPr id="282683" name="Rectangle 59">
            <a:extLst>
              <a:ext uri="{FF2B5EF4-FFF2-40B4-BE49-F238E27FC236}">
                <a16:creationId xmlns:a16="http://schemas.microsoft.com/office/drawing/2014/main" id="{2F3DD38E-6E9A-4F43-A631-0025EF43566A}"/>
              </a:ext>
            </a:extLst>
          </p:cNvPr>
          <p:cNvSpPr>
            <a:spLocks noChangeArrowheads="1"/>
          </p:cNvSpPr>
          <p:nvPr/>
        </p:nvSpPr>
        <p:spPr bwMode="auto">
          <a:xfrm>
            <a:off x="533400" y="3167063"/>
            <a:ext cx="269875" cy="461962"/>
          </a:xfrm>
          <a:prstGeom prst="rect">
            <a:avLst/>
          </a:prstGeom>
          <a:noFill/>
          <a:ln w="28575">
            <a:noFill/>
            <a:miter lim="800000"/>
            <a:headEnd/>
            <a:tailEnd/>
          </a:ln>
          <a:effectLst/>
        </p:spPr>
        <p:txBody>
          <a:bodyPr wrap="none">
            <a:spAutoFit/>
          </a:bodyPr>
          <a:lstStyle/>
          <a:p>
            <a:pPr marL="0" marR="0" lvl="0" indent="0" algn="l" defTabSz="914400" rtl="0" eaLnBrk="0" fontAlgn="base" latinLnBrk="0" hangingPunct="0">
              <a:lnSpc>
                <a:spcPct val="100000"/>
              </a:lnSpc>
              <a:spcBef>
                <a:spcPct val="20000"/>
              </a:spcBef>
              <a:spcAft>
                <a:spcPct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MS Reference Sans Serif"/>
                <a:ea typeface="Arial Unicode MS" pitchFamily="34" charset="-128"/>
                <a:cs typeface="Arial Unicode MS" pitchFamily="34" charset="-128"/>
              </a:rPr>
              <a:t>i</a:t>
            </a:r>
          </a:p>
        </p:txBody>
      </p:sp>
      <p:grpSp>
        <p:nvGrpSpPr>
          <p:cNvPr id="2" name="Group 64">
            <a:extLst>
              <a:ext uri="{FF2B5EF4-FFF2-40B4-BE49-F238E27FC236}">
                <a16:creationId xmlns:a16="http://schemas.microsoft.com/office/drawing/2014/main" id="{781048E6-258A-4D12-BD1C-2C9CF7F5BBEE}"/>
              </a:ext>
            </a:extLst>
          </p:cNvPr>
          <p:cNvGrpSpPr>
            <a:grpSpLocks/>
          </p:cNvGrpSpPr>
          <p:nvPr/>
        </p:nvGrpSpPr>
        <p:grpSpPr bwMode="auto">
          <a:xfrm>
            <a:off x="2478088" y="3124200"/>
            <a:ext cx="762000" cy="1428750"/>
            <a:chOff x="2160" y="2628"/>
            <a:chExt cx="480" cy="900"/>
          </a:xfrm>
        </p:grpSpPr>
        <p:sp>
          <p:nvSpPr>
            <p:cNvPr id="282685" name="Rectangle 61">
              <a:extLst>
                <a:ext uri="{FF2B5EF4-FFF2-40B4-BE49-F238E27FC236}">
                  <a16:creationId xmlns:a16="http://schemas.microsoft.com/office/drawing/2014/main" id="{2BF33674-A81A-4765-B69C-6FBCA1454746}"/>
                </a:ext>
              </a:extLst>
            </p:cNvPr>
            <p:cNvSpPr>
              <a:spLocks noChangeArrowheads="1"/>
            </p:cNvSpPr>
            <p:nvPr/>
          </p:nvSpPr>
          <p:spPr bwMode="auto">
            <a:xfrm>
              <a:off x="2160" y="2628"/>
              <a:ext cx="480" cy="300"/>
            </a:xfrm>
            <a:prstGeom prst="rect">
              <a:avLst/>
            </a:prstGeom>
            <a:solidFill>
              <a:srgbClr val="FFFF66"/>
            </a:solidFill>
            <a:ln w="19050">
              <a:solidFill>
                <a:schemeClr val="tx1"/>
              </a:solidFill>
              <a:miter lim="800000"/>
              <a:headEnd/>
              <a:tailEnd/>
            </a:ln>
            <a:effectLst>
              <a:outerShdw dist="107763" dir="2700000" algn="ctr" rotWithShape="0">
                <a:srgbClr val="808080"/>
              </a:outerShdw>
            </a:effectLst>
          </p:spPr>
          <p:txBody>
            <a:bodyPr wrap="none" anchor="ctr"/>
            <a:lstStyle/>
            <a:p>
              <a:pPr marL="0" marR="0" lvl="0" indent="0" algn="l"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MS Reference Sans Serif"/>
                <a:ea typeface="+mn-ea"/>
                <a:cs typeface="+mn-cs"/>
              </a:endParaRPr>
            </a:p>
          </p:txBody>
        </p:sp>
        <p:sp>
          <p:nvSpPr>
            <p:cNvPr id="282686" name="Rectangle 62">
              <a:extLst>
                <a:ext uri="{FF2B5EF4-FFF2-40B4-BE49-F238E27FC236}">
                  <a16:creationId xmlns:a16="http://schemas.microsoft.com/office/drawing/2014/main" id="{8E9B91F5-73A3-4708-B8E7-CAAFAA9C59F9}"/>
                </a:ext>
              </a:extLst>
            </p:cNvPr>
            <p:cNvSpPr>
              <a:spLocks noChangeArrowheads="1"/>
            </p:cNvSpPr>
            <p:nvPr/>
          </p:nvSpPr>
          <p:spPr bwMode="auto">
            <a:xfrm>
              <a:off x="2160" y="2928"/>
              <a:ext cx="480" cy="300"/>
            </a:xfrm>
            <a:prstGeom prst="rect">
              <a:avLst/>
            </a:prstGeom>
            <a:solidFill>
              <a:srgbClr val="FFFF66"/>
            </a:solidFill>
            <a:ln w="19050">
              <a:solidFill>
                <a:schemeClr val="tx1"/>
              </a:solidFill>
              <a:miter lim="800000"/>
              <a:headEnd/>
              <a:tailEnd/>
            </a:ln>
            <a:effectLst>
              <a:outerShdw dist="107763" dir="2700000" algn="ctr" rotWithShape="0">
                <a:srgbClr val="808080"/>
              </a:outerShdw>
            </a:effectLst>
          </p:spPr>
          <p:txBody>
            <a:bodyPr wrap="none" anchor="ctr"/>
            <a:lstStyle/>
            <a:p>
              <a:pPr marL="0" marR="0" lvl="0" indent="0" algn="l" defTabSz="914400" rtl="0" eaLnBrk="0" fontAlgn="base" latinLnBrk="0" hangingPunct="0">
                <a:lnSpc>
                  <a:spcPct val="100000"/>
                </a:lnSpc>
                <a:spcBef>
                  <a:spcPct val="20000"/>
                </a:spcBef>
                <a:spcAft>
                  <a:spcPct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MS Reference Sans Serif"/>
                  <a:ea typeface="+mn-ea"/>
                  <a:cs typeface="+mn-cs"/>
                </a:rPr>
                <a:t>49</a:t>
              </a:r>
            </a:p>
          </p:txBody>
        </p:sp>
        <p:sp>
          <p:nvSpPr>
            <p:cNvPr id="282687" name="Rectangle 63">
              <a:extLst>
                <a:ext uri="{FF2B5EF4-FFF2-40B4-BE49-F238E27FC236}">
                  <a16:creationId xmlns:a16="http://schemas.microsoft.com/office/drawing/2014/main" id="{72DC3788-7CC2-4ADB-8F1D-6C285B3BAE72}"/>
                </a:ext>
              </a:extLst>
            </p:cNvPr>
            <p:cNvSpPr>
              <a:spLocks noChangeArrowheads="1"/>
            </p:cNvSpPr>
            <p:nvPr/>
          </p:nvSpPr>
          <p:spPr bwMode="auto">
            <a:xfrm>
              <a:off x="2160" y="3228"/>
              <a:ext cx="480" cy="300"/>
            </a:xfrm>
            <a:prstGeom prst="rect">
              <a:avLst/>
            </a:prstGeom>
            <a:solidFill>
              <a:srgbClr val="FFFF66"/>
            </a:solidFill>
            <a:ln w="19050">
              <a:solidFill>
                <a:schemeClr val="tx1"/>
              </a:solidFill>
              <a:miter lim="800000"/>
              <a:headEnd/>
              <a:tailEnd/>
            </a:ln>
            <a:effectLst>
              <a:outerShdw dist="107763" dir="2700000" algn="ctr" rotWithShape="0">
                <a:srgbClr val="808080"/>
              </a:outerShdw>
            </a:effectLst>
          </p:spPr>
          <p:txBody>
            <a:bodyPr wrap="none" anchor="ctr"/>
            <a:lstStyle/>
            <a:p>
              <a:pPr marL="0" marR="0" lvl="0" indent="0" algn="l"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MS Reference Sans Serif"/>
                <a:ea typeface="+mn-ea"/>
                <a:cs typeface="+mn-cs"/>
              </a:endParaRPr>
            </a:p>
          </p:txBody>
        </p:sp>
      </p:grpSp>
      <p:sp>
        <p:nvSpPr>
          <p:cNvPr id="282666" name="Line 42">
            <a:extLst>
              <a:ext uri="{FF2B5EF4-FFF2-40B4-BE49-F238E27FC236}">
                <a16:creationId xmlns:a16="http://schemas.microsoft.com/office/drawing/2014/main" id="{A562A635-B00D-4F04-A341-B9CC78F741C5}"/>
              </a:ext>
            </a:extLst>
          </p:cNvPr>
          <p:cNvSpPr>
            <a:spLocks noChangeShapeType="1"/>
          </p:cNvSpPr>
          <p:nvPr/>
        </p:nvSpPr>
        <p:spPr bwMode="auto">
          <a:xfrm>
            <a:off x="2859088" y="3394075"/>
            <a:ext cx="685800" cy="0"/>
          </a:xfrm>
          <a:prstGeom prst="line">
            <a:avLst/>
          </a:prstGeom>
          <a:noFill/>
          <a:ln w="28575">
            <a:solidFill>
              <a:schemeClr val="tx1"/>
            </a:solidFill>
            <a:round/>
            <a:headEnd type="oval" w="med" len="med"/>
            <a:tailEnd type="stealth" w="med" len="med"/>
          </a:ln>
          <a:effectLst/>
        </p:spPr>
        <p:txBody>
          <a:bodyPr anchor="ctr"/>
          <a:lstStyle/>
          <a:p>
            <a:pPr marL="0" marR="0" lvl="0" indent="0" algn="l"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MS Reference Sans Serif"/>
              <a:ea typeface="+mn-ea"/>
              <a:cs typeface="+mn-cs"/>
            </a:endParaRPr>
          </a:p>
        </p:txBody>
      </p:sp>
      <p:grpSp>
        <p:nvGrpSpPr>
          <p:cNvPr id="3" name="Group 65">
            <a:extLst>
              <a:ext uri="{FF2B5EF4-FFF2-40B4-BE49-F238E27FC236}">
                <a16:creationId xmlns:a16="http://schemas.microsoft.com/office/drawing/2014/main" id="{F710C945-7858-40B0-9B59-6EE6A3E2C986}"/>
              </a:ext>
            </a:extLst>
          </p:cNvPr>
          <p:cNvGrpSpPr>
            <a:grpSpLocks/>
          </p:cNvGrpSpPr>
          <p:nvPr/>
        </p:nvGrpSpPr>
        <p:grpSpPr bwMode="auto">
          <a:xfrm>
            <a:off x="3544888" y="3124200"/>
            <a:ext cx="762000" cy="1428750"/>
            <a:chOff x="2160" y="2628"/>
            <a:chExt cx="480" cy="900"/>
          </a:xfrm>
        </p:grpSpPr>
        <p:sp>
          <p:nvSpPr>
            <p:cNvPr id="282690" name="Rectangle 66">
              <a:extLst>
                <a:ext uri="{FF2B5EF4-FFF2-40B4-BE49-F238E27FC236}">
                  <a16:creationId xmlns:a16="http://schemas.microsoft.com/office/drawing/2014/main" id="{FFCE6771-BAEF-40FB-8930-94782339F9BD}"/>
                </a:ext>
              </a:extLst>
            </p:cNvPr>
            <p:cNvSpPr>
              <a:spLocks noChangeArrowheads="1"/>
            </p:cNvSpPr>
            <p:nvPr/>
          </p:nvSpPr>
          <p:spPr bwMode="auto">
            <a:xfrm>
              <a:off x="2160" y="2628"/>
              <a:ext cx="480" cy="300"/>
            </a:xfrm>
            <a:prstGeom prst="rect">
              <a:avLst/>
            </a:prstGeom>
            <a:solidFill>
              <a:srgbClr val="FFFF66"/>
            </a:solidFill>
            <a:ln w="19050">
              <a:solidFill>
                <a:schemeClr val="tx1"/>
              </a:solidFill>
              <a:miter lim="800000"/>
              <a:headEnd/>
              <a:tailEnd/>
            </a:ln>
            <a:effectLst>
              <a:outerShdw dist="107763" dir="2700000" algn="ctr" rotWithShape="0">
                <a:srgbClr val="808080"/>
              </a:outerShdw>
            </a:effectLst>
          </p:spPr>
          <p:txBody>
            <a:bodyPr wrap="none" anchor="ctr"/>
            <a:lstStyle/>
            <a:p>
              <a:pPr marL="0" marR="0" lvl="0" indent="0" algn="l"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MS Reference Sans Serif"/>
                <a:ea typeface="+mn-ea"/>
                <a:cs typeface="+mn-cs"/>
              </a:endParaRPr>
            </a:p>
          </p:txBody>
        </p:sp>
        <p:sp>
          <p:nvSpPr>
            <p:cNvPr id="282691" name="Rectangle 67">
              <a:extLst>
                <a:ext uri="{FF2B5EF4-FFF2-40B4-BE49-F238E27FC236}">
                  <a16:creationId xmlns:a16="http://schemas.microsoft.com/office/drawing/2014/main" id="{541E3FE8-B525-46C5-91AD-194A14D0F74C}"/>
                </a:ext>
              </a:extLst>
            </p:cNvPr>
            <p:cNvSpPr>
              <a:spLocks noChangeArrowheads="1"/>
            </p:cNvSpPr>
            <p:nvPr/>
          </p:nvSpPr>
          <p:spPr bwMode="auto">
            <a:xfrm>
              <a:off x="2160" y="2928"/>
              <a:ext cx="480" cy="300"/>
            </a:xfrm>
            <a:prstGeom prst="rect">
              <a:avLst/>
            </a:prstGeom>
            <a:solidFill>
              <a:srgbClr val="FFFF66"/>
            </a:solidFill>
            <a:ln w="19050">
              <a:solidFill>
                <a:schemeClr val="tx1"/>
              </a:solidFill>
              <a:miter lim="800000"/>
              <a:headEnd/>
              <a:tailEnd/>
            </a:ln>
            <a:effectLst>
              <a:outerShdw dist="107763" dir="2700000" algn="ctr" rotWithShape="0">
                <a:srgbClr val="808080"/>
              </a:outerShdw>
            </a:effectLst>
          </p:spPr>
          <p:txBody>
            <a:bodyPr wrap="none" anchor="ctr"/>
            <a:lstStyle/>
            <a:p>
              <a:pPr marL="0" marR="0" lvl="0" indent="0" algn="l" defTabSz="914400" rtl="0" eaLnBrk="0" fontAlgn="base" latinLnBrk="0" hangingPunct="0">
                <a:lnSpc>
                  <a:spcPct val="100000"/>
                </a:lnSpc>
                <a:spcBef>
                  <a:spcPct val="20000"/>
                </a:spcBef>
                <a:spcAft>
                  <a:spcPct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MS Reference Sans Serif"/>
                  <a:ea typeface="+mn-ea"/>
                  <a:cs typeface="+mn-cs"/>
                </a:rPr>
                <a:t>86</a:t>
              </a:r>
            </a:p>
          </p:txBody>
        </p:sp>
        <p:sp>
          <p:nvSpPr>
            <p:cNvPr id="282692" name="Rectangle 68">
              <a:extLst>
                <a:ext uri="{FF2B5EF4-FFF2-40B4-BE49-F238E27FC236}">
                  <a16:creationId xmlns:a16="http://schemas.microsoft.com/office/drawing/2014/main" id="{58B50D23-9F8D-4D2D-ABA1-1C57543D4032}"/>
                </a:ext>
              </a:extLst>
            </p:cNvPr>
            <p:cNvSpPr>
              <a:spLocks noChangeArrowheads="1"/>
            </p:cNvSpPr>
            <p:nvPr/>
          </p:nvSpPr>
          <p:spPr bwMode="auto">
            <a:xfrm>
              <a:off x="2160" y="3228"/>
              <a:ext cx="480" cy="300"/>
            </a:xfrm>
            <a:prstGeom prst="rect">
              <a:avLst/>
            </a:prstGeom>
            <a:solidFill>
              <a:srgbClr val="FFFF66"/>
            </a:solidFill>
            <a:ln w="19050">
              <a:solidFill>
                <a:schemeClr val="tx1"/>
              </a:solidFill>
              <a:miter lim="800000"/>
              <a:headEnd/>
              <a:tailEnd/>
            </a:ln>
            <a:effectLst>
              <a:outerShdw dist="107763" dir="2700000" algn="ctr" rotWithShape="0">
                <a:srgbClr val="808080"/>
              </a:outerShdw>
            </a:effectLst>
          </p:spPr>
          <p:txBody>
            <a:bodyPr wrap="none" anchor="ctr"/>
            <a:lstStyle/>
            <a:p>
              <a:pPr marL="0" marR="0" lvl="0" indent="0" algn="l"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MS Reference Sans Serif"/>
                <a:ea typeface="+mn-ea"/>
                <a:cs typeface="+mn-cs"/>
              </a:endParaRPr>
            </a:p>
          </p:txBody>
        </p:sp>
      </p:grpSp>
      <p:sp>
        <p:nvSpPr>
          <p:cNvPr id="282693" name="Line 69">
            <a:extLst>
              <a:ext uri="{FF2B5EF4-FFF2-40B4-BE49-F238E27FC236}">
                <a16:creationId xmlns:a16="http://schemas.microsoft.com/office/drawing/2014/main" id="{DA06D6E4-8766-47EE-9DBC-AC5CB2D9E088}"/>
              </a:ext>
            </a:extLst>
          </p:cNvPr>
          <p:cNvSpPr>
            <a:spLocks noChangeShapeType="1"/>
          </p:cNvSpPr>
          <p:nvPr/>
        </p:nvSpPr>
        <p:spPr bwMode="auto">
          <a:xfrm>
            <a:off x="3925888" y="3394075"/>
            <a:ext cx="685800" cy="0"/>
          </a:xfrm>
          <a:prstGeom prst="line">
            <a:avLst/>
          </a:prstGeom>
          <a:noFill/>
          <a:ln w="28575">
            <a:solidFill>
              <a:schemeClr val="tx1"/>
            </a:solidFill>
            <a:round/>
            <a:headEnd type="oval" w="med" len="med"/>
            <a:tailEnd type="stealth" w="med" len="med"/>
          </a:ln>
          <a:effectLst/>
        </p:spPr>
        <p:txBody>
          <a:bodyPr anchor="ctr"/>
          <a:lstStyle/>
          <a:p>
            <a:pPr marL="0" marR="0" lvl="0" indent="0" algn="l"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MS Reference Sans Serif"/>
              <a:ea typeface="+mn-ea"/>
              <a:cs typeface="+mn-cs"/>
            </a:endParaRPr>
          </a:p>
        </p:txBody>
      </p:sp>
      <p:grpSp>
        <p:nvGrpSpPr>
          <p:cNvPr id="4" name="Group 70">
            <a:extLst>
              <a:ext uri="{FF2B5EF4-FFF2-40B4-BE49-F238E27FC236}">
                <a16:creationId xmlns:a16="http://schemas.microsoft.com/office/drawing/2014/main" id="{65F1EDD8-29E7-4A67-A541-94B91A7C34C7}"/>
              </a:ext>
            </a:extLst>
          </p:cNvPr>
          <p:cNvGrpSpPr>
            <a:grpSpLocks/>
          </p:cNvGrpSpPr>
          <p:nvPr/>
        </p:nvGrpSpPr>
        <p:grpSpPr bwMode="auto">
          <a:xfrm>
            <a:off x="4611688" y="3124200"/>
            <a:ext cx="762000" cy="1428750"/>
            <a:chOff x="2160" y="2628"/>
            <a:chExt cx="480" cy="900"/>
          </a:xfrm>
        </p:grpSpPr>
        <p:sp>
          <p:nvSpPr>
            <p:cNvPr id="282695" name="Rectangle 71">
              <a:extLst>
                <a:ext uri="{FF2B5EF4-FFF2-40B4-BE49-F238E27FC236}">
                  <a16:creationId xmlns:a16="http://schemas.microsoft.com/office/drawing/2014/main" id="{E49F73E5-9201-42E7-AFED-DC90E9E1AC32}"/>
                </a:ext>
              </a:extLst>
            </p:cNvPr>
            <p:cNvSpPr>
              <a:spLocks noChangeArrowheads="1"/>
            </p:cNvSpPr>
            <p:nvPr/>
          </p:nvSpPr>
          <p:spPr bwMode="auto">
            <a:xfrm>
              <a:off x="2160" y="2628"/>
              <a:ext cx="480" cy="300"/>
            </a:xfrm>
            <a:prstGeom prst="rect">
              <a:avLst/>
            </a:prstGeom>
            <a:solidFill>
              <a:srgbClr val="FFFF66"/>
            </a:solidFill>
            <a:ln w="19050">
              <a:solidFill>
                <a:schemeClr val="tx1"/>
              </a:solidFill>
              <a:miter lim="800000"/>
              <a:headEnd/>
              <a:tailEnd/>
            </a:ln>
            <a:effectLst>
              <a:outerShdw dist="107763" dir="2700000" algn="ctr" rotWithShape="0">
                <a:srgbClr val="808080"/>
              </a:outerShdw>
            </a:effectLst>
          </p:spPr>
          <p:txBody>
            <a:bodyPr wrap="none" anchor="ctr"/>
            <a:lstStyle/>
            <a:p>
              <a:pPr marL="0" marR="0" lvl="0" indent="0" algn="l"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MS Reference Sans Serif"/>
                <a:ea typeface="+mn-ea"/>
                <a:cs typeface="+mn-cs"/>
              </a:endParaRPr>
            </a:p>
          </p:txBody>
        </p:sp>
        <p:sp>
          <p:nvSpPr>
            <p:cNvPr id="282696" name="Rectangle 72">
              <a:extLst>
                <a:ext uri="{FF2B5EF4-FFF2-40B4-BE49-F238E27FC236}">
                  <a16:creationId xmlns:a16="http://schemas.microsoft.com/office/drawing/2014/main" id="{8B400A5C-BFE5-4D05-9FDA-713368C0E125}"/>
                </a:ext>
              </a:extLst>
            </p:cNvPr>
            <p:cNvSpPr>
              <a:spLocks noChangeArrowheads="1"/>
            </p:cNvSpPr>
            <p:nvPr/>
          </p:nvSpPr>
          <p:spPr bwMode="auto">
            <a:xfrm>
              <a:off x="2160" y="2928"/>
              <a:ext cx="480" cy="300"/>
            </a:xfrm>
            <a:prstGeom prst="rect">
              <a:avLst/>
            </a:prstGeom>
            <a:solidFill>
              <a:srgbClr val="FFFF66"/>
            </a:solidFill>
            <a:ln w="19050">
              <a:solidFill>
                <a:schemeClr val="tx1"/>
              </a:solidFill>
              <a:miter lim="800000"/>
              <a:headEnd/>
              <a:tailEnd/>
            </a:ln>
            <a:effectLst>
              <a:outerShdw dist="107763" dir="2700000" algn="ctr" rotWithShape="0">
                <a:srgbClr val="808080"/>
              </a:outerShdw>
            </a:effectLst>
          </p:spPr>
          <p:txBody>
            <a:bodyPr wrap="none" anchor="ctr"/>
            <a:lstStyle/>
            <a:p>
              <a:pPr marL="0" marR="0" lvl="0" indent="0" algn="l" defTabSz="914400" rtl="0" eaLnBrk="0" fontAlgn="base" latinLnBrk="0" hangingPunct="0">
                <a:lnSpc>
                  <a:spcPct val="100000"/>
                </a:lnSpc>
                <a:spcBef>
                  <a:spcPct val="20000"/>
                </a:spcBef>
                <a:spcAft>
                  <a:spcPct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MS Reference Sans Serif"/>
                  <a:ea typeface="+mn-ea"/>
                  <a:cs typeface="+mn-cs"/>
                </a:rPr>
                <a:t>52</a:t>
              </a:r>
            </a:p>
          </p:txBody>
        </p:sp>
        <p:sp>
          <p:nvSpPr>
            <p:cNvPr id="282697" name="Rectangle 73">
              <a:extLst>
                <a:ext uri="{FF2B5EF4-FFF2-40B4-BE49-F238E27FC236}">
                  <a16:creationId xmlns:a16="http://schemas.microsoft.com/office/drawing/2014/main" id="{B78E74F5-5DE2-4F49-870B-4A1C68153B8D}"/>
                </a:ext>
              </a:extLst>
            </p:cNvPr>
            <p:cNvSpPr>
              <a:spLocks noChangeArrowheads="1"/>
            </p:cNvSpPr>
            <p:nvPr/>
          </p:nvSpPr>
          <p:spPr bwMode="auto">
            <a:xfrm>
              <a:off x="2160" y="3228"/>
              <a:ext cx="480" cy="300"/>
            </a:xfrm>
            <a:prstGeom prst="rect">
              <a:avLst/>
            </a:prstGeom>
            <a:solidFill>
              <a:srgbClr val="FFFF66"/>
            </a:solidFill>
            <a:ln w="19050">
              <a:solidFill>
                <a:schemeClr val="tx1"/>
              </a:solidFill>
              <a:miter lim="800000"/>
              <a:headEnd/>
              <a:tailEnd/>
            </a:ln>
            <a:effectLst>
              <a:outerShdw dist="107763" dir="2700000" algn="ctr" rotWithShape="0">
                <a:srgbClr val="808080"/>
              </a:outerShdw>
            </a:effectLst>
          </p:spPr>
          <p:txBody>
            <a:bodyPr wrap="none" anchor="ctr"/>
            <a:lstStyle/>
            <a:p>
              <a:pPr marL="0" marR="0" lvl="0" indent="0" algn="l"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MS Reference Sans Serif"/>
                <a:ea typeface="+mn-ea"/>
                <a:cs typeface="+mn-cs"/>
              </a:endParaRPr>
            </a:p>
          </p:txBody>
        </p:sp>
      </p:grpSp>
      <p:sp>
        <p:nvSpPr>
          <p:cNvPr id="282699" name="Line 75">
            <a:extLst>
              <a:ext uri="{FF2B5EF4-FFF2-40B4-BE49-F238E27FC236}">
                <a16:creationId xmlns:a16="http://schemas.microsoft.com/office/drawing/2014/main" id="{DF32846C-639B-4F49-B4D1-504DBCF45839}"/>
              </a:ext>
            </a:extLst>
          </p:cNvPr>
          <p:cNvSpPr>
            <a:spLocks noChangeShapeType="1"/>
          </p:cNvSpPr>
          <p:nvPr/>
        </p:nvSpPr>
        <p:spPr bwMode="auto">
          <a:xfrm flipV="1">
            <a:off x="4611688" y="3127375"/>
            <a:ext cx="762000" cy="473075"/>
          </a:xfrm>
          <a:prstGeom prst="line">
            <a:avLst/>
          </a:prstGeom>
          <a:noFill/>
          <a:ln w="28575">
            <a:solidFill>
              <a:schemeClr val="tx1"/>
            </a:solidFill>
            <a:round/>
            <a:headEnd/>
            <a:tailEnd/>
          </a:ln>
          <a:effectLst/>
        </p:spPr>
        <p:txBody>
          <a:bodyPr/>
          <a:lstStyle/>
          <a:p>
            <a:pPr marL="0" marR="0" lvl="0" indent="0" algn="l"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MS Reference Sans Serif"/>
              <a:ea typeface="+mn-ea"/>
              <a:cs typeface="+mn-cs"/>
            </a:endParaRPr>
          </a:p>
        </p:txBody>
      </p:sp>
      <p:sp>
        <p:nvSpPr>
          <p:cNvPr id="31" name="AutoShape 3">
            <a:extLst>
              <a:ext uri="{FF2B5EF4-FFF2-40B4-BE49-F238E27FC236}">
                <a16:creationId xmlns:a16="http://schemas.microsoft.com/office/drawing/2014/main" id="{EA496EE8-475E-499D-B3BD-304253CF0DB5}"/>
              </a:ext>
            </a:extLst>
          </p:cNvPr>
          <p:cNvSpPr>
            <a:spLocks noChangeArrowheads="1"/>
          </p:cNvSpPr>
          <p:nvPr/>
        </p:nvSpPr>
        <p:spPr bwMode="auto">
          <a:xfrm>
            <a:off x="609600" y="5334000"/>
            <a:ext cx="7924800" cy="1066800"/>
          </a:xfrm>
          <a:prstGeom prst="roundRect">
            <a:avLst>
              <a:gd name="adj" fmla="val 1250"/>
            </a:avLst>
          </a:prstGeom>
          <a:solidFill>
            <a:srgbClr val="CCECFF">
              <a:alpha val="50000"/>
            </a:srgbClr>
          </a:solidFill>
          <a:ln w="25400">
            <a:solidFill>
              <a:srgbClr val="004C80"/>
            </a:solidFill>
            <a:round/>
            <a:headEnd/>
            <a:tailEnd/>
          </a:ln>
          <a:effectLst/>
        </p:spPr>
        <p:txBody>
          <a:bodyPr tIns="91440" bIns="91440" anchor="ctr" anchorCtr="1"/>
          <a:lstStyle/>
          <a:p>
            <a:pPr marL="457200" marR="0" lvl="0" indent="-457200" algn="ctr" defTabSz="914400" rtl="0" eaLnBrk="0" fontAlgn="base" latinLnBrk="0" hangingPunct="0">
              <a:lnSpc>
                <a:spcPct val="100000"/>
              </a:lnSpc>
              <a:spcBef>
                <a:spcPct val="20000"/>
              </a:spcBef>
              <a:spcAft>
                <a:spcPct val="0"/>
              </a:spcAft>
              <a:buClrTx/>
              <a:buSzTx/>
              <a:buFontTx/>
              <a:buNone/>
              <a:tabLst/>
              <a:defRPr/>
            </a:pPr>
            <a:r>
              <a:rPr kumimoji="0" lang="it-IT" sz="2400" b="0" i="0" u="none" strike="noStrike" kern="1200" cap="none" spc="0" normalizeH="0" baseline="0" noProof="0" dirty="0">
                <a:ln>
                  <a:noFill/>
                </a:ln>
                <a:solidFill>
                  <a:srgbClr val="003F6E"/>
                </a:solidFill>
                <a:effectLst/>
                <a:uLnTx/>
                <a:uFillTx/>
                <a:latin typeface="MS Reference Sans Serif"/>
                <a:ea typeface="+mn-ea"/>
                <a:cs typeface="+mn-cs"/>
              </a:rPr>
              <a:t>Caso peggiore: tutte le chiavi sono mappate nello stesso slot, il tempo di accesso è </a:t>
            </a:r>
            <a:r>
              <a:rPr kumimoji="0" lang="el-GR" sz="2400" b="0" i="0" u="none" strike="noStrike" kern="1200" cap="none" spc="0" normalizeH="0" baseline="0" noProof="0" dirty="0">
                <a:ln>
                  <a:noFill/>
                </a:ln>
                <a:solidFill>
                  <a:srgbClr val="003F6E"/>
                </a:solidFill>
                <a:effectLst/>
                <a:uLnTx/>
                <a:uFillTx/>
                <a:latin typeface="MS Reference Sans Serif"/>
                <a:ea typeface="+mn-ea"/>
                <a:cs typeface="+mn-cs"/>
              </a:rPr>
              <a:t>Θ</a:t>
            </a:r>
            <a:r>
              <a:rPr kumimoji="0" lang="en-US" sz="2400" b="0" i="0" u="none" strike="noStrike" kern="1200" cap="none" spc="0" normalizeH="0" baseline="0" noProof="0" dirty="0">
                <a:ln>
                  <a:noFill/>
                </a:ln>
                <a:solidFill>
                  <a:srgbClr val="003F6E"/>
                </a:solidFill>
                <a:effectLst/>
                <a:uLnTx/>
                <a:uFillTx/>
                <a:latin typeface="MS Reference Sans Serif"/>
                <a:ea typeface="+mn-ea"/>
                <a:cs typeface="+mn-cs"/>
              </a:rPr>
              <a:t>(n)</a:t>
            </a:r>
            <a:endParaRPr kumimoji="0" lang="it-IT" sz="2400" b="0" i="0" u="none" strike="noStrike" kern="1200" cap="none" spc="0" normalizeH="0" baseline="0" noProof="0" dirty="0">
              <a:ln>
                <a:noFill/>
              </a:ln>
              <a:solidFill>
                <a:srgbClr val="003F6E"/>
              </a:solidFill>
              <a:effectLst/>
              <a:uLnTx/>
              <a:uFillTx/>
              <a:latin typeface="MS Reference Sans Serif"/>
              <a:ea typeface="+mn-ea"/>
              <a:cs typeface="+mn-cs"/>
            </a:endParaRPr>
          </a:p>
        </p:txBody>
      </p:sp>
    </p:spTree>
  </p:cSld>
  <p:clrMapOvr>
    <a:masterClrMapping/>
  </p:clrMapOvr>
  <p:transition>
    <p:fade thruBlk="1"/>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p:cTn id="7" dur="500" fill="hold"/>
                                        <p:tgtEl>
                                          <p:spTgt spid="30"/>
                                        </p:tgtEl>
                                        <p:attrNameLst>
                                          <p:attrName>ppt_w</p:attrName>
                                        </p:attrNameLst>
                                      </p:cBhvr>
                                      <p:tavLst>
                                        <p:tav tm="0">
                                          <p:val>
                                            <p:strVal val="#ppt_w*0.70"/>
                                          </p:val>
                                        </p:tav>
                                        <p:tav tm="100000">
                                          <p:val>
                                            <p:strVal val="#ppt_w"/>
                                          </p:val>
                                        </p:tav>
                                      </p:tavLst>
                                    </p:anim>
                                    <p:anim calcmode="lin" valueType="num">
                                      <p:cBhvr>
                                        <p:cTn id="8" dur="500" fill="hold"/>
                                        <p:tgtEl>
                                          <p:spTgt spid="30"/>
                                        </p:tgtEl>
                                        <p:attrNameLst>
                                          <p:attrName>ppt_h</p:attrName>
                                        </p:attrNameLst>
                                      </p:cBhvr>
                                      <p:tavLst>
                                        <p:tav tm="0">
                                          <p:val>
                                            <p:strVal val="#ppt_h"/>
                                          </p:val>
                                        </p:tav>
                                        <p:tav tm="100000">
                                          <p:val>
                                            <p:strVal val="#ppt_h"/>
                                          </p:val>
                                        </p:tav>
                                      </p:tavLst>
                                    </p:anim>
                                    <p:animEffect transition="in" filter="fade">
                                      <p:cBhvr>
                                        <p:cTn id="9" dur="500"/>
                                        <p:tgtEl>
                                          <p:spTgt spid="30"/>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282628"/>
                                        </p:tgtEl>
                                        <p:attrNameLst>
                                          <p:attrName>style.visibility</p:attrName>
                                        </p:attrNameLst>
                                      </p:cBhvr>
                                      <p:to>
                                        <p:strVal val="visible"/>
                                      </p:to>
                                    </p:set>
                                    <p:animEffect transition="in" filter="fade">
                                      <p:cBhvr>
                                        <p:cTn id="14" dur="500"/>
                                        <p:tgtEl>
                                          <p:spTgt spid="282628"/>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282631"/>
                                        </p:tgtEl>
                                        <p:attrNameLst>
                                          <p:attrName>style.visibility</p:attrName>
                                        </p:attrNameLst>
                                      </p:cBhvr>
                                      <p:to>
                                        <p:strVal val="visible"/>
                                      </p:to>
                                    </p:set>
                                    <p:animEffect transition="in" filter="fade">
                                      <p:cBhvr>
                                        <p:cTn id="17" dur="500"/>
                                        <p:tgtEl>
                                          <p:spTgt spid="282631"/>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82649"/>
                                        </p:tgtEl>
                                        <p:attrNameLst>
                                          <p:attrName>style.visibility</p:attrName>
                                        </p:attrNameLst>
                                      </p:cBhvr>
                                      <p:to>
                                        <p:strVal val="visible"/>
                                      </p:to>
                                    </p:set>
                                    <p:animEffect transition="in" filter="fade">
                                      <p:cBhvr>
                                        <p:cTn id="20" dur="500"/>
                                        <p:tgtEl>
                                          <p:spTgt spid="282649"/>
                                        </p:tgtEl>
                                      </p:cBhvr>
                                    </p:animEffect>
                                  </p:childTnLst>
                                </p:cTn>
                              </p:par>
                              <p:par>
                                <p:cTn id="21" presetID="10" presetClass="entr" presetSubtype="0" fill="hold" nodeType="withEffect">
                                  <p:stCondLst>
                                    <p:cond delay="0"/>
                                  </p:stCondLst>
                                  <p:childTnLst>
                                    <p:set>
                                      <p:cBhvr>
                                        <p:cTn id="22" dur="1" fill="hold">
                                          <p:stCondLst>
                                            <p:cond delay="0"/>
                                          </p:stCondLst>
                                        </p:cTn>
                                        <p:tgtEl>
                                          <p:spTgt spid="282656"/>
                                        </p:tgtEl>
                                        <p:attrNameLst>
                                          <p:attrName>style.visibility</p:attrName>
                                        </p:attrNameLst>
                                      </p:cBhvr>
                                      <p:to>
                                        <p:strVal val="visible"/>
                                      </p:to>
                                    </p:set>
                                    <p:animEffect transition="in" filter="fade">
                                      <p:cBhvr>
                                        <p:cTn id="23" dur="500"/>
                                        <p:tgtEl>
                                          <p:spTgt spid="282656"/>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82683"/>
                                        </p:tgtEl>
                                        <p:attrNameLst>
                                          <p:attrName>style.visibility</p:attrName>
                                        </p:attrNameLst>
                                      </p:cBhvr>
                                      <p:to>
                                        <p:strVal val="visible"/>
                                      </p:to>
                                    </p:set>
                                    <p:animEffect transition="in" filter="fade">
                                      <p:cBhvr>
                                        <p:cTn id="26" dur="500"/>
                                        <p:tgtEl>
                                          <p:spTgt spid="282683"/>
                                        </p:tgtEl>
                                      </p:cBhvr>
                                    </p:animEffect>
                                  </p:childTnLst>
                                </p:cTn>
                              </p:par>
                              <p:par>
                                <p:cTn id="27" presetID="10" presetClass="entr" presetSubtype="0" fill="hold" nodeType="withEffect">
                                  <p:stCondLst>
                                    <p:cond delay="0"/>
                                  </p:stCondLst>
                                  <p:childTnLst>
                                    <p:set>
                                      <p:cBhvr>
                                        <p:cTn id="28" dur="1" fill="hold">
                                          <p:stCondLst>
                                            <p:cond delay="0"/>
                                          </p:stCondLst>
                                        </p:cTn>
                                        <p:tgtEl>
                                          <p:spTgt spid="2"/>
                                        </p:tgtEl>
                                        <p:attrNameLst>
                                          <p:attrName>style.visibility</p:attrName>
                                        </p:attrNameLst>
                                      </p:cBhvr>
                                      <p:to>
                                        <p:strVal val="visible"/>
                                      </p:to>
                                    </p:set>
                                    <p:animEffect transition="in" filter="fade">
                                      <p:cBhvr>
                                        <p:cTn id="29" dur="500"/>
                                        <p:tgtEl>
                                          <p:spTgt spid="2"/>
                                        </p:tgtEl>
                                      </p:cBhvr>
                                    </p:animEffect>
                                  </p:childTnLst>
                                </p:cTn>
                              </p:par>
                              <p:par>
                                <p:cTn id="30" presetID="10" presetClass="entr" presetSubtype="0" fill="hold" nodeType="withEffect">
                                  <p:stCondLst>
                                    <p:cond delay="0"/>
                                  </p:stCondLst>
                                  <p:childTnLst>
                                    <p:set>
                                      <p:cBhvr>
                                        <p:cTn id="31" dur="1" fill="hold">
                                          <p:stCondLst>
                                            <p:cond delay="0"/>
                                          </p:stCondLst>
                                        </p:cTn>
                                        <p:tgtEl>
                                          <p:spTgt spid="282666"/>
                                        </p:tgtEl>
                                        <p:attrNameLst>
                                          <p:attrName>style.visibility</p:attrName>
                                        </p:attrNameLst>
                                      </p:cBhvr>
                                      <p:to>
                                        <p:strVal val="visible"/>
                                      </p:to>
                                    </p:set>
                                    <p:animEffect transition="in" filter="fade">
                                      <p:cBhvr>
                                        <p:cTn id="32" dur="500"/>
                                        <p:tgtEl>
                                          <p:spTgt spid="282666"/>
                                        </p:tgtEl>
                                      </p:cBhvr>
                                    </p:animEffect>
                                  </p:childTnLst>
                                </p:cTn>
                              </p:par>
                              <p:par>
                                <p:cTn id="33" presetID="10" presetClass="entr" presetSubtype="0" fill="hold" nodeType="withEffect">
                                  <p:stCondLst>
                                    <p:cond delay="0"/>
                                  </p:stCondLst>
                                  <p:childTnLst>
                                    <p:set>
                                      <p:cBhvr>
                                        <p:cTn id="34" dur="1" fill="hold">
                                          <p:stCondLst>
                                            <p:cond delay="0"/>
                                          </p:stCondLst>
                                        </p:cTn>
                                        <p:tgtEl>
                                          <p:spTgt spid="3"/>
                                        </p:tgtEl>
                                        <p:attrNameLst>
                                          <p:attrName>style.visibility</p:attrName>
                                        </p:attrNameLst>
                                      </p:cBhvr>
                                      <p:to>
                                        <p:strVal val="visible"/>
                                      </p:to>
                                    </p:set>
                                    <p:animEffect transition="in" filter="fade">
                                      <p:cBhvr>
                                        <p:cTn id="35" dur="500"/>
                                        <p:tgtEl>
                                          <p:spTgt spid="3"/>
                                        </p:tgtEl>
                                      </p:cBhvr>
                                    </p:animEffect>
                                  </p:childTnLst>
                                </p:cTn>
                              </p:par>
                              <p:par>
                                <p:cTn id="36" presetID="10" presetClass="entr" presetSubtype="0" fill="hold" nodeType="withEffect">
                                  <p:stCondLst>
                                    <p:cond delay="0"/>
                                  </p:stCondLst>
                                  <p:childTnLst>
                                    <p:set>
                                      <p:cBhvr>
                                        <p:cTn id="37" dur="1" fill="hold">
                                          <p:stCondLst>
                                            <p:cond delay="0"/>
                                          </p:stCondLst>
                                        </p:cTn>
                                        <p:tgtEl>
                                          <p:spTgt spid="282693"/>
                                        </p:tgtEl>
                                        <p:attrNameLst>
                                          <p:attrName>style.visibility</p:attrName>
                                        </p:attrNameLst>
                                      </p:cBhvr>
                                      <p:to>
                                        <p:strVal val="visible"/>
                                      </p:to>
                                    </p:set>
                                    <p:animEffect transition="in" filter="fade">
                                      <p:cBhvr>
                                        <p:cTn id="38" dur="500"/>
                                        <p:tgtEl>
                                          <p:spTgt spid="282693"/>
                                        </p:tgtEl>
                                      </p:cBhvr>
                                    </p:animEffect>
                                  </p:childTnLst>
                                </p:cTn>
                              </p:par>
                              <p:par>
                                <p:cTn id="39" presetID="10" presetClass="entr" presetSubtype="0" fill="hold" nodeType="withEffect">
                                  <p:stCondLst>
                                    <p:cond delay="0"/>
                                  </p:stCondLst>
                                  <p:childTnLst>
                                    <p:set>
                                      <p:cBhvr>
                                        <p:cTn id="40" dur="1" fill="hold">
                                          <p:stCondLst>
                                            <p:cond delay="0"/>
                                          </p:stCondLst>
                                        </p:cTn>
                                        <p:tgtEl>
                                          <p:spTgt spid="4"/>
                                        </p:tgtEl>
                                        <p:attrNameLst>
                                          <p:attrName>style.visibility</p:attrName>
                                        </p:attrNameLst>
                                      </p:cBhvr>
                                      <p:to>
                                        <p:strVal val="visible"/>
                                      </p:to>
                                    </p:set>
                                    <p:animEffect transition="in" filter="fade">
                                      <p:cBhvr>
                                        <p:cTn id="41" dur="500"/>
                                        <p:tgtEl>
                                          <p:spTgt spid="4"/>
                                        </p:tgtEl>
                                      </p:cBhvr>
                                    </p:animEffect>
                                  </p:childTnLst>
                                </p:cTn>
                              </p:par>
                              <p:par>
                                <p:cTn id="42" presetID="10" presetClass="entr" presetSubtype="0" fill="hold" nodeType="withEffect">
                                  <p:stCondLst>
                                    <p:cond delay="0"/>
                                  </p:stCondLst>
                                  <p:childTnLst>
                                    <p:set>
                                      <p:cBhvr>
                                        <p:cTn id="43" dur="1" fill="hold">
                                          <p:stCondLst>
                                            <p:cond delay="0"/>
                                          </p:stCondLst>
                                        </p:cTn>
                                        <p:tgtEl>
                                          <p:spTgt spid="282699"/>
                                        </p:tgtEl>
                                        <p:attrNameLst>
                                          <p:attrName>style.visibility</p:attrName>
                                        </p:attrNameLst>
                                      </p:cBhvr>
                                      <p:to>
                                        <p:strVal val="visible"/>
                                      </p:to>
                                    </p:set>
                                    <p:animEffect transition="in" filter="fade">
                                      <p:cBhvr>
                                        <p:cTn id="44" dur="500"/>
                                        <p:tgtEl>
                                          <p:spTgt spid="282699"/>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82647"/>
                                        </p:tgtEl>
                                        <p:attrNameLst>
                                          <p:attrName>style.visibility</p:attrName>
                                        </p:attrNameLst>
                                      </p:cBhvr>
                                      <p:to>
                                        <p:strVal val="visible"/>
                                      </p:to>
                                    </p:set>
                                    <p:animEffect transition="in" filter="fade">
                                      <p:cBhvr>
                                        <p:cTn id="47" dur="500"/>
                                        <p:tgtEl>
                                          <p:spTgt spid="282647"/>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55" presetClass="entr" presetSubtype="0" fill="hold" grpId="0" nodeType="clickEffect">
                                  <p:stCondLst>
                                    <p:cond delay="0"/>
                                  </p:stCondLst>
                                  <p:childTnLst>
                                    <p:set>
                                      <p:cBhvr>
                                        <p:cTn id="51" dur="1" fill="hold">
                                          <p:stCondLst>
                                            <p:cond delay="0"/>
                                          </p:stCondLst>
                                        </p:cTn>
                                        <p:tgtEl>
                                          <p:spTgt spid="31"/>
                                        </p:tgtEl>
                                        <p:attrNameLst>
                                          <p:attrName>style.visibility</p:attrName>
                                        </p:attrNameLst>
                                      </p:cBhvr>
                                      <p:to>
                                        <p:strVal val="visible"/>
                                      </p:to>
                                    </p:set>
                                    <p:anim calcmode="lin" valueType="num">
                                      <p:cBhvr>
                                        <p:cTn id="52" dur="500" fill="hold"/>
                                        <p:tgtEl>
                                          <p:spTgt spid="31"/>
                                        </p:tgtEl>
                                        <p:attrNameLst>
                                          <p:attrName>ppt_w</p:attrName>
                                        </p:attrNameLst>
                                      </p:cBhvr>
                                      <p:tavLst>
                                        <p:tav tm="0">
                                          <p:val>
                                            <p:strVal val="#ppt_w*0.70"/>
                                          </p:val>
                                        </p:tav>
                                        <p:tav tm="100000">
                                          <p:val>
                                            <p:strVal val="#ppt_w"/>
                                          </p:val>
                                        </p:tav>
                                      </p:tavLst>
                                    </p:anim>
                                    <p:anim calcmode="lin" valueType="num">
                                      <p:cBhvr>
                                        <p:cTn id="53" dur="500" fill="hold"/>
                                        <p:tgtEl>
                                          <p:spTgt spid="31"/>
                                        </p:tgtEl>
                                        <p:attrNameLst>
                                          <p:attrName>ppt_h</p:attrName>
                                        </p:attrNameLst>
                                      </p:cBhvr>
                                      <p:tavLst>
                                        <p:tav tm="0">
                                          <p:val>
                                            <p:strVal val="#ppt_h"/>
                                          </p:val>
                                        </p:tav>
                                        <p:tav tm="100000">
                                          <p:val>
                                            <p:strVal val="#ppt_h"/>
                                          </p:val>
                                        </p:tav>
                                      </p:tavLst>
                                    </p:anim>
                                    <p:animEffect transition="in" filter="fade">
                                      <p:cBhvr>
                                        <p:cTn id="54"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282628" grpId="0" animBg="1"/>
      <p:bldP spid="282631" grpId="0" animBg="1"/>
      <p:bldP spid="282647" grpId="0"/>
      <p:bldP spid="282649" grpId="0"/>
      <p:bldP spid="282683" grpId="0"/>
      <p:bldP spid="31" grpId="0"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a:extLst>
              <a:ext uri="{FF2B5EF4-FFF2-40B4-BE49-F238E27FC236}">
                <a16:creationId xmlns:a16="http://schemas.microsoft.com/office/drawing/2014/main" id="{C4F9F2EA-AE5D-4CE5-958F-91D63678C25E}"/>
              </a:ext>
            </a:extLst>
          </p:cNvPr>
          <p:cNvSpPr>
            <a:spLocks noGrp="1"/>
          </p:cNvSpPr>
          <p:nvPr>
            <p:ph type="title"/>
          </p:nvPr>
        </p:nvSpPr>
        <p:spPr/>
        <p:txBody>
          <a:bodyPr/>
          <a:lstStyle/>
          <a:p>
            <a:r>
              <a:rPr lang="en-US" altLang="it-IT"/>
              <a:t>Gestione delle Collisioni</a:t>
            </a:r>
            <a:br>
              <a:rPr lang="en-US" altLang="it-IT"/>
            </a:br>
            <a:endParaRPr lang="en-US" altLang="it-IT"/>
          </a:p>
        </p:txBody>
      </p:sp>
      <p:sp>
        <p:nvSpPr>
          <p:cNvPr id="4" name="Content Placeholder 3">
            <a:extLst>
              <a:ext uri="{FF2B5EF4-FFF2-40B4-BE49-F238E27FC236}">
                <a16:creationId xmlns:a16="http://schemas.microsoft.com/office/drawing/2014/main" id="{0760F5A9-20B1-4E6E-A27B-DAA51423F8B4}"/>
              </a:ext>
            </a:extLst>
          </p:cNvPr>
          <p:cNvSpPr>
            <a:spLocks noGrp="1"/>
          </p:cNvSpPr>
          <p:nvPr>
            <p:ph idx="1"/>
          </p:nvPr>
        </p:nvSpPr>
        <p:spPr/>
        <p:txBody>
          <a:bodyPr/>
          <a:lstStyle/>
          <a:p>
            <a:r>
              <a:rPr lang="it-IT" altLang="it-IT"/>
              <a:t>Vorremmo funzioni hash perfette</a:t>
            </a:r>
          </a:p>
          <a:p>
            <a:endParaRPr lang="it-IT" altLang="it-IT"/>
          </a:p>
          <a:p>
            <a:r>
              <a:rPr lang="it-IT" altLang="it-IT"/>
              <a:t>Una funzione hash h si dice perfetta se è iniettiva, ovvero:</a:t>
            </a:r>
          </a:p>
          <a:p>
            <a:pPr lvl="1">
              <a:buFont typeface="Wingdings" panose="05000000000000000000" pitchFamily="2" charset="2"/>
              <a:buNone/>
            </a:pPr>
            <a:endParaRPr lang="it-IT" altLang="it-IT"/>
          </a:p>
          <a:p>
            <a:pPr lvl="1">
              <a:buFont typeface="Wingdings" panose="05000000000000000000" pitchFamily="2" charset="2"/>
              <a:buNone/>
            </a:pPr>
            <a:r>
              <a:rPr lang="it-IT" altLang="it-IT"/>
              <a:t> </a:t>
            </a:r>
            <a:r>
              <a:rPr lang="it-IT" altLang="it-IT">
                <a:latin typeface="cmsy10"/>
              </a:rPr>
              <a:t>8</a:t>
            </a:r>
            <a:r>
              <a:rPr lang="it-IT" altLang="it-IT"/>
              <a:t> u,z</a:t>
            </a:r>
            <a:r>
              <a:rPr lang="it-IT" altLang="it-IT">
                <a:latin typeface="cmsy10"/>
              </a:rPr>
              <a:t>2</a:t>
            </a:r>
            <a:r>
              <a:rPr lang="it-IT" altLang="it-IT"/>
              <a:t> U u</a:t>
            </a:r>
            <a:r>
              <a:rPr lang="it-IT" altLang="it-IT">
                <a:latin typeface="Symbol" panose="05050102010706020507" pitchFamily="18" charset="2"/>
                <a:sym typeface="Symbol" panose="05050102010706020507" pitchFamily="18" charset="2"/>
              </a:rPr>
              <a:t></a:t>
            </a:r>
            <a:r>
              <a:rPr lang="it-IT" altLang="it-IT"/>
              <a:t>v → h(u) </a:t>
            </a:r>
            <a:r>
              <a:rPr lang="it-IT" altLang="it-IT">
                <a:latin typeface="Symbol" panose="05050102010706020507" pitchFamily="18" charset="2"/>
                <a:sym typeface="Symbol" panose="05050102010706020507" pitchFamily="18" charset="2"/>
              </a:rPr>
              <a:t> </a:t>
            </a:r>
            <a:r>
              <a:rPr lang="it-IT" altLang="it-IT"/>
              <a:t>h(v)  </a:t>
            </a:r>
          </a:p>
          <a:p>
            <a:endParaRPr lang="it-IT" altLang="it-IT"/>
          </a:p>
          <a:p>
            <a:r>
              <a:rPr lang="it-IT" altLang="it-IT"/>
              <a:t>Questo richiede che m ≥ |U|</a:t>
            </a:r>
          </a:p>
          <a:p>
            <a:endParaRPr lang="it-IT" altLang="it-IT"/>
          </a:p>
          <a:p>
            <a:r>
              <a:rPr lang="it-IT" altLang="it-IT"/>
              <a:t>Esempio:</a:t>
            </a:r>
          </a:p>
          <a:p>
            <a:pPr lvl="1"/>
            <a:r>
              <a:rPr lang="it-IT" altLang="it-IT"/>
              <a:t>Le matricole degli studenti degli ultimi tre anni</a:t>
            </a:r>
          </a:p>
          <a:p>
            <a:pPr lvl="1"/>
            <a:r>
              <a:rPr lang="it-IT" altLang="it-IT"/>
              <a:t>Distribuiti fra 234.717 e 235.716</a:t>
            </a:r>
          </a:p>
          <a:p>
            <a:pPr lvl="1"/>
            <a:r>
              <a:rPr lang="it-IT" altLang="it-IT"/>
              <a:t>h(k) = k- 234.717, m = 1000</a:t>
            </a:r>
          </a:p>
          <a:p>
            <a:endParaRPr lang="it-IT" altLang="it-IT"/>
          </a:p>
          <a:p>
            <a:r>
              <a:rPr lang="it-IT" altLang="it-IT"/>
              <a:t>Problema: spazio delle chiavi spesso grande, sparso</a:t>
            </a:r>
          </a:p>
          <a:p>
            <a:r>
              <a:rPr lang="it-IT" altLang="it-IT"/>
              <a:t>È spesso impraticabile ottenere una funzione hash perfetta</a:t>
            </a:r>
            <a:endParaRPr lang="en-US" altLang="it-IT"/>
          </a:p>
        </p:txBody>
      </p:sp>
      <p:sp>
        <p:nvSpPr>
          <p:cNvPr id="23556" name="Slide Number Placeholder 2">
            <a:extLst>
              <a:ext uri="{FF2B5EF4-FFF2-40B4-BE49-F238E27FC236}">
                <a16:creationId xmlns:a16="http://schemas.microsoft.com/office/drawing/2014/main" id="{C1289BCA-3A69-49E4-B791-BD2B4484433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defRPr>
            </a:lvl1pPr>
            <a:lvl2pPr marL="742950" indent="-285750" eaLnBrk="0" hangingPunct="0">
              <a:defRPr sz="2400">
                <a:solidFill>
                  <a:schemeClr val="tx1"/>
                </a:solidFill>
                <a:latin typeface="Arial" panose="020B0604020202020204" pitchFamily="34" charset="0"/>
              </a:defRPr>
            </a:lvl2pPr>
            <a:lvl3pPr marL="1143000" indent="-228600" eaLnBrk="0" hangingPunct="0">
              <a:defRPr sz="2400">
                <a:solidFill>
                  <a:schemeClr val="tx1"/>
                </a:solidFill>
                <a:latin typeface="Arial" panose="020B0604020202020204" pitchFamily="34" charset="0"/>
              </a:defRPr>
            </a:lvl3pPr>
            <a:lvl4pPr marL="1600200" indent="-228600" eaLnBrk="0" hangingPunct="0">
              <a:defRPr sz="2400">
                <a:solidFill>
                  <a:schemeClr val="tx1"/>
                </a:solidFill>
                <a:latin typeface="Arial" panose="020B0604020202020204" pitchFamily="34" charset="0"/>
              </a:defRPr>
            </a:lvl4pPr>
            <a:lvl5pPr marL="2057400" indent="-228600" eaLnBrk="0" hangingPunct="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914400" rtl="0" eaLnBrk="0" fontAlgn="base" latinLnBrk="0" hangingPunct="0">
              <a:lnSpc>
                <a:spcPct val="100000"/>
              </a:lnSpc>
              <a:spcBef>
                <a:spcPct val="20000"/>
              </a:spcBef>
              <a:spcAft>
                <a:spcPct val="0"/>
              </a:spcAft>
              <a:buClrTx/>
              <a:buSzTx/>
              <a:buFontTx/>
              <a:buNone/>
              <a:tabLst/>
              <a:defRPr/>
            </a:pPr>
            <a:fld id="{D099C224-BA0C-4F1B-965F-F405C097EB51}" type="slidenum">
              <a:rPr kumimoji="0" lang="it-IT" altLang="it-IT" sz="1600" b="1" i="0" u="none" strike="noStrike" kern="1200" cap="none" spc="0" normalizeH="0" baseline="0" noProof="0" smtClean="0">
                <a:ln>
                  <a:noFill/>
                </a:ln>
                <a:solidFill>
                  <a:srgbClr val="003F6E"/>
                </a:solidFill>
                <a:effectLst/>
                <a:uLnTx/>
                <a:uFillTx/>
                <a:latin typeface="Arial" panose="020B0604020202020204" pitchFamily="34" charset="0"/>
                <a:ea typeface="+mn-ea"/>
                <a:cs typeface="+mn-cs"/>
              </a:rPr>
              <a:pPr marL="0" marR="0" lvl="0" indent="0" algn="r" defTabSz="914400" rtl="0" eaLnBrk="0" fontAlgn="base" latinLnBrk="0" hangingPunct="0">
                <a:lnSpc>
                  <a:spcPct val="100000"/>
                </a:lnSpc>
                <a:spcBef>
                  <a:spcPct val="20000"/>
                </a:spcBef>
                <a:spcAft>
                  <a:spcPct val="0"/>
                </a:spcAft>
                <a:buClrTx/>
                <a:buSzTx/>
                <a:buFontTx/>
                <a:buNone/>
                <a:tabLst/>
                <a:defRPr/>
              </a:pPr>
              <a:t>95</a:t>
            </a:fld>
            <a:endParaRPr kumimoji="0" lang="it-IT" altLang="it-IT" sz="1600" b="1" i="0" u="none" strike="noStrike" kern="1200" cap="none" spc="0" normalizeH="0" baseline="0" noProof="0">
              <a:ln>
                <a:noFill/>
              </a:ln>
              <a:solidFill>
                <a:srgbClr val="003F6E"/>
              </a:solidFill>
              <a:effectLst/>
              <a:uLnTx/>
              <a:uFillTx/>
              <a:latin typeface="Arial" panose="020B0604020202020204" pitchFamily="34" charset="0"/>
              <a:ea typeface="+mn-ea"/>
              <a:cs typeface="+mn-cs"/>
            </a:endParaRPr>
          </a:p>
        </p:txBody>
      </p:sp>
    </p:spTree>
  </p:cSld>
  <p:clrMapOvr>
    <a:masterClrMapping/>
  </p:clrMapOvr>
  <p:transition>
    <p:fade thruBlk="1"/>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animEffect transition="in" filter="fade">
                                      <p:cBhvr>
                                        <p:cTn id="15" dur="500"/>
                                        <p:tgtEl>
                                          <p:spTgt spid="4">
                                            <p:txEl>
                                              <p:pRg st="4" end="4"/>
                                            </p:txEl>
                                          </p:spTgt>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4">
                                            <p:txEl>
                                              <p:pRg st="6" end="6"/>
                                            </p:txEl>
                                          </p:spTgt>
                                        </p:tgtEl>
                                        <p:attrNameLst>
                                          <p:attrName>style.visibility</p:attrName>
                                        </p:attrNameLst>
                                      </p:cBhvr>
                                      <p:to>
                                        <p:strVal val="visible"/>
                                      </p:to>
                                    </p:set>
                                    <p:animEffect transition="in" filter="fade">
                                      <p:cBhvr>
                                        <p:cTn id="20" dur="500"/>
                                        <p:tgtEl>
                                          <p:spTgt spid="4">
                                            <p:txEl>
                                              <p:pRg st="6" end="6"/>
                                            </p:txEl>
                                          </p:spTgt>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4">
                                            <p:txEl>
                                              <p:pRg st="8" end="8"/>
                                            </p:txEl>
                                          </p:spTgt>
                                        </p:tgtEl>
                                        <p:attrNameLst>
                                          <p:attrName>style.visibility</p:attrName>
                                        </p:attrNameLst>
                                      </p:cBhvr>
                                      <p:to>
                                        <p:strVal val="visible"/>
                                      </p:to>
                                    </p:set>
                                    <p:animEffect transition="in" filter="fade">
                                      <p:cBhvr>
                                        <p:cTn id="25" dur="500"/>
                                        <p:tgtEl>
                                          <p:spTgt spid="4">
                                            <p:txEl>
                                              <p:pRg st="8" end="8"/>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
                                            <p:txEl>
                                              <p:pRg st="9" end="9"/>
                                            </p:txEl>
                                          </p:spTgt>
                                        </p:tgtEl>
                                        <p:attrNameLst>
                                          <p:attrName>style.visibility</p:attrName>
                                        </p:attrNameLst>
                                      </p:cBhvr>
                                      <p:to>
                                        <p:strVal val="visible"/>
                                      </p:to>
                                    </p:set>
                                    <p:animEffect transition="in" filter="fade">
                                      <p:cBhvr>
                                        <p:cTn id="28" dur="500"/>
                                        <p:tgtEl>
                                          <p:spTgt spid="4">
                                            <p:txEl>
                                              <p:pRg st="9" end="9"/>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
                                            <p:txEl>
                                              <p:pRg st="10" end="10"/>
                                            </p:txEl>
                                          </p:spTgt>
                                        </p:tgtEl>
                                        <p:attrNameLst>
                                          <p:attrName>style.visibility</p:attrName>
                                        </p:attrNameLst>
                                      </p:cBhvr>
                                      <p:to>
                                        <p:strVal val="visible"/>
                                      </p:to>
                                    </p:set>
                                    <p:animEffect transition="in" filter="fade">
                                      <p:cBhvr>
                                        <p:cTn id="31" dur="500"/>
                                        <p:tgtEl>
                                          <p:spTgt spid="4">
                                            <p:txEl>
                                              <p:pRg st="10" end="10"/>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4">
                                            <p:txEl>
                                              <p:pRg st="11" end="11"/>
                                            </p:txEl>
                                          </p:spTgt>
                                        </p:tgtEl>
                                        <p:attrNameLst>
                                          <p:attrName>style.visibility</p:attrName>
                                        </p:attrNameLst>
                                      </p:cBhvr>
                                      <p:to>
                                        <p:strVal val="visible"/>
                                      </p:to>
                                    </p:set>
                                    <p:animEffect transition="in" filter="fade">
                                      <p:cBhvr>
                                        <p:cTn id="34" dur="500"/>
                                        <p:tgtEl>
                                          <p:spTgt spid="4">
                                            <p:txEl>
                                              <p:pRg st="11" end="11"/>
                                            </p:txEl>
                                          </p:spTgt>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4">
                                            <p:txEl>
                                              <p:pRg st="13" end="13"/>
                                            </p:txEl>
                                          </p:spTgt>
                                        </p:tgtEl>
                                        <p:attrNameLst>
                                          <p:attrName>style.visibility</p:attrName>
                                        </p:attrNameLst>
                                      </p:cBhvr>
                                      <p:to>
                                        <p:strVal val="visible"/>
                                      </p:to>
                                    </p:set>
                                    <p:animEffect transition="in" filter="fade">
                                      <p:cBhvr>
                                        <p:cTn id="39" dur="500"/>
                                        <p:tgtEl>
                                          <p:spTgt spid="4">
                                            <p:txEl>
                                              <p:pRg st="13" end="13"/>
                                            </p:txEl>
                                          </p:spTgt>
                                        </p:tgtEl>
                                      </p:cBhvr>
                                    </p:animEffect>
                                  </p:childTnLst>
                                </p:cTn>
                              </p:par>
                            </p:childTnLst>
                          </p:cTn>
                        </p:par>
                      </p:childTnLst>
                    </p:cTn>
                  </p:par>
                  <p:par>
                    <p:cTn id="40" fill="hold" nodeType="clickPar">
                      <p:stCondLst>
                        <p:cond delay="indefinite"/>
                      </p:stCondLst>
                      <p:childTnLst>
                        <p:par>
                          <p:cTn id="41" fill="hold" nodeType="withGroup">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4">
                                            <p:txEl>
                                              <p:pRg st="14" end="14"/>
                                            </p:txEl>
                                          </p:spTgt>
                                        </p:tgtEl>
                                        <p:attrNameLst>
                                          <p:attrName>style.visibility</p:attrName>
                                        </p:attrNameLst>
                                      </p:cBhvr>
                                      <p:to>
                                        <p:strVal val="visible"/>
                                      </p:to>
                                    </p:set>
                                    <p:animEffect transition="in" filter="fade">
                                      <p:cBhvr>
                                        <p:cTn id="44" dur="500"/>
                                        <p:tgtEl>
                                          <p:spTgt spid="4">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a:extLst>
              <a:ext uri="{FF2B5EF4-FFF2-40B4-BE49-F238E27FC236}">
                <a16:creationId xmlns:a16="http://schemas.microsoft.com/office/drawing/2014/main" id="{D8C689E0-2833-45E0-B3B3-3CE2647CCEC9}"/>
              </a:ext>
            </a:extLst>
          </p:cNvPr>
          <p:cNvSpPr>
            <a:spLocks noGrp="1"/>
          </p:cNvSpPr>
          <p:nvPr>
            <p:ph type="title"/>
          </p:nvPr>
        </p:nvSpPr>
        <p:spPr/>
        <p:txBody>
          <a:bodyPr/>
          <a:lstStyle/>
          <a:p>
            <a:r>
              <a:rPr lang="en-US" altLang="it-IT"/>
              <a:t>Funzioni Hash</a:t>
            </a:r>
          </a:p>
        </p:txBody>
      </p:sp>
      <p:sp>
        <p:nvSpPr>
          <p:cNvPr id="24579" name="Content Placeholder 2">
            <a:extLst>
              <a:ext uri="{FF2B5EF4-FFF2-40B4-BE49-F238E27FC236}">
                <a16:creationId xmlns:a16="http://schemas.microsoft.com/office/drawing/2014/main" id="{37E01735-FE9F-4E65-ACC8-4D5E3147FC69}"/>
              </a:ext>
            </a:extLst>
          </p:cNvPr>
          <p:cNvSpPr>
            <a:spLocks noGrp="1"/>
          </p:cNvSpPr>
          <p:nvPr>
            <p:ph idx="1"/>
          </p:nvPr>
        </p:nvSpPr>
        <p:spPr/>
        <p:txBody>
          <a:bodyPr/>
          <a:lstStyle/>
          <a:p>
            <a:r>
              <a:rPr lang="it-IT" altLang="it-IT">
                <a:solidFill>
                  <a:srgbClr val="C00000"/>
                </a:solidFill>
              </a:rPr>
              <a:t>Le collisioni sono inevitabili</a:t>
            </a:r>
          </a:p>
          <a:p>
            <a:pPr lvl="1"/>
            <a:r>
              <a:rPr lang="it-IT" altLang="it-IT"/>
              <a:t>Si cerca quindi di minimizzare il loro numero</a:t>
            </a:r>
          </a:p>
          <a:p>
            <a:pPr lvl="1"/>
            <a:r>
              <a:rPr lang="it-IT" altLang="it-IT"/>
              <a:t>Funzioni di hash che distribuiscano </a:t>
            </a:r>
            <a:r>
              <a:rPr lang="it-IT" altLang="it-IT">
                <a:solidFill>
                  <a:srgbClr val="C00000"/>
                </a:solidFill>
              </a:rPr>
              <a:t>uniformemente</a:t>
            </a:r>
            <a:r>
              <a:rPr lang="it-IT" altLang="it-IT"/>
              <a:t> le chiavi negli </a:t>
            </a:r>
            <a:r>
              <a:rPr lang="it-IT" altLang="it-IT">
                <a:solidFill>
                  <a:srgbClr val="C00000"/>
                </a:solidFill>
              </a:rPr>
              <a:t>indici [0..m-1] </a:t>
            </a:r>
            <a:r>
              <a:rPr lang="it-IT" altLang="it-IT"/>
              <a:t>della tabella hash</a:t>
            </a:r>
          </a:p>
          <a:p>
            <a:pPr lvl="1"/>
            <a:endParaRPr lang="it-IT" altLang="it-IT"/>
          </a:p>
          <a:p>
            <a:r>
              <a:rPr lang="it-IT" altLang="it-IT">
                <a:solidFill>
                  <a:srgbClr val="C00000"/>
                </a:solidFill>
              </a:rPr>
              <a:t>Uniformità semplice</a:t>
            </a:r>
          </a:p>
          <a:p>
            <a:pPr lvl="1"/>
            <a:r>
              <a:rPr lang="it-IT" altLang="it-IT"/>
              <a:t>sia P(k) la probabilità che una chiave k sia inserita nella tabella</a:t>
            </a:r>
          </a:p>
          <a:p>
            <a:pPr lvl="1"/>
            <a:r>
              <a:rPr lang="it-IT" altLang="it-IT"/>
              <a:t>sia Q(i) = </a:t>
            </a:r>
            <a:r>
              <a:rPr lang="el-GR" altLang="it-IT"/>
              <a:t>Σ</a:t>
            </a:r>
            <a:r>
              <a:rPr lang="en-US" altLang="it-IT" baseline="-25000"/>
              <a:t>k:h(k)=i</a:t>
            </a:r>
            <a:r>
              <a:rPr lang="en-US" altLang="it-IT"/>
              <a:t> P(k) </a:t>
            </a:r>
            <a:r>
              <a:rPr lang="it-IT" altLang="it-IT"/>
              <a:t>la probabilità che una chiave qualsiasi, finisca nella cella i.</a:t>
            </a:r>
          </a:p>
          <a:p>
            <a:endParaRPr lang="it-IT" altLang="it-IT"/>
          </a:p>
          <a:p>
            <a:r>
              <a:rPr lang="it-IT" altLang="it-IT"/>
              <a:t>Una funzione </a:t>
            </a:r>
            <a:r>
              <a:rPr lang="it-IT" altLang="it-IT">
                <a:solidFill>
                  <a:srgbClr val="C00000"/>
                </a:solidFill>
              </a:rPr>
              <a:t>h</a:t>
            </a:r>
            <a:r>
              <a:rPr lang="it-IT" altLang="it-IT"/>
              <a:t> gode della proprietà di </a:t>
            </a:r>
            <a:r>
              <a:rPr lang="it-IT" altLang="it-IT">
                <a:solidFill>
                  <a:srgbClr val="C00000"/>
                </a:solidFill>
              </a:rPr>
              <a:t>uniformità semplice </a:t>
            </a:r>
            <a:r>
              <a:rPr lang="it-IT" altLang="it-IT"/>
              <a:t>se</a:t>
            </a:r>
          </a:p>
          <a:p>
            <a:pPr>
              <a:buFont typeface="Wingdings" panose="05000000000000000000" pitchFamily="2" charset="2"/>
              <a:buNone/>
            </a:pPr>
            <a:endParaRPr lang="it-IT" altLang="it-IT"/>
          </a:p>
          <a:p>
            <a:pPr algn="ctr">
              <a:buFont typeface="Wingdings" panose="05000000000000000000" pitchFamily="2" charset="2"/>
              <a:buNone/>
            </a:pPr>
            <a:r>
              <a:rPr lang="it-IT" altLang="it-IT"/>
              <a:t>∀i∈[0...m−1]:Q(i)=1/m</a:t>
            </a:r>
            <a:endParaRPr lang="en-US" altLang="it-IT"/>
          </a:p>
        </p:txBody>
      </p:sp>
      <p:sp>
        <p:nvSpPr>
          <p:cNvPr id="24580" name="Slide Number Placeholder 3">
            <a:extLst>
              <a:ext uri="{FF2B5EF4-FFF2-40B4-BE49-F238E27FC236}">
                <a16:creationId xmlns:a16="http://schemas.microsoft.com/office/drawing/2014/main" id="{FC9956E4-CDA3-48D6-9465-4D43E125C4F2}"/>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defRPr>
            </a:lvl1pPr>
            <a:lvl2pPr marL="742950" indent="-285750" eaLnBrk="0" hangingPunct="0">
              <a:defRPr sz="2400">
                <a:solidFill>
                  <a:schemeClr val="tx1"/>
                </a:solidFill>
                <a:latin typeface="Arial" panose="020B0604020202020204" pitchFamily="34" charset="0"/>
              </a:defRPr>
            </a:lvl2pPr>
            <a:lvl3pPr marL="1143000" indent="-228600" eaLnBrk="0" hangingPunct="0">
              <a:defRPr sz="2400">
                <a:solidFill>
                  <a:schemeClr val="tx1"/>
                </a:solidFill>
                <a:latin typeface="Arial" panose="020B0604020202020204" pitchFamily="34" charset="0"/>
              </a:defRPr>
            </a:lvl3pPr>
            <a:lvl4pPr marL="1600200" indent="-228600" eaLnBrk="0" hangingPunct="0">
              <a:defRPr sz="2400">
                <a:solidFill>
                  <a:schemeClr val="tx1"/>
                </a:solidFill>
                <a:latin typeface="Arial" panose="020B0604020202020204" pitchFamily="34" charset="0"/>
              </a:defRPr>
            </a:lvl4pPr>
            <a:lvl5pPr marL="2057400" indent="-228600" eaLnBrk="0" hangingPunct="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914400" rtl="0" eaLnBrk="0" fontAlgn="base" latinLnBrk="0" hangingPunct="0">
              <a:lnSpc>
                <a:spcPct val="100000"/>
              </a:lnSpc>
              <a:spcBef>
                <a:spcPct val="20000"/>
              </a:spcBef>
              <a:spcAft>
                <a:spcPct val="0"/>
              </a:spcAft>
              <a:buClrTx/>
              <a:buSzTx/>
              <a:buFontTx/>
              <a:buNone/>
              <a:tabLst/>
              <a:defRPr/>
            </a:pPr>
            <a:fld id="{B9EC9A6B-44EB-4A68-B067-D1581A354DC2}" type="slidenum">
              <a:rPr kumimoji="0" lang="it-IT" altLang="it-IT" sz="1600" b="1" i="0" u="none" strike="noStrike" kern="1200" cap="none" spc="0" normalizeH="0" baseline="0" noProof="0" smtClean="0">
                <a:ln>
                  <a:noFill/>
                </a:ln>
                <a:solidFill>
                  <a:srgbClr val="003F6E"/>
                </a:solidFill>
                <a:effectLst/>
                <a:uLnTx/>
                <a:uFillTx/>
                <a:latin typeface="Arial" panose="020B0604020202020204" pitchFamily="34" charset="0"/>
                <a:ea typeface="+mn-ea"/>
                <a:cs typeface="+mn-cs"/>
              </a:rPr>
              <a:pPr marL="0" marR="0" lvl="0" indent="0" algn="r" defTabSz="914400" rtl="0" eaLnBrk="0" fontAlgn="base" latinLnBrk="0" hangingPunct="0">
                <a:lnSpc>
                  <a:spcPct val="100000"/>
                </a:lnSpc>
                <a:spcBef>
                  <a:spcPct val="20000"/>
                </a:spcBef>
                <a:spcAft>
                  <a:spcPct val="0"/>
                </a:spcAft>
                <a:buClrTx/>
                <a:buSzTx/>
                <a:buFontTx/>
                <a:buNone/>
                <a:tabLst/>
                <a:defRPr/>
              </a:pPr>
              <a:t>96</a:t>
            </a:fld>
            <a:endParaRPr kumimoji="0" lang="it-IT" altLang="it-IT" sz="1600" b="1" i="0" u="none" strike="noStrike" kern="1200" cap="none" spc="0" normalizeH="0" baseline="0" noProof="0">
              <a:ln>
                <a:noFill/>
              </a:ln>
              <a:solidFill>
                <a:srgbClr val="003F6E"/>
              </a:solidFill>
              <a:effectLst/>
              <a:uLnTx/>
              <a:uFillTx/>
              <a:latin typeface="Arial" panose="020B0604020202020204" pitchFamily="34" charset="0"/>
              <a:ea typeface="+mn-ea"/>
              <a:cs typeface="+mn-cs"/>
            </a:endParaRPr>
          </a:p>
        </p:txBody>
      </p:sp>
    </p:spTree>
  </p:cSld>
  <p:clrMapOvr>
    <a:masterClrMapping/>
  </p:clrMapOvr>
  <p:transition>
    <p:fade thruBlk="1"/>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a:extLst>
              <a:ext uri="{FF2B5EF4-FFF2-40B4-BE49-F238E27FC236}">
                <a16:creationId xmlns:a16="http://schemas.microsoft.com/office/drawing/2014/main" id="{C81CE17A-1581-4972-894F-95C9C22F7659}"/>
              </a:ext>
            </a:extLst>
          </p:cNvPr>
          <p:cNvSpPr>
            <a:spLocks noGrp="1"/>
          </p:cNvSpPr>
          <p:nvPr>
            <p:ph type="title"/>
          </p:nvPr>
        </p:nvSpPr>
        <p:spPr/>
        <p:txBody>
          <a:bodyPr/>
          <a:lstStyle/>
          <a:p>
            <a:r>
              <a:rPr lang="en-US" altLang="it-IT"/>
              <a:t>Funzioni Hash</a:t>
            </a:r>
          </a:p>
        </p:txBody>
      </p:sp>
      <p:sp>
        <p:nvSpPr>
          <p:cNvPr id="25603" name="Content Placeholder 2">
            <a:extLst>
              <a:ext uri="{FF2B5EF4-FFF2-40B4-BE49-F238E27FC236}">
                <a16:creationId xmlns:a16="http://schemas.microsoft.com/office/drawing/2014/main" id="{C00ACCA1-65D1-4B89-BB1A-C8E98645315F}"/>
              </a:ext>
            </a:extLst>
          </p:cNvPr>
          <p:cNvSpPr>
            <a:spLocks noGrp="1"/>
          </p:cNvSpPr>
          <p:nvPr>
            <p:ph idx="1"/>
          </p:nvPr>
        </p:nvSpPr>
        <p:spPr/>
        <p:txBody>
          <a:bodyPr/>
          <a:lstStyle/>
          <a:p>
            <a:r>
              <a:rPr lang="it-IT" altLang="it-IT"/>
              <a:t>Per poter ottenere una funzione hash con uniformità semplice, la distribuzione delle probabilità P deve essere nota</a:t>
            </a:r>
          </a:p>
          <a:p>
            <a:endParaRPr lang="it-IT" altLang="it-IT"/>
          </a:p>
          <a:p>
            <a:r>
              <a:rPr lang="it-IT" altLang="it-IT"/>
              <a:t>Esempio: U numeri reali in [0,1] e ogni chiave ha la stessa probabilità di essere scelta, allora</a:t>
            </a:r>
          </a:p>
          <a:p>
            <a:pPr lvl="1"/>
            <a:endParaRPr lang="it-IT" altLang="it-IT"/>
          </a:p>
          <a:p>
            <a:pPr lvl="1" algn="ctr">
              <a:buFont typeface="Wingdings" panose="05000000000000000000" pitchFamily="2" charset="2"/>
              <a:buNone/>
            </a:pPr>
            <a:r>
              <a:rPr lang="it-IT" altLang="it-IT">
                <a:solidFill>
                  <a:srgbClr val="C00000"/>
                </a:solidFill>
              </a:rPr>
              <a:t>h(k)=</a:t>
            </a:r>
            <a:r>
              <a:rPr lang="it-IT" altLang="it-IT"/>
              <a:t> </a:t>
            </a:r>
            <a:r>
              <a:rPr lang="it-IT" altLang="it-IT">
                <a:solidFill>
                  <a:srgbClr val="C00000"/>
                </a:solidFill>
              </a:rPr>
              <a:t>⌊km⌋</a:t>
            </a:r>
          </a:p>
          <a:p>
            <a:pPr lvl="1" algn="ctr">
              <a:buFont typeface="Wingdings" panose="05000000000000000000" pitchFamily="2" charset="2"/>
              <a:buNone/>
            </a:pPr>
            <a:endParaRPr lang="it-IT" altLang="it-IT">
              <a:solidFill>
                <a:srgbClr val="C00000"/>
              </a:solidFill>
            </a:endParaRPr>
          </a:p>
          <a:p>
            <a:pPr lvl="1">
              <a:buFont typeface="Wingdings" panose="05000000000000000000" pitchFamily="2" charset="2"/>
              <a:buNone/>
            </a:pPr>
            <a:r>
              <a:rPr lang="it-IT" altLang="it-IT"/>
              <a:t>soddisfa la proprietà di uniformità semplice</a:t>
            </a:r>
          </a:p>
          <a:p>
            <a:endParaRPr lang="it-IT" altLang="it-IT"/>
          </a:p>
          <a:p>
            <a:r>
              <a:rPr lang="it-IT" altLang="it-IT"/>
              <a:t>Nella realtà la distribuzione esatta può non essere (completamente) nota e quindi si utilizzano euristiche</a:t>
            </a:r>
          </a:p>
          <a:p>
            <a:pPr>
              <a:buFont typeface="Wingdings" panose="05000000000000000000" pitchFamily="2" charset="2"/>
              <a:buNone/>
            </a:pPr>
            <a:endParaRPr lang="en-US" altLang="it-IT"/>
          </a:p>
        </p:txBody>
      </p:sp>
      <p:sp>
        <p:nvSpPr>
          <p:cNvPr id="25604" name="Slide Number Placeholder 3">
            <a:extLst>
              <a:ext uri="{FF2B5EF4-FFF2-40B4-BE49-F238E27FC236}">
                <a16:creationId xmlns:a16="http://schemas.microsoft.com/office/drawing/2014/main" id="{B6C6FCF4-9D95-490D-B388-AEBA03E0785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defRPr>
            </a:lvl1pPr>
            <a:lvl2pPr marL="742950" indent="-285750" eaLnBrk="0" hangingPunct="0">
              <a:defRPr sz="2400">
                <a:solidFill>
                  <a:schemeClr val="tx1"/>
                </a:solidFill>
                <a:latin typeface="Arial" panose="020B0604020202020204" pitchFamily="34" charset="0"/>
              </a:defRPr>
            </a:lvl2pPr>
            <a:lvl3pPr marL="1143000" indent="-228600" eaLnBrk="0" hangingPunct="0">
              <a:defRPr sz="2400">
                <a:solidFill>
                  <a:schemeClr val="tx1"/>
                </a:solidFill>
                <a:latin typeface="Arial" panose="020B0604020202020204" pitchFamily="34" charset="0"/>
              </a:defRPr>
            </a:lvl3pPr>
            <a:lvl4pPr marL="1600200" indent="-228600" eaLnBrk="0" hangingPunct="0">
              <a:defRPr sz="2400">
                <a:solidFill>
                  <a:schemeClr val="tx1"/>
                </a:solidFill>
                <a:latin typeface="Arial" panose="020B0604020202020204" pitchFamily="34" charset="0"/>
              </a:defRPr>
            </a:lvl4pPr>
            <a:lvl5pPr marL="2057400" indent="-228600" eaLnBrk="0" hangingPunct="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914400" rtl="0" eaLnBrk="0" fontAlgn="base" latinLnBrk="0" hangingPunct="0">
              <a:lnSpc>
                <a:spcPct val="100000"/>
              </a:lnSpc>
              <a:spcBef>
                <a:spcPct val="20000"/>
              </a:spcBef>
              <a:spcAft>
                <a:spcPct val="0"/>
              </a:spcAft>
              <a:buClrTx/>
              <a:buSzTx/>
              <a:buFontTx/>
              <a:buNone/>
              <a:tabLst/>
              <a:defRPr/>
            </a:pPr>
            <a:fld id="{A4F4D471-518D-47F8-B6F4-6613D01194E6}" type="slidenum">
              <a:rPr kumimoji="0" lang="it-IT" altLang="it-IT" sz="1600" b="1" i="0" u="none" strike="noStrike" kern="1200" cap="none" spc="0" normalizeH="0" baseline="0" noProof="0" smtClean="0">
                <a:ln>
                  <a:noFill/>
                </a:ln>
                <a:solidFill>
                  <a:srgbClr val="003F6E"/>
                </a:solidFill>
                <a:effectLst/>
                <a:uLnTx/>
                <a:uFillTx/>
                <a:latin typeface="Arial" panose="020B0604020202020204" pitchFamily="34" charset="0"/>
                <a:ea typeface="+mn-ea"/>
                <a:cs typeface="+mn-cs"/>
              </a:rPr>
              <a:pPr marL="0" marR="0" lvl="0" indent="0" algn="r" defTabSz="914400" rtl="0" eaLnBrk="0" fontAlgn="base" latinLnBrk="0" hangingPunct="0">
                <a:lnSpc>
                  <a:spcPct val="100000"/>
                </a:lnSpc>
                <a:spcBef>
                  <a:spcPct val="20000"/>
                </a:spcBef>
                <a:spcAft>
                  <a:spcPct val="0"/>
                </a:spcAft>
                <a:buClrTx/>
                <a:buSzTx/>
                <a:buFontTx/>
                <a:buNone/>
                <a:tabLst/>
                <a:defRPr/>
              </a:pPr>
              <a:t>97</a:t>
            </a:fld>
            <a:endParaRPr kumimoji="0" lang="it-IT" altLang="it-IT" sz="1600" b="1" i="0" u="none" strike="noStrike" kern="1200" cap="none" spc="0" normalizeH="0" baseline="0" noProof="0">
              <a:ln>
                <a:noFill/>
              </a:ln>
              <a:solidFill>
                <a:srgbClr val="003F6E"/>
              </a:solidFill>
              <a:effectLst/>
              <a:uLnTx/>
              <a:uFillTx/>
              <a:latin typeface="Arial" panose="020B0604020202020204" pitchFamily="34" charset="0"/>
              <a:ea typeface="+mn-ea"/>
              <a:cs typeface="+mn-cs"/>
            </a:endParaRPr>
          </a:p>
        </p:txBody>
      </p:sp>
    </p:spTree>
  </p:cSld>
  <p:clrMapOvr>
    <a:masterClrMapping/>
  </p:clrMapOvr>
  <p:transition>
    <p:fade thruBlk="1"/>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a:extLst>
              <a:ext uri="{FF2B5EF4-FFF2-40B4-BE49-F238E27FC236}">
                <a16:creationId xmlns:a16="http://schemas.microsoft.com/office/drawing/2014/main" id="{198C0FD6-2C9B-4CF0-828A-E81FECF237AC}"/>
              </a:ext>
            </a:extLst>
          </p:cNvPr>
          <p:cNvSpPr>
            <a:spLocks noGrp="1"/>
          </p:cNvSpPr>
          <p:nvPr>
            <p:ph type="title"/>
          </p:nvPr>
        </p:nvSpPr>
        <p:spPr/>
        <p:txBody>
          <a:bodyPr/>
          <a:lstStyle/>
          <a:p>
            <a:r>
              <a:rPr lang="en-US" altLang="it-IT"/>
              <a:t>Funzioni Hash</a:t>
            </a:r>
          </a:p>
        </p:txBody>
      </p:sp>
      <p:sp>
        <p:nvSpPr>
          <p:cNvPr id="26627" name="Content Placeholder 2">
            <a:extLst>
              <a:ext uri="{FF2B5EF4-FFF2-40B4-BE49-F238E27FC236}">
                <a16:creationId xmlns:a16="http://schemas.microsoft.com/office/drawing/2014/main" id="{B8580FD5-EEDE-4A62-9314-7CF64E2D4E90}"/>
              </a:ext>
            </a:extLst>
          </p:cNvPr>
          <p:cNvSpPr>
            <a:spLocks noGrp="1"/>
          </p:cNvSpPr>
          <p:nvPr>
            <p:ph idx="1"/>
          </p:nvPr>
        </p:nvSpPr>
        <p:spPr/>
        <p:txBody>
          <a:bodyPr/>
          <a:lstStyle/>
          <a:p>
            <a:r>
              <a:rPr lang="it-IT" altLang="it-IT">
                <a:solidFill>
                  <a:srgbClr val="C00000"/>
                </a:solidFill>
              </a:rPr>
              <a:t>Assunzioni</a:t>
            </a:r>
          </a:p>
          <a:p>
            <a:pPr lvl="1"/>
            <a:r>
              <a:rPr lang="it-IT" altLang="it-IT"/>
              <a:t>Tutte le chiavi sono equiprobabili: P(k) = 1 / |U|</a:t>
            </a:r>
          </a:p>
          <a:p>
            <a:pPr lvl="1"/>
            <a:r>
              <a:rPr lang="it-IT" altLang="it-IT"/>
              <a:t>Le chiavi sono valori numerici non negativi</a:t>
            </a:r>
          </a:p>
          <a:p>
            <a:pPr lvl="1"/>
            <a:r>
              <a:rPr lang="it-IT" altLang="it-IT"/>
              <a:t>È possibile trasformare una chiave complessa in un numero, “DOG” -&gt; 'D'*256*256+'O'*256+'G'</a:t>
            </a:r>
          </a:p>
          <a:p>
            <a:endParaRPr lang="it-IT" altLang="it-IT"/>
          </a:p>
          <a:p>
            <a:r>
              <a:rPr lang="it-IT" altLang="it-IT">
                <a:solidFill>
                  <a:srgbClr val="C00000"/>
                </a:solidFill>
              </a:rPr>
              <a:t>Nota</a:t>
            </a:r>
          </a:p>
          <a:p>
            <a:pPr lvl="1"/>
            <a:r>
              <a:rPr lang="it-IT" altLang="it-IT"/>
              <a:t>Esistono proprietà più vincolanti dell'uniformità semplice</a:t>
            </a:r>
          </a:p>
          <a:p>
            <a:pPr lvl="1"/>
            <a:r>
              <a:rPr lang="it-IT" altLang="it-IT"/>
              <a:t>Ad esempio, “chiavi vicine devono essere collocate in posizioni distanti”</a:t>
            </a:r>
            <a:endParaRPr lang="en-US" altLang="it-IT"/>
          </a:p>
        </p:txBody>
      </p:sp>
      <p:sp>
        <p:nvSpPr>
          <p:cNvPr id="26628" name="Slide Number Placeholder 3">
            <a:extLst>
              <a:ext uri="{FF2B5EF4-FFF2-40B4-BE49-F238E27FC236}">
                <a16:creationId xmlns:a16="http://schemas.microsoft.com/office/drawing/2014/main" id="{754CAD57-A263-4408-8F30-B232207CC331}"/>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defRPr>
            </a:lvl1pPr>
            <a:lvl2pPr marL="742950" indent="-285750" eaLnBrk="0" hangingPunct="0">
              <a:defRPr sz="2400">
                <a:solidFill>
                  <a:schemeClr val="tx1"/>
                </a:solidFill>
                <a:latin typeface="Arial" panose="020B0604020202020204" pitchFamily="34" charset="0"/>
              </a:defRPr>
            </a:lvl2pPr>
            <a:lvl3pPr marL="1143000" indent="-228600" eaLnBrk="0" hangingPunct="0">
              <a:defRPr sz="2400">
                <a:solidFill>
                  <a:schemeClr val="tx1"/>
                </a:solidFill>
                <a:latin typeface="Arial" panose="020B0604020202020204" pitchFamily="34" charset="0"/>
              </a:defRPr>
            </a:lvl3pPr>
            <a:lvl4pPr marL="1600200" indent="-228600" eaLnBrk="0" hangingPunct="0">
              <a:defRPr sz="2400">
                <a:solidFill>
                  <a:schemeClr val="tx1"/>
                </a:solidFill>
                <a:latin typeface="Arial" panose="020B0604020202020204" pitchFamily="34" charset="0"/>
              </a:defRPr>
            </a:lvl4pPr>
            <a:lvl5pPr marL="2057400" indent="-228600" eaLnBrk="0" hangingPunct="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914400" rtl="0" eaLnBrk="0" fontAlgn="base" latinLnBrk="0" hangingPunct="0">
              <a:lnSpc>
                <a:spcPct val="100000"/>
              </a:lnSpc>
              <a:spcBef>
                <a:spcPct val="20000"/>
              </a:spcBef>
              <a:spcAft>
                <a:spcPct val="0"/>
              </a:spcAft>
              <a:buClrTx/>
              <a:buSzTx/>
              <a:buFontTx/>
              <a:buNone/>
              <a:tabLst/>
              <a:defRPr/>
            </a:pPr>
            <a:fld id="{C0C526C1-1428-460F-8CD1-A80D1DB32E71}" type="slidenum">
              <a:rPr kumimoji="0" lang="it-IT" altLang="it-IT" sz="1600" b="1" i="0" u="none" strike="noStrike" kern="1200" cap="none" spc="0" normalizeH="0" baseline="0" noProof="0" smtClean="0">
                <a:ln>
                  <a:noFill/>
                </a:ln>
                <a:solidFill>
                  <a:srgbClr val="003F6E"/>
                </a:solidFill>
                <a:effectLst/>
                <a:uLnTx/>
                <a:uFillTx/>
                <a:latin typeface="Arial" panose="020B0604020202020204" pitchFamily="34" charset="0"/>
                <a:ea typeface="+mn-ea"/>
                <a:cs typeface="+mn-cs"/>
              </a:rPr>
              <a:pPr marL="0" marR="0" lvl="0" indent="0" algn="r" defTabSz="914400" rtl="0" eaLnBrk="0" fontAlgn="base" latinLnBrk="0" hangingPunct="0">
                <a:lnSpc>
                  <a:spcPct val="100000"/>
                </a:lnSpc>
                <a:spcBef>
                  <a:spcPct val="20000"/>
                </a:spcBef>
                <a:spcAft>
                  <a:spcPct val="0"/>
                </a:spcAft>
                <a:buClrTx/>
                <a:buSzTx/>
                <a:buFontTx/>
                <a:buNone/>
                <a:tabLst/>
                <a:defRPr/>
              </a:pPr>
              <a:t>98</a:t>
            </a:fld>
            <a:endParaRPr kumimoji="0" lang="it-IT" altLang="it-IT" sz="1600" b="1" i="0" u="none" strike="noStrike" kern="1200" cap="none" spc="0" normalizeH="0" baseline="0" noProof="0">
              <a:ln>
                <a:noFill/>
              </a:ln>
              <a:solidFill>
                <a:srgbClr val="003F6E"/>
              </a:solidFill>
              <a:effectLst/>
              <a:uLnTx/>
              <a:uFillTx/>
              <a:latin typeface="Arial" panose="020B0604020202020204" pitchFamily="34" charset="0"/>
              <a:ea typeface="+mn-ea"/>
              <a:cs typeface="+mn-cs"/>
            </a:endParaRPr>
          </a:p>
        </p:txBody>
      </p:sp>
    </p:spTree>
  </p:cSld>
  <p:clrMapOvr>
    <a:masterClrMapping/>
  </p:clrMapOvr>
  <p:transition>
    <p:fade thruBlk="1"/>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a:extLst>
              <a:ext uri="{FF2B5EF4-FFF2-40B4-BE49-F238E27FC236}">
                <a16:creationId xmlns:a16="http://schemas.microsoft.com/office/drawing/2014/main" id="{9EAB47FE-E33B-481E-9B95-C59F04100F4C}"/>
              </a:ext>
            </a:extLst>
          </p:cNvPr>
          <p:cNvSpPr>
            <a:spLocks noGrp="1"/>
          </p:cNvSpPr>
          <p:nvPr>
            <p:ph type="title"/>
          </p:nvPr>
        </p:nvSpPr>
        <p:spPr/>
        <p:txBody>
          <a:bodyPr/>
          <a:lstStyle/>
          <a:p>
            <a:r>
              <a:rPr lang="en-US" altLang="it-IT"/>
              <a:t>Funzioni Hash: Metodo della Divisione</a:t>
            </a:r>
          </a:p>
        </p:txBody>
      </p:sp>
      <p:sp>
        <p:nvSpPr>
          <p:cNvPr id="27651" name="Content Placeholder 2">
            <a:extLst>
              <a:ext uri="{FF2B5EF4-FFF2-40B4-BE49-F238E27FC236}">
                <a16:creationId xmlns:a16="http://schemas.microsoft.com/office/drawing/2014/main" id="{EE7864B8-AC61-41CE-B414-2D34BB106777}"/>
              </a:ext>
            </a:extLst>
          </p:cNvPr>
          <p:cNvSpPr>
            <a:spLocks noGrp="1"/>
          </p:cNvSpPr>
          <p:nvPr>
            <p:ph idx="1"/>
          </p:nvPr>
        </p:nvSpPr>
        <p:spPr/>
        <p:txBody>
          <a:bodyPr/>
          <a:lstStyle/>
          <a:p>
            <a:r>
              <a:rPr lang="it-IT" altLang="it-IT">
                <a:solidFill>
                  <a:srgbClr val="C00000"/>
                </a:solidFill>
              </a:rPr>
              <a:t>Metodo della Divisione</a:t>
            </a:r>
          </a:p>
          <a:p>
            <a:pPr lvl="1"/>
            <a:r>
              <a:rPr lang="it-IT" altLang="it-IT"/>
              <a:t>Basata sul resto della divisione per m: h(k) = k mod m</a:t>
            </a:r>
          </a:p>
          <a:p>
            <a:pPr lvl="1"/>
            <a:r>
              <a:rPr lang="it-IT" altLang="it-IT"/>
              <a:t>Esempio: m=12, k=100 → h(k) = 4</a:t>
            </a:r>
          </a:p>
          <a:p>
            <a:endParaRPr lang="it-IT" altLang="it-IT"/>
          </a:p>
          <a:p>
            <a:r>
              <a:rPr lang="it-IT" altLang="it-IT">
                <a:solidFill>
                  <a:srgbClr val="C00000"/>
                </a:solidFill>
              </a:rPr>
              <a:t>Vantaggio:</a:t>
            </a:r>
            <a:r>
              <a:rPr lang="it-IT" altLang="it-IT"/>
              <a:t> molto veloce (richiede solo una divisione)</a:t>
            </a:r>
          </a:p>
          <a:p>
            <a:r>
              <a:rPr lang="it-IT" altLang="it-IT">
                <a:solidFill>
                  <a:srgbClr val="C00000"/>
                </a:solidFill>
              </a:rPr>
              <a:t>Svantaggio:</a:t>
            </a:r>
            <a:r>
              <a:rPr lang="it-IT" altLang="it-IT"/>
              <a:t> il valore m deve essere scelto opportunamente</a:t>
            </a:r>
          </a:p>
          <a:p>
            <a:endParaRPr lang="it-IT" altLang="it-IT"/>
          </a:p>
          <a:p>
            <a:r>
              <a:rPr lang="it-IT" altLang="it-IT">
                <a:solidFill>
                  <a:srgbClr val="C00000"/>
                </a:solidFill>
              </a:rPr>
              <a:t>Non vanno bene</a:t>
            </a:r>
          </a:p>
          <a:p>
            <a:pPr lvl="1"/>
            <a:r>
              <a:rPr lang="it-IT" altLang="it-IT"/>
              <a:t>m=2</a:t>
            </a:r>
            <a:r>
              <a:rPr lang="it-IT" altLang="it-IT" baseline="30000"/>
              <a:t>p</a:t>
            </a:r>
            <a:r>
              <a:rPr lang="it-IT" altLang="it-IT"/>
              <a:t> : solo i p bit più significativi vengono considerati</a:t>
            </a:r>
          </a:p>
          <a:p>
            <a:pPr lvl="1"/>
            <a:r>
              <a:rPr lang="it-IT" altLang="it-IT"/>
              <a:t>m=2</a:t>
            </a:r>
            <a:r>
              <a:rPr lang="it-IT" altLang="it-IT" baseline="30000"/>
              <a:t>p</a:t>
            </a:r>
            <a:r>
              <a:rPr lang="it-IT" altLang="it-IT"/>
              <a:t>-1: permutazione di stringhe in base 2</a:t>
            </a:r>
            <a:r>
              <a:rPr lang="it-IT" altLang="it-IT" baseline="30000"/>
              <a:t>p</a:t>
            </a:r>
            <a:r>
              <a:rPr lang="it-IT" altLang="it-IT"/>
              <a:t> hanno lo stesso valore hash</a:t>
            </a:r>
          </a:p>
          <a:p>
            <a:pPr lvl="1"/>
            <a:endParaRPr lang="it-IT" altLang="it-IT"/>
          </a:p>
          <a:p>
            <a:r>
              <a:rPr lang="it-IT" altLang="it-IT">
                <a:solidFill>
                  <a:srgbClr val="C00000"/>
                </a:solidFill>
              </a:rPr>
              <a:t>Vanno bene:</a:t>
            </a:r>
            <a:r>
              <a:rPr lang="it-IT" altLang="it-IT"/>
              <a:t> Numeri primi, distanti da potenze di 2 (e di 10)</a:t>
            </a:r>
            <a:endParaRPr lang="en-US" altLang="it-IT"/>
          </a:p>
        </p:txBody>
      </p:sp>
      <p:sp>
        <p:nvSpPr>
          <p:cNvPr id="27652" name="Slide Number Placeholder 3">
            <a:extLst>
              <a:ext uri="{FF2B5EF4-FFF2-40B4-BE49-F238E27FC236}">
                <a16:creationId xmlns:a16="http://schemas.microsoft.com/office/drawing/2014/main" id="{4D3DB984-72FC-484D-B13E-F610A1BAC44C}"/>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defRPr>
            </a:lvl1pPr>
            <a:lvl2pPr marL="742950" indent="-285750" eaLnBrk="0" hangingPunct="0">
              <a:defRPr sz="2400">
                <a:solidFill>
                  <a:schemeClr val="tx1"/>
                </a:solidFill>
                <a:latin typeface="Arial" panose="020B0604020202020204" pitchFamily="34" charset="0"/>
              </a:defRPr>
            </a:lvl2pPr>
            <a:lvl3pPr marL="1143000" indent="-228600" eaLnBrk="0" hangingPunct="0">
              <a:defRPr sz="2400">
                <a:solidFill>
                  <a:schemeClr val="tx1"/>
                </a:solidFill>
                <a:latin typeface="Arial" panose="020B0604020202020204" pitchFamily="34" charset="0"/>
              </a:defRPr>
            </a:lvl3pPr>
            <a:lvl4pPr marL="1600200" indent="-228600" eaLnBrk="0" hangingPunct="0">
              <a:defRPr sz="2400">
                <a:solidFill>
                  <a:schemeClr val="tx1"/>
                </a:solidFill>
                <a:latin typeface="Arial" panose="020B0604020202020204" pitchFamily="34" charset="0"/>
              </a:defRPr>
            </a:lvl4pPr>
            <a:lvl5pPr marL="2057400" indent="-228600" eaLnBrk="0" hangingPunct="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914400" rtl="0" eaLnBrk="0" fontAlgn="base" latinLnBrk="0" hangingPunct="0">
              <a:lnSpc>
                <a:spcPct val="100000"/>
              </a:lnSpc>
              <a:spcBef>
                <a:spcPct val="20000"/>
              </a:spcBef>
              <a:spcAft>
                <a:spcPct val="0"/>
              </a:spcAft>
              <a:buClrTx/>
              <a:buSzTx/>
              <a:buFontTx/>
              <a:buNone/>
              <a:tabLst/>
              <a:defRPr/>
            </a:pPr>
            <a:fld id="{A7EAA3B9-D81A-4014-A798-A6F800BEB4EA}" type="slidenum">
              <a:rPr kumimoji="0" lang="it-IT" altLang="it-IT" sz="1600" b="1" i="0" u="none" strike="noStrike" kern="1200" cap="none" spc="0" normalizeH="0" baseline="0" noProof="0" smtClean="0">
                <a:ln>
                  <a:noFill/>
                </a:ln>
                <a:solidFill>
                  <a:srgbClr val="003F6E"/>
                </a:solidFill>
                <a:effectLst/>
                <a:uLnTx/>
                <a:uFillTx/>
                <a:latin typeface="Arial" panose="020B0604020202020204" pitchFamily="34" charset="0"/>
                <a:ea typeface="+mn-ea"/>
                <a:cs typeface="+mn-cs"/>
              </a:rPr>
              <a:pPr marL="0" marR="0" lvl="0" indent="0" algn="r" defTabSz="914400" rtl="0" eaLnBrk="0" fontAlgn="base" latinLnBrk="0" hangingPunct="0">
                <a:lnSpc>
                  <a:spcPct val="100000"/>
                </a:lnSpc>
                <a:spcBef>
                  <a:spcPct val="20000"/>
                </a:spcBef>
                <a:spcAft>
                  <a:spcPct val="0"/>
                </a:spcAft>
                <a:buClrTx/>
                <a:buSzTx/>
                <a:buFontTx/>
                <a:buNone/>
                <a:tabLst/>
                <a:defRPr/>
              </a:pPr>
              <a:t>99</a:t>
            </a:fld>
            <a:endParaRPr kumimoji="0" lang="it-IT" altLang="it-IT" sz="1600" b="1" i="0" u="none" strike="noStrike" kern="1200" cap="none" spc="0" normalizeH="0" baseline="0" noProof="0">
              <a:ln>
                <a:noFill/>
              </a:ln>
              <a:solidFill>
                <a:srgbClr val="003F6E"/>
              </a:solidFill>
              <a:effectLst/>
              <a:uLnTx/>
              <a:uFillTx/>
              <a:latin typeface="Arial" panose="020B0604020202020204" pitchFamily="34" charset="0"/>
              <a:ea typeface="+mn-ea"/>
              <a:cs typeface="+mn-cs"/>
            </a:endParaRPr>
          </a:p>
        </p:txBody>
      </p:sp>
    </p:spTree>
  </p:cSld>
  <p:clrMapOvr>
    <a:masterClrMapping/>
  </p:clrMapOvr>
  <p:transition>
    <p:fade thruBlk="1"/>
  </p:transition>
</p:sld>
</file>

<file path=ppt/tags/tag1.xml><?xml version="1.0" encoding="utf-8"?>
<p:tagLst xmlns:a="http://schemas.openxmlformats.org/drawingml/2006/main" xmlns:r="http://schemas.openxmlformats.org/officeDocument/2006/relationships" xmlns:p="http://schemas.openxmlformats.org/presentationml/2006/main">
  <p:tag name="WSSLIDESOUND" val="C:\Documents and Settings\Pier Luca Lanzi\Desktop\00 Course Introduction\Audio\rec256.mp3"/>
</p:tagLst>
</file>

<file path=ppt/theme/theme1.xml><?xml version="1.0" encoding="utf-8"?>
<a:theme xmlns:a="http://schemas.openxmlformats.org/drawingml/2006/main" name="Struttura predefinita">
  <a:themeElements>
    <a:clrScheme name="Struttura predefinita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Struttura predefinita">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tx1"/>
        </a:solid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it-IT" sz="36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solidFill>
          <a:schemeClr val="tx1"/>
        </a:solid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it-IT" sz="3600" b="0" i="0" u="none" strike="noStrike" cap="none" normalizeH="0" baseline="0" smtClean="0">
            <a:ln>
              <a:noFill/>
            </a:ln>
            <a:solidFill>
              <a:schemeClr val="tx1"/>
            </a:solidFill>
            <a:effectLst/>
            <a:latin typeface="Tahoma" pitchFamily="34" charset="0"/>
          </a:defRPr>
        </a:defPPr>
      </a:lstStyle>
    </a:lnDef>
  </a:objectDefaults>
  <a:extraClrSchemeLst>
    <a:extraClrScheme>
      <a:clrScheme name="Struttura predefinita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truttura predefinita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truttura predefinita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truttura predefinita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truttura predefinita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truttura predefinita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truttura predefinita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6"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Tema di Office">
  <a:themeElements>
    <a:clrScheme name="Tema di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Tema di Office">
      <a:majorFont>
        <a:latin typeface="Arial"/>
        <a:ea typeface=""/>
        <a:cs typeface="DejaVu Sans"/>
      </a:majorFont>
      <a:minorFont>
        <a:latin typeface="Arial"/>
        <a:ea typeface=""/>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cs typeface="DejaVu Sans"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cs typeface="DejaVu Sans" charset="0"/>
          </a:defRPr>
        </a:defPPr>
      </a:lstStyle>
    </a:lnDef>
  </a:objectDefaults>
  <a:extraClrSchemeLst>
    <a:extraClrScheme>
      <a:clrScheme name="Tema di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ema di 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ema di 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ema di 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ema di 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ema di 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ema di 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1_Struttura predefinita">
  <a:themeElements>
    <a:clrScheme name="Struttura predefinita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Struttura predefinita">
      <a:majorFont>
        <a:latin typeface="MS Reference Sans Serif"/>
        <a:ea typeface=""/>
        <a:cs typeface=""/>
      </a:majorFont>
      <a:minorFont>
        <a:latin typeface="MS Reference Sans Serif"/>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0" tIns="0" rIns="0" bIns="0" numCol="1" anchor="t" anchorCtr="0" compatLnSpc="1">
        <a:prstTxWarp prst="textNoShape">
          <a:avLst/>
        </a:prstTxWarp>
      </a:bodyPr>
      <a:lstStyle>
        <a:defPPr marL="0" marR="0" indent="0" algn="l" defTabSz="914400" rtl="0" eaLnBrk="0" fontAlgn="base" latinLnBrk="0" hangingPunct="0">
          <a:lnSpc>
            <a:spcPct val="100000"/>
          </a:lnSpc>
          <a:spcBef>
            <a:spcPct val="20000"/>
          </a:spcBef>
          <a:spcAft>
            <a:spcPct val="0"/>
          </a:spcAft>
          <a:buClrTx/>
          <a:buSzTx/>
          <a:buFontTx/>
          <a:buNone/>
          <a:tabLst/>
          <a:defRPr kumimoji="0" lang="it-IT" altLang="it-IT"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0" tIns="0" rIns="0" bIns="0" numCol="1" anchor="t" anchorCtr="0" compatLnSpc="1">
        <a:prstTxWarp prst="textNoShape">
          <a:avLst/>
        </a:prstTxWarp>
      </a:bodyPr>
      <a:lstStyle>
        <a:defPPr marL="0" marR="0" indent="0" algn="l" defTabSz="914400" rtl="0" eaLnBrk="0" fontAlgn="base" latinLnBrk="0" hangingPunct="0">
          <a:lnSpc>
            <a:spcPct val="100000"/>
          </a:lnSpc>
          <a:spcBef>
            <a:spcPct val="20000"/>
          </a:spcBef>
          <a:spcAft>
            <a:spcPct val="0"/>
          </a:spcAft>
          <a:buClrTx/>
          <a:buSzTx/>
          <a:buFontTx/>
          <a:buNone/>
          <a:tabLst/>
          <a:defRPr kumimoji="0" lang="it-IT" altLang="it-IT" sz="2400" b="0" i="0" u="none" strike="noStrike" cap="none" normalizeH="0" baseline="0" smtClean="0">
            <a:ln>
              <a:noFill/>
            </a:ln>
            <a:solidFill>
              <a:schemeClr val="tx1"/>
            </a:solidFill>
            <a:effectLst/>
            <a:latin typeface="Arial" charset="0"/>
          </a:defRPr>
        </a:defPPr>
      </a:lstStyle>
    </a:lnDef>
  </a:objectDefaults>
  <a:extraClrSchemeLst>
    <a:extraClrScheme>
      <a:clrScheme name="Struttura predefinita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truttura predefinita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truttura predefinita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truttura predefinita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truttura predefinita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truttura predefinita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truttura predefinita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2_Tema di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Tema di Offic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Tema di Offic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8206</Words>
  <Application>Microsoft Office PowerPoint</Application>
  <PresentationFormat>Presentazione su schermo (4:3)</PresentationFormat>
  <Paragraphs>1519</Paragraphs>
  <Slides>195</Slides>
  <Notes>112</Notes>
  <HiddenSlides>1</HiddenSlides>
  <MMClips>0</MMClips>
  <ScaleCrop>false</ScaleCrop>
  <HeadingPairs>
    <vt:vector size="8" baseType="variant">
      <vt:variant>
        <vt:lpstr>Caratteri utilizzati</vt:lpstr>
      </vt:variant>
      <vt:variant>
        <vt:i4>18</vt:i4>
      </vt:variant>
      <vt:variant>
        <vt:lpstr>Tema</vt:lpstr>
      </vt:variant>
      <vt:variant>
        <vt:i4>5</vt:i4>
      </vt:variant>
      <vt:variant>
        <vt:lpstr>Server OLE incorporati</vt:lpstr>
      </vt:variant>
      <vt:variant>
        <vt:i4>2</vt:i4>
      </vt:variant>
      <vt:variant>
        <vt:lpstr>Titoli diapositive</vt:lpstr>
      </vt:variant>
      <vt:variant>
        <vt:i4>195</vt:i4>
      </vt:variant>
    </vt:vector>
  </HeadingPairs>
  <TitlesOfParts>
    <vt:vector size="220" baseType="lpstr">
      <vt:lpstr>Arial Unicode MS</vt:lpstr>
      <vt:lpstr>ApolloMT</vt:lpstr>
      <vt:lpstr>ApolloMT-SemiBold</vt:lpstr>
      <vt:lpstr>Arial</vt:lpstr>
      <vt:lpstr>Arial Black</vt:lpstr>
      <vt:lpstr>Calibri</vt:lpstr>
      <vt:lpstr>cmsy10</vt:lpstr>
      <vt:lpstr>Courier New</vt:lpstr>
      <vt:lpstr>Courier New Bold</vt:lpstr>
      <vt:lpstr>DejaVu Sans</vt:lpstr>
      <vt:lpstr>Helvetica</vt:lpstr>
      <vt:lpstr>Minion Web</vt:lpstr>
      <vt:lpstr>MS Reference Sans Serif</vt:lpstr>
      <vt:lpstr>Symbol</vt:lpstr>
      <vt:lpstr>Tahoma</vt:lpstr>
      <vt:lpstr>Times</vt:lpstr>
      <vt:lpstr>Times New Roman</vt:lpstr>
      <vt:lpstr>Wingdings</vt:lpstr>
      <vt:lpstr>Struttura predefinita</vt:lpstr>
      <vt:lpstr>Default Design</vt:lpstr>
      <vt:lpstr>Tema di Office</vt:lpstr>
      <vt:lpstr>1_Struttura predefinita</vt:lpstr>
      <vt:lpstr>2_Tema di Office</vt:lpstr>
      <vt:lpstr>Document</vt:lpstr>
      <vt:lpstr>Picture</vt:lpstr>
      <vt:lpstr>Teoria della complessità</vt:lpstr>
      <vt:lpstr>Obiettivi della lezione</vt:lpstr>
      <vt:lpstr>Dalla risolvibilità alla complessità</vt:lpstr>
      <vt:lpstr>Concetto di “costo”</vt:lpstr>
      <vt:lpstr>Complessità</vt:lpstr>
      <vt:lpstr>Esempio 1: ricerca</vt:lpstr>
      <vt:lpstr>Intuitivamente…</vt:lpstr>
      <vt:lpstr>Caso migliore, peggiore e medio</vt:lpstr>
      <vt:lpstr>Quale analisi effettuare?</vt:lpstr>
      <vt:lpstr>Esempio 2: Ricerca binaria</vt:lpstr>
      <vt:lpstr>Intuitivamente…</vt:lpstr>
      <vt:lpstr>Confrontiamo i due algoritmi</vt:lpstr>
      <vt:lpstr>Problemi di grandi dimensioni</vt:lpstr>
      <vt:lpstr>Relazioni tra diversi modelli di calcolo</vt:lpstr>
      <vt:lpstr>Relazioni tra diversi modelli di calcolo</vt:lpstr>
      <vt:lpstr>Impatto</vt:lpstr>
      <vt:lpstr>Puntualizzazioni e avvertimenti</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Can we do any better?</vt:lpstr>
      <vt:lpstr>Bin Sort</vt:lpstr>
      <vt:lpstr>Presentazione standard di PowerPoint</vt:lpstr>
      <vt:lpstr>Presentazione standard di PowerPoint</vt:lpstr>
      <vt:lpstr>Bin Sort – Remarks</vt:lpstr>
      <vt:lpstr>Alberi</vt:lpstr>
      <vt:lpstr>Prima di iniziare</vt:lpstr>
      <vt:lpstr>Albero binario</vt:lpstr>
      <vt:lpstr>Struttura di un albero binario</vt:lpstr>
      <vt:lpstr>Binary Tree Example</vt:lpstr>
      <vt:lpstr>Full and Complete Binary Trees</vt:lpstr>
      <vt:lpstr>Full Binary Tree Theorem</vt:lpstr>
      <vt:lpstr>Full Binary Tree Theorem</vt:lpstr>
      <vt:lpstr>Presentazione standard di PowerPoint</vt:lpstr>
      <vt:lpstr>Alberi in Python</vt:lpstr>
      <vt:lpstr>Alberi in Python</vt:lpstr>
      <vt:lpstr>Alberi random</vt:lpstr>
      <vt:lpstr>Binary search tree</vt:lpstr>
      <vt:lpstr>Conteggio dei nodi</vt:lpstr>
      <vt:lpstr>Calcolo della profondità</vt:lpstr>
      <vt:lpstr>Ricerca di un elemento in un albero</vt:lpstr>
      <vt:lpstr>Numero di nodi foglia</vt:lpstr>
      <vt:lpstr>Numero di nodi non-foglia</vt:lpstr>
      <vt:lpstr>Numero di nodi su livelli dispari</vt:lpstr>
      <vt:lpstr>Esercizio</vt:lpstr>
      <vt:lpstr>Esercizio</vt:lpstr>
      <vt:lpstr>Traversals</vt:lpstr>
      <vt:lpstr>Traversals</vt:lpstr>
      <vt:lpstr>Algoritmi di visita degli alberi</vt:lpstr>
      <vt:lpstr>Visita alberi: in profondità in ordine anticipato (previsita)</vt:lpstr>
      <vt:lpstr>Visita alberi: in profondità in ordine posticipato (postvisita)</vt:lpstr>
      <vt:lpstr>Visita alberi: in profondità in ordine simmetrico (invisita)</vt:lpstr>
      <vt:lpstr>Visita alberi: in ampiezza</vt:lpstr>
      <vt:lpstr>Binary Tree Implementation</vt:lpstr>
      <vt:lpstr>Binary Tree Implementation</vt:lpstr>
      <vt:lpstr>Array Implementation</vt:lpstr>
      <vt:lpstr>Albero n-ario</vt:lpstr>
      <vt:lpstr>Linked Implementations</vt:lpstr>
      <vt:lpstr>Lists of Children</vt:lpstr>
      <vt:lpstr>Linked Implementations</vt:lpstr>
      <vt:lpstr>Realizzazione con vettore di figli</vt:lpstr>
      <vt:lpstr>Realizzazione primo figlio-fratelli</vt:lpstr>
      <vt:lpstr>Converting to a Binary Tree</vt:lpstr>
      <vt:lpstr>Sequential Implementations</vt:lpstr>
      <vt:lpstr>Balanced Tree (B Tree and B+ Tree)</vt:lpstr>
      <vt:lpstr>Structure of the tree nodes</vt:lpstr>
      <vt:lpstr>B and B+ trees</vt:lpstr>
      <vt:lpstr>An example of B+ tree</vt:lpstr>
      <vt:lpstr>An example of B tree</vt:lpstr>
      <vt:lpstr>    Search technique</vt:lpstr>
      <vt:lpstr>Split and Merge operations</vt:lpstr>
      <vt:lpstr>Esempio di split e merge</vt:lpstr>
      <vt:lpstr>Presentazione standard di PowerPoint</vt:lpstr>
      <vt:lpstr>Presentazione standard di PowerPoint</vt:lpstr>
      <vt:lpstr>Presentazione standard di PowerPoint</vt:lpstr>
      <vt:lpstr>Presentazione standard di PowerPoint</vt:lpstr>
      <vt:lpstr>Presentazione standard di PowerPoint</vt:lpstr>
      <vt:lpstr>Esempio</vt:lpstr>
      <vt:lpstr>Tabella ad Accesso Diretto</vt:lpstr>
      <vt:lpstr>Funzioni di Hash</vt:lpstr>
      <vt:lpstr>Tabelle Hash</vt:lpstr>
      <vt:lpstr>Come Risolviamo le Collisioni?</vt:lpstr>
      <vt:lpstr>Gestione delle Collisioni </vt:lpstr>
      <vt:lpstr>Funzioni Hash</vt:lpstr>
      <vt:lpstr>Funzioni Hash</vt:lpstr>
      <vt:lpstr>Funzioni Hash</vt:lpstr>
      <vt:lpstr>Funzioni Hash: Metodo della Divisione</vt:lpstr>
      <vt:lpstr>Funzioni Hash:  Metodo della Moltiplicazione</vt:lpstr>
      <vt:lpstr>Implementazione del  Metodo della Moltiplicazione</vt:lpstr>
      <vt:lpstr>Problema delle collisioni </vt:lpstr>
      <vt:lpstr>Risoluzione delle collisioni: Concatenamento (chaining)  </vt:lpstr>
      <vt:lpstr>Concatenamento: complessità </vt:lpstr>
      <vt:lpstr>Concatenamento: complessità </vt:lpstr>
      <vt:lpstr>Indirizzamento Aperto </vt:lpstr>
      <vt:lpstr>Indirizzamento Aperto: Soluzione delle Collisioni</vt:lpstr>
      <vt:lpstr>Esempio</vt:lpstr>
      <vt:lpstr>Esempio</vt:lpstr>
      <vt:lpstr>Example of open addressing</vt:lpstr>
      <vt:lpstr>Esempio</vt:lpstr>
      <vt:lpstr>Algoritmo di Inserimento</vt:lpstr>
      <vt:lpstr>Algoritmo di Ricerca</vt:lpstr>
      <vt:lpstr>Cancellazione</vt:lpstr>
      <vt:lpstr>Tecniche di Probing (o Ispezione)</vt:lpstr>
      <vt:lpstr>Probing Lineare</vt:lpstr>
      <vt:lpstr>Probing Quadratico</vt:lpstr>
      <vt:lpstr>Probing con Doppio Hashing</vt:lpstr>
      <vt:lpstr>Indirizzamento aperto: Complessità </vt:lpstr>
      <vt:lpstr>Indirizzamento aperto: Complessità</vt:lpstr>
      <vt:lpstr>Intrinseca Debolezza dell’Hashing</vt:lpstr>
      <vt:lpstr>Universal Hashing</vt:lpstr>
      <vt:lpstr>Universal Hashing</vt:lpstr>
      <vt:lpstr>Design dell’Universal Hashing</vt:lpstr>
      <vt:lpstr>Esempio</vt:lpstr>
      <vt:lpstr>Presentazione standard di PowerPoint</vt:lpstr>
      <vt:lpstr>Separate chaining</vt:lpstr>
      <vt:lpstr> </vt:lpstr>
      <vt:lpstr> hi(k)=(h(k)+i2)mod m</vt:lpstr>
      <vt:lpstr>Double hashing</vt:lpstr>
      <vt:lpstr>Sommario</vt:lpstr>
      <vt:lpstr>Backtracking</vt:lpstr>
      <vt:lpstr>Labirinth</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Graph Coloring</vt:lpstr>
      <vt:lpstr>Graph Coloring</vt:lpstr>
      <vt:lpstr>Graph Coloring</vt:lpstr>
      <vt:lpstr>Graph Coloring</vt:lpstr>
      <vt:lpstr>Graph Coloring</vt:lpstr>
      <vt:lpstr>Graph Coloring</vt:lpstr>
      <vt:lpstr>Graph Coloring</vt:lpstr>
      <vt:lpstr>Graph Coloring</vt:lpstr>
      <vt:lpstr>Graph Coloring</vt:lpstr>
      <vt:lpstr>Graph Coloring</vt:lpstr>
      <vt:lpstr>Graph Coloring</vt:lpstr>
      <vt:lpstr>Graph Coloring</vt:lpstr>
      <vt:lpstr>Presentazione standard di PowerPoint</vt:lpstr>
      <vt:lpstr>Presentazione standard di PowerPoint</vt:lpstr>
      <vt:lpstr>Presentazione standard di PowerPoint</vt:lpstr>
      <vt:lpstr>A more efficent solution</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vector>
  </TitlesOfParts>
  <Company>Politecnico di Milano</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Codifica dell'Informazione, Aritmetica e Logica</dc:title>
  <dc:creator>Luca Breveglieri</dc:creator>
  <dc:description>Per il corso di Informatica 1 - sez. Automatici</dc:description>
  <cp:lastModifiedBy>Alessandro Campi</cp:lastModifiedBy>
  <cp:revision>1414</cp:revision>
  <dcterms:created xsi:type="dcterms:W3CDTF">2000-09-24T09:01:15Z</dcterms:created>
  <dcterms:modified xsi:type="dcterms:W3CDTF">2021-04-07T11:45:23Z</dcterms:modified>
</cp:coreProperties>
</file>